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F2F74-1843-4585-8A07-EED07E7E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1FFFCA-6348-4B16-ADB8-9F7AB37A0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445FD-FB6C-4C66-B0D4-14FC931F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34AF7-2D0D-4FC3-85FD-477CE8BF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1D8FFA-286F-4DD3-8C09-A7F607B9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550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BDBF8-28FC-4F64-BC60-7465B8FD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EA8B63-41BC-4A14-9DB7-E7714108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19719-AECB-4CF5-8866-1B375ECA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F57E4-A2F2-4AE0-BE74-7A3A3CFF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17EB1-9FF5-46D1-8F53-50160E93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7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95193E-D523-450B-88D8-5240AF9A7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B3385D-4E0E-427F-A9AF-5E5C81F8E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AC11D3-F680-4A51-8171-C7529A5D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5C23C-5E06-47CE-A5D3-545E9A5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F1DF2-3F54-42F3-8E91-1D714A4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72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41657-F720-4B7F-B20E-258095C6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B8052-FD20-412E-912F-2376C511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33BCE-6BE9-4D13-8EA6-A500EB91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B867B-4AE7-4026-AA71-4050EBB0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A03F22-F384-4F3B-8E66-AD73B0F2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482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FE69-46A3-402E-9887-084ACBDB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DA74-0A35-4D1F-86F0-47038E98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84A55-8FC6-4CAD-B882-AA2C7A7A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83B98-30EC-4E3C-817B-123A1758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D37A-7B50-449A-953D-D257465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71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DBA3-6E95-43AA-9D3D-192B4C37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263B9-E042-4901-94F1-71B3B1E0E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6E6E79-E29A-4A80-9859-3B618FE82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7DAC6-C150-4F32-8B77-9B65DAAF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F440D1-E9CB-47B3-9E15-1DA499F0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5C8C0-4F39-44D2-BE05-3B71FF95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2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49ED3-7E5E-4B67-9764-B345CCA6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94AABF-0EAC-4FE6-B325-1FB33579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2FB186-8237-4E75-B89D-EF65922CF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FAA605-A711-4825-881A-BDADF94DE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77F89A-E06D-4F4B-91A0-68AE5F526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E74B28-A3A3-4E44-BA1D-C0A634B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94E43A-6C51-4538-91F6-DC59E2AB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9A92D3-E57B-4A2A-987B-6BEB6044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5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0A5D0-CA50-4222-A972-78BC5B16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6B6962-1798-4C80-A23D-CF63313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F0A517-2DBC-4820-9DAC-88A68D44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76D3AC-9F89-434D-A685-65619C72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864C5B-48EB-4AA4-B46D-56BC89AD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15BDA-C2FC-4667-BA24-BF98F587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E33A7F-3D2B-4912-B527-5A14EFBC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23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EE5E3-576E-40A0-9946-A5D99E88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F0141D-58B8-4EAD-816B-65B479B0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E7B087-9471-4E13-A396-8F24B71F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85EEE-4CEE-4A14-9C88-FA0AA68F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186BC-F914-4296-A25E-D642702E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2F7B5-45A8-43F3-93E4-D51A5A1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30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3B267-4C18-4DA4-9B6C-EF86579E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62F03-401D-43A8-B7F7-2519F0BCF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23EA86-A69A-4379-8696-71547420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8845CC-535E-4C53-A78C-7B512093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06978A-C84A-4943-83EB-038062A2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3EEA88-237A-4ED3-B01D-39386315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2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4F646B-867F-4040-B253-9F0AF790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8265A-BF64-4880-A4F3-E79336CEF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8A0DC-5122-4362-B4D4-5906FA85B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FFD5B-2417-4141-B98C-2AE44E2E982C}" type="datetimeFigureOut">
              <a:rPr lang="es-MX" smtClean="0"/>
              <a:t>23/01/2019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FC9926-F622-4CA3-8A9E-BE6356286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3D2C85-36DA-4C84-B898-C49492CE5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DCC3-8449-462D-BD96-F98AF87187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512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BA026B-0A1C-4F0A-A913-DE26F4DF09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66FF2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A9B2E5-A52E-48BF-8F08-5C927ACDC3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66FF2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4572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7FC5C43-9E99-4CD4-9C4F-10B70D185FED}"/>
              </a:ext>
            </a:extLst>
          </p:cNvPr>
          <p:cNvSpPr/>
          <p:nvPr/>
        </p:nvSpPr>
        <p:spPr>
          <a:xfrm>
            <a:off x="491851" y="1824335"/>
            <a:ext cx="511229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</a:rPr>
              <a:t>LOCKERS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8CE75DB-AD9D-4D6D-9AA7-8D3AE9A660B8}"/>
              </a:ext>
            </a:extLst>
          </p:cNvPr>
          <p:cNvSpPr/>
          <p:nvPr/>
        </p:nvSpPr>
        <p:spPr>
          <a:xfrm>
            <a:off x="6598272" y="1624280"/>
            <a:ext cx="509145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ras Bold ITC" panose="020B0907030504020204" pitchFamily="34" charset="0"/>
              </a:rPr>
              <a:t>CAJEROS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EA3E79-A0D0-4B9E-9B94-9B03716B96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" r="1155"/>
          <a:stretch/>
        </p:blipFill>
        <p:spPr>
          <a:xfrm>
            <a:off x="6111183" y="2152918"/>
            <a:ext cx="6080817" cy="45723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0DC0A52-7777-42BF-869A-66D96C058A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2" r="1084"/>
          <a:stretch/>
        </p:blipFill>
        <p:spPr>
          <a:xfrm>
            <a:off x="-245925" y="2152918"/>
            <a:ext cx="6096000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1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DAVID FLORES AGUAYO</dc:creator>
  <cp:lastModifiedBy>ERICK DAVID FLORES AGUAYO</cp:lastModifiedBy>
  <cp:revision>5</cp:revision>
  <dcterms:created xsi:type="dcterms:W3CDTF">2019-01-24T06:09:33Z</dcterms:created>
  <dcterms:modified xsi:type="dcterms:W3CDTF">2019-01-24T07:27:49Z</dcterms:modified>
</cp:coreProperties>
</file>