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Boykin" initials="" lastIdx="7" clrIdx="0"/>
  <p:cmAuthor id="1" name="Brandon Burroughs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176" y="-104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5761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scikit-learn.org/stable/modules/generated/sklearn.base.BaseEstimato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Def:  Explanation of a continuous variable given a series of independent variables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using the starting point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power in                                   explanation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775" y="2288450"/>
            <a:ext cx="4444025" cy="29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linear regression uses linear algebra to explain the relationship between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multiple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x’s and 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more sophisticated version:  y = beta * X + alpha (+ error)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the matrix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a dependent vector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using a y-intercept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alpha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relative coefficients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beta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Linear regression works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best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data is normally distributed (but doesn’t have to be)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X’s significantly explain y (have low p-values)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X’s are independent of each other (low multicollinearity)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Resulting values pass linear assumption (depends upon problem)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data is not normally distributed, we could introduce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295" name="Shape 2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REGRESSING AND NORMAL DISTRIBUTIONS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plot shows a relationship between two values, though not a linear solution.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 that lmplot() returns a straight line plot.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transform the data, both log-log distributions to get a linear solution.  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DEMO:  REGRESSING AND NORMAL DISTRIBUTIONS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07" name="Shape 30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SEABORN TO GENERATE SIMPLE LINEAR MODEL PLOTS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Update and complete the code in the starter notebook to use </a:t>
            </a:r>
            <a:r>
              <a:rPr lang="en-US" sz="1800" b="1"/>
              <a:t>lmplot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display correlations between body weight and two dependent variables: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sleep_rem</a:t>
            </a:r>
            <a:r>
              <a:rPr lang="en-US" sz="180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awake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</p:txBody>
      </p:sp>
      <p:sp>
        <p:nvSpPr>
          <p:cNvPr id="315" name="Shape 3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plots</a:t>
            </a:r>
          </a:p>
        </p:txBody>
      </p:sp>
      <p:sp>
        <p:nvSpPr>
          <p:cNvPr id="316" name="Shape 3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17" name="Shape 317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9" name="Shape 319"/>
          <p:cNvSpPr/>
          <p:nvPr/>
        </p:nvSpPr>
        <p:spPr>
          <a:xfrm>
            <a:off x="635000" y="736600"/>
            <a:ext cx="12369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GENERATE SINGLE VARIABLE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MODEL 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PLOTS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325" name="Shape 32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635000" y="736600"/>
            <a:ext cx="11931962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defines models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(in the OOP sense).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use the following principles: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sklearn modeling classes are based on the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base estimator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means all models take a similar form.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estimators take a matrix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sparse or dense.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estimators also take a vector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response).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Estimators can be customized through setting the appropriate parameters.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Classes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are an abstraction for a complex set of ideas, e.g.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human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Specific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instances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classes can be created as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john_smith = human()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Objects have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properties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attributes or other information.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john_smith.age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john_smith.gender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 have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methods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procedures associated with a class/object.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john_smith.breathe()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john_smith.walk()</a:t>
            </a:r>
          </a:p>
        </p:txBody>
      </p:sp>
      <p:sp>
        <p:nvSpPr>
          <p:cNvPr id="337" name="Shape 337"/>
          <p:cNvSpPr/>
          <p:nvPr/>
        </p:nvSpPr>
        <p:spPr>
          <a:xfrm>
            <a:off x="1" y="736600"/>
            <a:ext cx="1300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CLASSES AND OBJECTS IN OBJECT </a:t>
            </a: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ORIENTED 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PROGRAMMING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General format for sklearn model classes and methods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generate an instance of an estimator class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base_models.AnySKLearnObject()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fit your data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estimator.fit(X,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score it with the default scoring method (recommended to use the metrics module in the future)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estimator.score(X,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predict a new set of data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estimator.predict(new_X)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transform a new X if changes were made to the original X while fitting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estimator.transform(new_X)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LinearRegression() doesn’t have a transform function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this information, we can build a simple process for linear regression.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49" name="Shape 3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SIGNIFICANCE IS KEY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does the residual plot tell us?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can we use the linear assumption?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DEMO:  SIGNIFICANCE IS KEY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61" name="Shape 36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THE LINEAR REGRESSION OBJECT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 partner, generate two more models using the log-transformed data to see how this transform changes the model’s performance. 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code on the following slide to complete #1.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70" name="Shape 3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71" name="Shape 37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3" name="Shape 373"/>
          <p:cNvSpPr/>
          <p:nvPr/>
        </p:nvSpPr>
        <p:spPr>
          <a:xfrm>
            <a:off x="635000" y="736600"/>
            <a:ext cx="11771532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loop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boolean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loop: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'y-intercept:'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boolean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linear_model.LinearRegression(fit_intercept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boolean)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get_linear_model_metrics(X,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82" name="Shape 3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83" name="Shape 38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5" name="Shape 385"/>
          <p:cNvSpPr/>
          <p:nvPr/>
        </p:nvSpPr>
        <p:spPr>
          <a:xfrm>
            <a:off x="635000" y="736600"/>
            <a:ext cx="11744794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391" name="Shape 3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LINEAR REGRESSION CLASSES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Experiment with the model evaluation function we have (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get_linear_model_metrics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) with the following sklearn estimator classes.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linear_model.Lasso()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linear_model.Ridge()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linear_model.ElasticNet()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Note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We’ll cover these new regression techniques in a later class.</a:t>
            </a:r>
          </a:p>
        </p:txBody>
      </p:sp>
      <p:sp>
        <p:nvSpPr>
          <p:cNvPr id="399" name="Shape 39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models and evaluation metrics</a:t>
            </a:r>
          </a:p>
        </p:txBody>
      </p:sp>
      <p:sp>
        <p:nvSpPr>
          <p:cNvPr id="400" name="Shape 40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3" name="Shape 403"/>
          <p:cNvSpPr/>
          <p:nvPr/>
        </p:nvSpPr>
        <p:spPr>
          <a:xfrm>
            <a:off x="635000" y="736600"/>
            <a:ext cx="11784902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BASE LINEAR REGRESSION CLASSES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Simple linear regression with one variable can explain some variance, but using multiple variables can be much more powerful.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multiple variables to be mostly independent to avoid multicollinearity.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Multicollinearity, when two or more variables in a regression are highly correlated, can cause problems with the model.</a:t>
            </a: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75545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look at a correlation matrix of our bike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Even if adding correlated variables to the model improves overall variance, it can introduce problems when explaining the output of your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happens if we use a second variable that isn't highly correlated with temperature?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BIKE DATA EXAMPLE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8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MULTICOLLINEARITY WITH DUMMY VARIABLES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88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Load the bike data.</a:t>
            </a: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Run through the code on the following slide.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happens to the coefficients when you include all weather situations instead of just including all except one?</a:t>
            </a:r>
          </a:p>
        </p:txBody>
      </p:sp>
      <p:sp>
        <p:nvSpPr>
          <p:cNvPr id="436" name="Shape 4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37" name="Shape 4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8" name="Shape 43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39" name="Shape 4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0" name="Shape 440"/>
          <p:cNvSpPr/>
          <p:nvPr/>
        </p:nvSpPr>
        <p:spPr>
          <a:xfrm>
            <a:off x="634999" y="736600"/>
            <a:ext cx="11758163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pd.get_dummies(bike_data.weathersit)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drop the least significant, weather situation  = 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</a:p>
        </p:txBody>
      </p:sp>
      <p:sp>
        <p:nvSpPr>
          <p:cNvPr id="448" name="Shape 44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49" name="Shape 44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0" name="Shape 45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2" name="Shape 452"/>
          <p:cNvSpPr/>
          <p:nvPr/>
        </p:nvSpPr>
        <p:spPr>
          <a:xfrm>
            <a:off x="635000" y="736600"/>
            <a:ext cx="11744794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58" name="Shape 4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COMBINING FEATURES INTO A BETTER MODEL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2961475" y="2224350"/>
            <a:ext cx="8229299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 partner, complete the code on the following slide.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Visualize the correlations of all the numerical features built into the dataset.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Add the three significant weather situations into our current model.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Find two more features that are not correlated with the current features, but could be strong indicators for predicting guest riders.</a:t>
            </a:r>
          </a:p>
        </p:txBody>
      </p:sp>
      <p:sp>
        <p:nvSpPr>
          <p:cNvPr id="466" name="Shape 466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8" name="Shape 468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961475" y="2224350"/>
            <a:ext cx="9238200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bike_data.join()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add in the three weather situations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sns.diverging_palette(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as_cmap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correlations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what are we getting the correlations of?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correlations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sns.heatmap(correlations, 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#[which_variables?]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bikemodel_data[columns_to_keep]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get_linear_model_metrics(final_feature_set, y, lm)</a:t>
            </a:r>
          </a:p>
        </p:txBody>
      </p:sp>
      <p:sp>
        <p:nvSpPr>
          <p:cNvPr id="478" name="Shape 47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0" name="Shape 4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81" name="Shape 481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82" name="Shape 4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488" name="Shape 48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BUILDING MODELS FOR OTHER Y VARIABLES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961475" y="2071950"/>
            <a:ext cx="7559399" cy="212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new model using a new y variable: registered riders.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Pay attention to the following: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distribution of riders (should we rescale the data?)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checking correlations between the variables and y variable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choosing features to avoid multicollinearity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model complexity vs. explanation of variance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linear assumption</a:t>
            </a:r>
          </a:p>
        </p:txBody>
      </p:sp>
      <p:sp>
        <p:nvSpPr>
          <p:cNvPr id="496" name="Shape 496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new model and evaluation metrics</a:t>
            </a:r>
          </a:p>
        </p:txBody>
      </p:sp>
      <p:sp>
        <p:nvSpPr>
          <p:cNvPr id="497" name="Shape 497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98" name="Shape 49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0" name="Shape 500"/>
          <p:cNvSpPr/>
          <p:nvPr/>
        </p:nvSpPr>
        <p:spPr>
          <a:xfrm>
            <a:off x="635000" y="736600"/>
            <a:ext cx="11704687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BUILDING MODELS FOR OTHER Y VARIABLES</a:t>
            </a:r>
          </a:p>
        </p:txBody>
      </p:sp>
      <p:sp>
        <p:nvSpPr>
          <p:cNvPr id="501" name="Shape 501"/>
          <p:cNvSpPr/>
          <p:nvPr/>
        </p:nvSpPr>
        <p:spPr>
          <a:xfrm>
            <a:off x="2961475" y="4677425"/>
            <a:ext cx="7559399" cy="798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Which variables make sense to dummy?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features might explain ridership but aren’t included?  Can you build these features with the included data and pandas?</a:t>
            </a:r>
          </a:p>
        </p:txBody>
      </p:sp>
      <p:sp>
        <p:nvSpPr>
          <p:cNvPr id="502" name="Shape 502"/>
          <p:cNvSpPr/>
          <p:nvPr/>
        </p:nvSpPr>
        <p:spPr>
          <a:xfrm>
            <a:off x="2989800" y="4256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BONUS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i="1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Amy Roberts, PhD</a:t>
            </a:r>
            <a:endParaRPr lang="en-US" sz="2800" b="0" i="1" u="none" strike="noStrike" cap="none" dirty="0" smtClean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i="1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CEO, Healthy Bytes </a:t>
            </a:r>
            <a:r>
              <a:rPr lang="en-US" sz="2800" i="1" dirty="0" err="1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Inc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508" name="Shape 50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should now be able to answer the following questions: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simple linear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makes multi-variable regressions more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challenges do they introduce?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dummy a category variable?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avoid a singular matrix?</a:t>
            </a:r>
          </a:p>
        </p:txBody>
      </p:sp>
      <p:sp>
        <p:nvSpPr>
          <p:cNvPr id="514" name="Shape 51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 : LESSON 6</a:t>
            </a:r>
          </a:p>
        </p:txBody>
      </p:sp>
      <p:sp>
        <p:nvSpPr>
          <p:cNvPr id="520" name="Shape 52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Week 4 : Lesson 8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33" name="Shape 53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34" name="Shape 53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5" name="Shape 535"/>
          <p:cNvSpPr/>
          <p:nvPr/>
        </p:nvSpPr>
        <p:spPr>
          <a:xfrm>
            <a:off x="635000" y="736600"/>
            <a:ext cx="11838378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41" name="Shape 54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550" name="Shape 55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52" name="Shape 55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3" name="Shape 553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4" name="Shape 554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INSTRUCTOR </a:t>
            </a: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555" name="Shape 55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2278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</a:t>
            </a:r>
            <a:r>
              <a:rPr lang="en-US" sz="2800" dirty="0" err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sci</a:t>
            </a: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-kit learn library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Describe, </a:t>
            </a:r>
            <a:r>
              <a:rPr lang="en-US" sz="2800" dirty="0" err="1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visualizem</a:t>
            </a:r>
            <a:r>
              <a:rPr lang="en-US" sz="2800" dirty="0" smtClean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and identify </a:t>
            </a:r>
            <a:r>
              <a:rPr lang="en-US" sz="2800" dirty="0" err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multicollinearity</a:t>
            </a: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in a multiple regression.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Effectively show correlations between an independent variable x and a dependent variable 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familiar with the get_dummies function in pandas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difference between vectors, matrices, Series, and DataFrames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concepts of outliers and distance.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able to interpret p values and confidence intervals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We’ll also use plots to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results.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1404</Words>
  <Application>Microsoft Macintosh PowerPoint</Application>
  <PresentationFormat>Custom</PresentationFormat>
  <Paragraphs>276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4 : Lesson 8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Amy Roberts</cp:lastModifiedBy>
  <cp:revision>5</cp:revision>
  <dcterms:modified xsi:type="dcterms:W3CDTF">2016-02-04T23:32:18Z</dcterms:modified>
</cp:coreProperties>
</file>