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7302500" cx="13004800"/>
  <p:notesSz cx="6858000" cy="9144000"/>
  <p:embeddedFontLst>
    <p:embeddedFont>
      <p:font typeface="Oswal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7" name="Jeff Boykin"/>
  <p:cmAuthor clrIdx="1" id="1" initials="" lastIdx="5" name="Brandon Burrough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>
    <p:pos x="6000" y="0"/>
    <p:text>Good catch on the mis-numbering in the content here - if you see more of these during the code QA, definitely let me know via a pull request</p:text>
  </p:cm>
  <p:cm authorId="1" idx="4">
    <p:pos x="6000" y="100"/>
    <p:text>Sure thing.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>
    <p:pos x="6000" y="0"/>
    <p:text>A good subsidiary slide here (i.e.: *vertical slide in reveal) would be to give a basic example of an object.</p:text>
  </p:cm>
  <p:cm authorId="1" idx="3">
    <p:pos x="6000" y="100"/>
    <p:text>Added.  Let me know if you think it gives enough context.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7">
    <p:pos x="6000" y="0"/>
    <p:text>I think the code here is too small for students to view.</p:text>
  </p:cm>
  <p:cm authorId="1" idx="5">
    <p:pos x="6000" y="100"/>
    <p:text>True.  I've made it bigger now.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Add another slide after this that goes over "what the output tells us" - in other words, the bullet point takeaways for the first part of the demo</p:text>
  </p:cm>
  <p:cm authorId="0" idx="4">
    <p:pos x="6000" y="100"/>
    <p:text>Also another slide on the part about "linear assumptions" - a bullet or two about what that is/means, since it seems to be a content specific part of the demo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Good, but again I think the code is too small to read. Should pop out to a separate slide. In reveal we'll make it subsidiary</p:text>
  </p:cm>
  <p:cm authorId="1" idx="2">
    <p:pos x="6000" y="100"/>
    <p:text>Okay, I've added the code to the following slide.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For slides 31 and 33, again I think the code may be better popped out on its own for legibility</p:text>
  </p:cm>
  <p:cm authorId="1" idx="1">
    <p:pos x="6000" y="100"/>
    <p:text>Good idea.  Added.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Relationship Id="rId3" Type="http://schemas.openxmlformats.org/officeDocument/2006/relationships/image" Target="../media/image03.jpg"/><Relationship Id="rId4" Type="http://schemas.openxmlformats.org/officeDocument/2006/relationships/image" Target="../media/image0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2.xml"/><Relationship Id="rId4" Type="http://schemas.openxmlformats.org/officeDocument/2006/relationships/hyperlink" Target="http://scikit-learn.org/stable/modules/generated/sklearn.base.BaseEstimato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4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5.xml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comments" Target="../comments/comment6.xml"/><Relationship Id="rId4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Def:  Explanation of a continuous variable given a series of independent variables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75" y="2288450"/>
            <a:ext cx="4444025" cy="29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beta * X + alpha (+ error)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significantly explain y (have low p-values)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are independent of each other (low multicollinearity)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plot shows a relationship between two values, though not a linear solution.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 that lmplot() returns a straight line plot.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DEMO:  REGRESSING AND NORMAL DISTRIBUTIONS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SEABORN TO GENERATE SIMPLE LINEAR MODEL PLOTS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Update and complete the code in the starter notebook to use </a:t>
            </a:r>
            <a:r>
              <a:rPr b="1" lang="en-US" sz="1800"/>
              <a:t>lmplot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display correlations between body weight and two dependent variables: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sleep_rem</a:t>
            </a:r>
            <a:r>
              <a:rPr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awake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9" name="Shape 319"/>
          <p:cNvSpPr/>
          <p:nvPr/>
        </p:nvSpPr>
        <p:spPr>
          <a:xfrm>
            <a:off x="635000" y="736600"/>
            <a:ext cx="1068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GENERATE SINGLE VARIABLE LINEAR MODEL PLOTS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 = human()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john_smith.gender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john_smith.walk()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66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CLASSES AND OBJECTS IN OBJECT ORIENTED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SIGNIFICANCE IS KEY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does the residual plot tell us?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can we use the linear assumption?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DEMO:  SIGNIFICANCE IS KEY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THE LINEAR REGRESSION OBJECT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code on the following slide to complete #1.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loop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loop: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'y-intercept:'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boolean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linear_model.LinearRegression(fit_intercept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boolean)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get_linear_model_metrics(X,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82" name="Shape 3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83" name="Shape 38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5" name="Shape 385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391" name="Shape 3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LINEAR REGRESSION CLASSES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Experiment with the model evaluation function we have (</a:t>
            </a: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get_linear_model_metrics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) with the following sklearn estimator classes.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linear_model.Lasso()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linear_model.Ridge()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linear_model.ElasticNet()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We’ll cover these new regression techniques in a later class.</a:t>
            </a:r>
          </a:p>
        </p:txBody>
      </p:sp>
      <p:sp>
        <p:nvSpPr>
          <p:cNvPr id="399" name="Shape 3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models and evaluation metrics</a:t>
            </a:r>
          </a:p>
        </p:txBody>
      </p:sp>
      <p:sp>
        <p:nvSpPr>
          <p:cNvPr id="400" name="Shape 4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3" name="Shape 403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BASE LINEAR REGRESSION CLASSES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MULTICOLLINEARITY WITH DUMMY VARIABLES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Load the bike data.</a:t>
            </a: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Run through the code on the following slide.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0" name="Shape 440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complete the code on the following slide.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Visualize the correlations of all the numerical features built into the dataset.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Add the three significant weather situations into our current model.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bike_data.join()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sns.diverging_palette(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as_cmap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sns.heatmap(correlations, 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#[which_variables?]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bikemodel_data[columns_to_keep]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get_linear_model_metrics(final_feature_set,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new model using a new y variable: registered riders.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Pay attention to the following: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distribution of riders (should we rescale the data?)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checking correlations between the variables and y variable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choosing features to avoid multicollinearity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complexity vs. explanation of variance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Which variables make sense to dummy?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BONUS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dummy a category variable?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avoid a singular matrix?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</a:p>
        </p:txBody>
      </p:sp>
      <p:sp>
        <p:nvSpPr>
          <p:cNvPr id="520" name="Shape 52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33" name="Shape 53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34" name="Shape 53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5" name="Shape 53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t/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t/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1" name="Shape 55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2" name="Shape 55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INSTRUCTOR </a:t>
            </a: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555" name="Shape 5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Effectively show correlations between an independent variable x and a dependent variable y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familiar with the get_dummies function in pandas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difference between vectors, matrices, Series, and DataFrames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concepts of outliers and distance.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able to interpret p values and confidence intervals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