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32" r:id="rId2"/>
    <p:sldMasterId id="2147483744" r:id="rId3"/>
  </p:sldMasterIdLst>
  <p:notesMasterIdLst>
    <p:notesMasterId r:id="rId11"/>
  </p:notesMasterIdLst>
  <p:sldIdLst>
    <p:sldId id="257" r:id="rId4"/>
    <p:sldId id="265" r:id="rId5"/>
    <p:sldId id="266" r:id="rId6"/>
    <p:sldId id="267" r:id="rId7"/>
    <p:sldId id="268" r:id="rId8"/>
    <p:sldId id="269" r:id="rId9"/>
    <p:sldId id="264" r:id="rId10"/>
  </p:sldIdLst>
  <p:sldSz cx="12192000" cy="640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FFD4"/>
    <a:srgbClr val="FE44FF"/>
    <a:srgbClr val="A4B9CF"/>
    <a:srgbClr val="0D1117"/>
    <a:srgbClr val="F5070F"/>
    <a:srgbClr val="262626"/>
    <a:srgbClr val="404040"/>
    <a:srgbClr val="656565"/>
    <a:srgbClr val="7F7F7F"/>
    <a:srgbClr val="F173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60" autoAdjust="0"/>
    <p:restoredTop sz="94660"/>
  </p:normalViewPr>
  <p:slideViewPr>
    <p:cSldViewPr snapToGrid="0">
      <p:cViewPr>
        <p:scale>
          <a:sx n="80" d="100"/>
          <a:sy n="80" d="100"/>
        </p:scale>
        <p:origin x="2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DE38D6-D794-4991-8220-3755D1FBE0D9}" type="datetimeFigureOut">
              <a:rPr lang="en-US" smtClean="0"/>
              <a:t>5/18/2023</a:t>
            </a:fld>
            <a:endParaRPr lang="en-US"/>
          </a:p>
        </p:txBody>
      </p:sp>
      <p:sp>
        <p:nvSpPr>
          <p:cNvPr id="4" name="Slide Image Placeholder 3"/>
          <p:cNvSpPr>
            <a:spLocks noGrp="1" noRot="1" noChangeAspect="1"/>
          </p:cNvSpPr>
          <p:nvPr>
            <p:ph type="sldImg" idx="2"/>
          </p:nvPr>
        </p:nvSpPr>
        <p:spPr>
          <a:xfrm>
            <a:off x="490538" y="1143000"/>
            <a:ext cx="58769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C26DB5-AC40-4167-896B-4FA841C5D8FF}" type="slidenum">
              <a:rPr lang="en-US" smtClean="0"/>
              <a:t>‹#›</a:t>
            </a:fld>
            <a:endParaRPr lang="en-US"/>
          </a:p>
        </p:txBody>
      </p:sp>
    </p:spTree>
    <p:extLst>
      <p:ext uri="{BB962C8B-B14F-4D97-AF65-F5344CB8AC3E}">
        <p14:creationId xmlns:p14="http://schemas.microsoft.com/office/powerpoint/2010/main" val="2252181950"/>
      </p:ext>
    </p:extLst>
  </p:cSld>
  <p:clrMap bg1="lt1" tx1="dk1" bg2="lt2" tx2="dk2" accent1="accent1" accent2="accent2" accent3="accent3" accent4="accent4" accent5="accent5" accent6="accent6" hlink="hlink" folHlink="folHlink"/>
  <p:notesStyle>
    <a:lvl1pPr marL="0" algn="l" defTabSz="914287" rtl="0" eaLnBrk="1" latinLnBrk="0" hangingPunct="1">
      <a:defRPr sz="1200" kern="1200">
        <a:solidFill>
          <a:schemeClr val="tx1"/>
        </a:solidFill>
        <a:latin typeface="+mn-lt"/>
        <a:ea typeface="+mn-ea"/>
        <a:cs typeface="+mn-cs"/>
      </a:defRPr>
    </a:lvl1pPr>
    <a:lvl2pPr marL="457144" algn="l" defTabSz="914287" rtl="0" eaLnBrk="1" latinLnBrk="0" hangingPunct="1">
      <a:defRPr sz="1200" kern="1200">
        <a:solidFill>
          <a:schemeClr val="tx1"/>
        </a:solidFill>
        <a:latin typeface="+mn-lt"/>
        <a:ea typeface="+mn-ea"/>
        <a:cs typeface="+mn-cs"/>
      </a:defRPr>
    </a:lvl2pPr>
    <a:lvl3pPr marL="914287" algn="l" defTabSz="914287" rtl="0" eaLnBrk="1" latinLnBrk="0" hangingPunct="1">
      <a:defRPr sz="1200" kern="1200">
        <a:solidFill>
          <a:schemeClr val="tx1"/>
        </a:solidFill>
        <a:latin typeface="+mn-lt"/>
        <a:ea typeface="+mn-ea"/>
        <a:cs typeface="+mn-cs"/>
      </a:defRPr>
    </a:lvl3pPr>
    <a:lvl4pPr marL="1371431" algn="l" defTabSz="914287" rtl="0" eaLnBrk="1" latinLnBrk="0" hangingPunct="1">
      <a:defRPr sz="1200" kern="1200">
        <a:solidFill>
          <a:schemeClr val="tx1"/>
        </a:solidFill>
        <a:latin typeface="+mn-lt"/>
        <a:ea typeface="+mn-ea"/>
        <a:cs typeface="+mn-cs"/>
      </a:defRPr>
    </a:lvl4pPr>
    <a:lvl5pPr marL="1828574" algn="l" defTabSz="914287" rtl="0" eaLnBrk="1" latinLnBrk="0" hangingPunct="1">
      <a:defRPr sz="1200" kern="1200">
        <a:solidFill>
          <a:schemeClr val="tx1"/>
        </a:solidFill>
        <a:latin typeface="+mn-lt"/>
        <a:ea typeface="+mn-ea"/>
        <a:cs typeface="+mn-cs"/>
      </a:defRPr>
    </a:lvl5pPr>
    <a:lvl6pPr marL="2285718" algn="l" defTabSz="914287" rtl="0" eaLnBrk="1" latinLnBrk="0" hangingPunct="1">
      <a:defRPr sz="1200" kern="1200">
        <a:solidFill>
          <a:schemeClr val="tx1"/>
        </a:solidFill>
        <a:latin typeface="+mn-lt"/>
        <a:ea typeface="+mn-ea"/>
        <a:cs typeface="+mn-cs"/>
      </a:defRPr>
    </a:lvl6pPr>
    <a:lvl7pPr marL="2742861" algn="l" defTabSz="914287" rtl="0" eaLnBrk="1" latinLnBrk="0" hangingPunct="1">
      <a:defRPr sz="1200" kern="1200">
        <a:solidFill>
          <a:schemeClr val="tx1"/>
        </a:solidFill>
        <a:latin typeface="+mn-lt"/>
        <a:ea typeface="+mn-ea"/>
        <a:cs typeface="+mn-cs"/>
      </a:defRPr>
    </a:lvl7pPr>
    <a:lvl8pPr marL="3200005" algn="l" defTabSz="914287" rtl="0" eaLnBrk="1" latinLnBrk="0" hangingPunct="1">
      <a:defRPr sz="1200" kern="1200">
        <a:solidFill>
          <a:schemeClr val="tx1"/>
        </a:solidFill>
        <a:latin typeface="+mn-lt"/>
        <a:ea typeface="+mn-ea"/>
        <a:cs typeface="+mn-cs"/>
      </a:defRPr>
    </a:lvl8pPr>
    <a:lvl9pPr marL="3657147" algn="l" defTabSz="91428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7539"/>
            <a:ext cx="9144000" cy="2228427"/>
          </a:xfrm>
        </p:spPr>
        <p:txBody>
          <a:bodyPr anchor="b"/>
          <a:lstStyle>
            <a:lvl1pPr algn="ctr">
              <a:defRPr sz="5600"/>
            </a:lvl1pPr>
          </a:lstStyle>
          <a:p>
            <a:r>
              <a:rPr lang="en-US" smtClean="0"/>
              <a:t>Click to edit Master title style</a:t>
            </a:r>
            <a:endParaRPr lang="en-US" dirty="0"/>
          </a:p>
        </p:txBody>
      </p:sp>
      <p:sp>
        <p:nvSpPr>
          <p:cNvPr id="3" name="Subtitle 2"/>
          <p:cNvSpPr>
            <a:spLocks noGrp="1"/>
          </p:cNvSpPr>
          <p:nvPr>
            <p:ph type="subTitle" idx="1"/>
          </p:nvPr>
        </p:nvSpPr>
        <p:spPr>
          <a:xfrm>
            <a:off x="1524000" y="3361902"/>
            <a:ext cx="9144000" cy="1545378"/>
          </a:xfrm>
        </p:spPr>
        <p:txBody>
          <a:bodyPr/>
          <a:lstStyle>
            <a:lvl1pPr marL="0" indent="0" algn="ctr">
              <a:buNone/>
              <a:defRPr sz="2240"/>
            </a:lvl1pPr>
            <a:lvl2pPr marL="426705" indent="0" algn="ctr">
              <a:buNone/>
              <a:defRPr sz="1867"/>
            </a:lvl2pPr>
            <a:lvl3pPr marL="853410" indent="0" algn="ctr">
              <a:buNone/>
              <a:defRPr sz="1680"/>
            </a:lvl3pPr>
            <a:lvl4pPr marL="1280114" indent="0" algn="ctr">
              <a:buNone/>
              <a:defRPr sz="1493"/>
            </a:lvl4pPr>
            <a:lvl5pPr marL="1706819" indent="0" algn="ctr">
              <a:buNone/>
              <a:defRPr sz="1493"/>
            </a:lvl5pPr>
            <a:lvl6pPr marL="2133524" indent="0" algn="ctr">
              <a:buNone/>
              <a:defRPr sz="1493"/>
            </a:lvl6pPr>
            <a:lvl7pPr marL="2560229" indent="0" algn="ctr">
              <a:buNone/>
              <a:defRPr sz="1493"/>
            </a:lvl7pPr>
            <a:lvl8pPr marL="2986933" indent="0" algn="ctr">
              <a:buNone/>
              <a:defRPr sz="1493"/>
            </a:lvl8pPr>
            <a:lvl9pPr marL="3413638" indent="0" algn="ctr">
              <a:buNone/>
              <a:defRPr sz="149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5BE4D8-7B6B-4642-89FC-820FE8957ED6}"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EC9BA-D68A-4171-A1D0-1B9557E89A68}" type="slidenum">
              <a:rPr lang="en-US" smtClean="0"/>
              <a:t>‹#›</a:t>
            </a:fld>
            <a:endParaRPr lang="en-US"/>
          </a:p>
        </p:txBody>
      </p:sp>
    </p:spTree>
    <p:extLst>
      <p:ext uri="{BB962C8B-B14F-4D97-AF65-F5344CB8AC3E}">
        <p14:creationId xmlns:p14="http://schemas.microsoft.com/office/powerpoint/2010/main" val="193791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5BE4D8-7B6B-4642-89FC-820FE8957ED6}"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EC9BA-D68A-4171-A1D0-1B9557E89A68}" type="slidenum">
              <a:rPr lang="en-US" smtClean="0"/>
              <a:t>‹#›</a:t>
            </a:fld>
            <a:endParaRPr lang="en-US"/>
          </a:p>
        </p:txBody>
      </p:sp>
    </p:spTree>
    <p:extLst>
      <p:ext uri="{BB962C8B-B14F-4D97-AF65-F5344CB8AC3E}">
        <p14:creationId xmlns:p14="http://schemas.microsoft.com/office/powerpoint/2010/main" val="1172954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40783"/>
            <a:ext cx="2628900" cy="54243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40783"/>
            <a:ext cx="7734300" cy="542438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5BE4D8-7B6B-4642-89FC-820FE8957ED6}"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EC9BA-D68A-4171-A1D0-1B9557E89A68}" type="slidenum">
              <a:rPr lang="en-US" smtClean="0"/>
              <a:t>‹#›</a:t>
            </a:fld>
            <a:endParaRPr lang="en-US"/>
          </a:p>
        </p:txBody>
      </p:sp>
    </p:spTree>
    <p:extLst>
      <p:ext uri="{BB962C8B-B14F-4D97-AF65-F5344CB8AC3E}">
        <p14:creationId xmlns:p14="http://schemas.microsoft.com/office/powerpoint/2010/main" val="387575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7539"/>
            <a:ext cx="9144000" cy="2228426"/>
          </a:xfrm>
        </p:spPr>
        <p:txBody>
          <a:bodyPr anchor="b"/>
          <a:lstStyle>
            <a:lvl1pPr algn="ctr">
              <a:defRPr sz="5333"/>
            </a:lvl1pPr>
          </a:lstStyle>
          <a:p>
            <a:r>
              <a:rPr lang="en-US" smtClean="0"/>
              <a:t>Click to edit Master title style</a:t>
            </a:r>
            <a:endParaRPr lang="en-US" dirty="0"/>
          </a:p>
        </p:txBody>
      </p:sp>
      <p:sp>
        <p:nvSpPr>
          <p:cNvPr id="3" name="Subtitle 2"/>
          <p:cNvSpPr>
            <a:spLocks noGrp="1"/>
          </p:cNvSpPr>
          <p:nvPr>
            <p:ph type="subTitle" idx="1"/>
          </p:nvPr>
        </p:nvSpPr>
        <p:spPr>
          <a:xfrm>
            <a:off x="1524000" y="3361902"/>
            <a:ext cx="9144000" cy="1545378"/>
          </a:xfrm>
        </p:spPr>
        <p:txBody>
          <a:bodyPr/>
          <a:lstStyle>
            <a:lvl1pPr marL="0" indent="0" algn="ctr">
              <a:buNone/>
              <a:defRPr sz="2133"/>
            </a:lvl1pPr>
            <a:lvl2pPr marL="406396" indent="0" algn="ctr">
              <a:buNone/>
              <a:defRPr sz="1777"/>
            </a:lvl2pPr>
            <a:lvl3pPr marL="812792" indent="0" algn="ctr">
              <a:buNone/>
              <a:defRPr sz="1600"/>
            </a:lvl3pPr>
            <a:lvl4pPr marL="1219190" indent="0" algn="ctr">
              <a:buNone/>
              <a:defRPr sz="1422"/>
            </a:lvl4pPr>
            <a:lvl5pPr marL="1625586" indent="0" algn="ctr">
              <a:buNone/>
              <a:defRPr sz="1422"/>
            </a:lvl5pPr>
            <a:lvl6pPr marL="2031982" indent="0" algn="ctr">
              <a:buNone/>
              <a:defRPr sz="1422"/>
            </a:lvl6pPr>
            <a:lvl7pPr marL="2438378" indent="0" algn="ctr">
              <a:buNone/>
              <a:defRPr sz="1422"/>
            </a:lvl7pPr>
            <a:lvl8pPr marL="2844775" indent="0" algn="ctr">
              <a:buNone/>
              <a:defRPr sz="1422"/>
            </a:lvl8pPr>
            <a:lvl9pPr marL="3251172" indent="0" algn="ctr">
              <a:buNone/>
              <a:defRPr sz="1422"/>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181359-3DA1-4125-B58D-B0D60D6C85F3}"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5DEE3-711D-40A0-8B9D-F73FD5FE0B40}" type="slidenum">
              <a:rPr lang="en-US" smtClean="0"/>
              <a:t>‹#›</a:t>
            </a:fld>
            <a:endParaRPr lang="en-US"/>
          </a:p>
        </p:txBody>
      </p:sp>
    </p:spTree>
    <p:extLst>
      <p:ext uri="{BB962C8B-B14F-4D97-AF65-F5344CB8AC3E}">
        <p14:creationId xmlns:p14="http://schemas.microsoft.com/office/powerpoint/2010/main" val="1201963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181359-3DA1-4125-B58D-B0D60D6C85F3}"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5DEE3-711D-40A0-8B9D-F73FD5FE0B40}" type="slidenum">
              <a:rPr lang="en-US" smtClean="0"/>
              <a:t>‹#›</a:t>
            </a:fld>
            <a:endParaRPr lang="en-US"/>
          </a:p>
        </p:txBody>
      </p:sp>
    </p:spTree>
    <p:extLst>
      <p:ext uri="{BB962C8B-B14F-4D97-AF65-F5344CB8AC3E}">
        <p14:creationId xmlns:p14="http://schemas.microsoft.com/office/powerpoint/2010/main" val="2097892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595756"/>
            <a:ext cx="10515600" cy="2662554"/>
          </a:xfrm>
        </p:spPr>
        <p:txBody>
          <a:bodyPr anchor="b"/>
          <a:lstStyle>
            <a:lvl1pPr>
              <a:defRPr sz="5333"/>
            </a:lvl1pPr>
          </a:lstStyle>
          <a:p>
            <a:r>
              <a:rPr lang="en-US" smtClean="0"/>
              <a:t>Click to edit Master title style</a:t>
            </a:r>
            <a:endParaRPr lang="en-US" dirty="0"/>
          </a:p>
        </p:txBody>
      </p:sp>
      <p:sp>
        <p:nvSpPr>
          <p:cNvPr id="3" name="Text Placeholder 2"/>
          <p:cNvSpPr>
            <a:spLocks noGrp="1"/>
          </p:cNvSpPr>
          <p:nvPr>
            <p:ph type="body" idx="1"/>
          </p:nvPr>
        </p:nvSpPr>
        <p:spPr>
          <a:xfrm>
            <a:off x="831850" y="4283500"/>
            <a:ext cx="10515600" cy="1400174"/>
          </a:xfrm>
        </p:spPr>
        <p:txBody>
          <a:bodyPr/>
          <a:lstStyle>
            <a:lvl1pPr marL="0" indent="0">
              <a:buNone/>
              <a:defRPr sz="2133">
                <a:solidFill>
                  <a:schemeClr val="tx1">
                    <a:tint val="75000"/>
                  </a:schemeClr>
                </a:solidFill>
              </a:defRPr>
            </a:lvl1pPr>
            <a:lvl2pPr marL="406396" indent="0">
              <a:buNone/>
              <a:defRPr sz="1777">
                <a:solidFill>
                  <a:schemeClr val="tx1">
                    <a:tint val="75000"/>
                  </a:schemeClr>
                </a:solidFill>
              </a:defRPr>
            </a:lvl2pPr>
            <a:lvl3pPr marL="812792" indent="0">
              <a:buNone/>
              <a:defRPr sz="1600">
                <a:solidFill>
                  <a:schemeClr val="tx1">
                    <a:tint val="75000"/>
                  </a:schemeClr>
                </a:solidFill>
              </a:defRPr>
            </a:lvl3pPr>
            <a:lvl4pPr marL="1219190" indent="0">
              <a:buNone/>
              <a:defRPr sz="1422">
                <a:solidFill>
                  <a:schemeClr val="tx1">
                    <a:tint val="75000"/>
                  </a:schemeClr>
                </a:solidFill>
              </a:defRPr>
            </a:lvl4pPr>
            <a:lvl5pPr marL="1625586" indent="0">
              <a:buNone/>
              <a:defRPr sz="1422">
                <a:solidFill>
                  <a:schemeClr val="tx1">
                    <a:tint val="75000"/>
                  </a:schemeClr>
                </a:solidFill>
              </a:defRPr>
            </a:lvl5pPr>
            <a:lvl6pPr marL="2031982" indent="0">
              <a:buNone/>
              <a:defRPr sz="1422">
                <a:solidFill>
                  <a:schemeClr val="tx1">
                    <a:tint val="75000"/>
                  </a:schemeClr>
                </a:solidFill>
              </a:defRPr>
            </a:lvl6pPr>
            <a:lvl7pPr marL="2438378" indent="0">
              <a:buNone/>
              <a:defRPr sz="1422">
                <a:solidFill>
                  <a:schemeClr val="tx1">
                    <a:tint val="75000"/>
                  </a:schemeClr>
                </a:solidFill>
              </a:defRPr>
            </a:lvl7pPr>
            <a:lvl8pPr marL="2844775" indent="0">
              <a:buNone/>
              <a:defRPr sz="1422">
                <a:solidFill>
                  <a:schemeClr val="tx1">
                    <a:tint val="75000"/>
                  </a:schemeClr>
                </a:solidFill>
              </a:defRPr>
            </a:lvl8pPr>
            <a:lvl9pPr marL="3251172" indent="0">
              <a:buNone/>
              <a:defRPr sz="1422">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181359-3DA1-4125-B58D-B0D60D6C85F3}"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5DEE3-711D-40A0-8B9D-F73FD5FE0B40}" type="slidenum">
              <a:rPr lang="en-US" smtClean="0"/>
              <a:t>‹#›</a:t>
            </a:fld>
            <a:endParaRPr lang="en-US"/>
          </a:p>
        </p:txBody>
      </p:sp>
    </p:spTree>
    <p:extLst>
      <p:ext uri="{BB962C8B-B14F-4D97-AF65-F5344CB8AC3E}">
        <p14:creationId xmlns:p14="http://schemas.microsoft.com/office/powerpoint/2010/main" val="1209818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703917"/>
            <a:ext cx="5181600" cy="40612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703917"/>
            <a:ext cx="5181600" cy="40612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181359-3DA1-4125-B58D-B0D60D6C85F3}"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5DEE3-711D-40A0-8B9D-F73FD5FE0B40}" type="slidenum">
              <a:rPr lang="en-US" smtClean="0"/>
              <a:t>‹#›</a:t>
            </a:fld>
            <a:endParaRPr lang="en-US"/>
          </a:p>
        </p:txBody>
      </p:sp>
    </p:spTree>
    <p:extLst>
      <p:ext uri="{BB962C8B-B14F-4D97-AF65-F5344CB8AC3E}">
        <p14:creationId xmlns:p14="http://schemas.microsoft.com/office/powerpoint/2010/main" val="795107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40784"/>
            <a:ext cx="10515600" cy="123719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569086"/>
            <a:ext cx="5157787" cy="768984"/>
          </a:xfrm>
        </p:spPr>
        <p:txBody>
          <a:bodyPr anchor="b"/>
          <a:lstStyle>
            <a:lvl1pPr marL="0" indent="0">
              <a:buNone/>
              <a:defRPr sz="2133" b="1"/>
            </a:lvl1pPr>
            <a:lvl2pPr marL="406396" indent="0">
              <a:buNone/>
              <a:defRPr sz="1777" b="1"/>
            </a:lvl2pPr>
            <a:lvl3pPr marL="812792" indent="0">
              <a:buNone/>
              <a:defRPr sz="1600" b="1"/>
            </a:lvl3pPr>
            <a:lvl4pPr marL="1219190" indent="0">
              <a:buNone/>
              <a:defRPr sz="1422" b="1"/>
            </a:lvl4pPr>
            <a:lvl5pPr marL="1625586" indent="0">
              <a:buNone/>
              <a:defRPr sz="1422" b="1"/>
            </a:lvl5pPr>
            <a:lvl6pPr marL="2031982" indent="0">
              <a:buNone/>
              <a:defRPr sz="1422" b="1"/>
            </a:lvl6pPr>
            <a:lvl7pPr marL="2438378" indent="0">
              <a:buNone/>
              <a:defRPr sz="1422" b="1"/>
            </a:lvl7pPr>
            <a:lvl8pPr marL="2844775" indent="0">
              <a:buNone/>
              <a:defRPr sz="1422" b="1"/>
            </a:lvl8pPr>
            <a:lvl9pPr marL="3251172" indent="0">
              <a:buNone/>
              <a:defRPr sz="1422" b="1"/>
            </a:lvl9pPr>
          </a:lstStyle>
          <a:p>
            <a:pPr lvl="0"/>
            <a:r>
              <a:rPr lang="en-US" smtClean="0"/>
              <a:t>Edit Master text styles</a:t>
            </a:r>
          </a:p>
        </p:txBody>
      </p:sp>
      <p:sp>
        <p:nvSpPr>
          <p:cNvPr id="4" name="Content Placeholder 3"/>
          <p:cNvSpPr>
            <a:spLocks noGrp="1"/>
          </p:cNvSpPr>
          <p:nvPr>
            <p:ph sz="half" idx="2"/>
          </p:nvPr>
        </p:nvSpPr>
        <p:spPr>
          <a:xfrm>
            <a:off x="839788" y="2338070"/>
            <a:ext cx="5157787" cy="34389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569086"/>
            <a:ext cx="5183188" cy="768984"/>
          </a:xfrm>
        </p:spPr>
        <p:txBody>
          <a:bodyPr anchor="b"/>
          <a:lstStyle>
            <a:lvl1pPr marL="0" indent="0">
              <a:buNone/>
              <a:defRPr sz="2133" b="1"/>
            </a:lvl1pPr>
            <a:lvl2pPr marL="406396" indent="0">
              <a:buNone/>
              <a:defRPr sz="1777" b="1"/>
            </a:lvl2pPr>
            <a:lvl3pPr marL="812792" indent="0">
              <a:buNone/>
              <a:defRPr sz="1600" b="1"/>
            </a:lvl3pPr>
            <a:lvl4pPr marL="1219190" indent="0">
              <a:buNone/>
              <a:defRPr sz="1422" b="1"/>
            </a:lvl4pPr>
            <a:lvl5pPr marL="1625586" indent="0">
              <a:buNone/>
              <a:defRPr sz="1422" b="1"/>
            </a:lvl5pPr>
            <a:lvl6pPr marL="2031982" indent="0">
              <a:buNone/>
              <a:defRPr sz="1422" b="1"/>
            </a:lvl6pPr>
            <a:lvl7pPr marL="2438378" indent="0">
              <a:buNone/>
              <a:defRPr sz="1422" b="1"/>
            </a:lvl7pPr>
            <a:lvl8pPr marL="2844775" indent="0">
              <a:buNone/>
              <a:defRPr sz="1422" b="1"/>
            </a:lvl8pPr>
            <a:lvl9pPr marL="3251172" indent="0">
              <a:buNone/>
              <a:defRPr sz="1422" b="1"/>
            </a:lvl9pPr>
          </a:lstStyle>
          <a:p>
            <a:pPr lvl="0"/>
            <a:r>
              <a:rPr lang="en-US" smtClean="0"/>
              <a:t>Edit Master text styles</a:t>
            </a:r>
          </a:p>
        </p:txBody>
      </p:sp>
      <p:sp>
        <p:nvSpPr>
          <p:cNvPr id="6" name="Content Placeholder 5"/>
          <p:cNvSpPr>
            <a:spLocks noGrp="1"/>
          </p:cNvSpPr>
          <p:nvPr>
            <p:ph sz="quarter" idx="4"/>
          </p:nvPr>
        </p:nvSpPr>
        <p:spPr>
          <a:xfrm>
            <a:off x="6172200" y="2338070"/>
            <a:ext cx="5183188" cy="34389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181359-3DA1-4125-B58D-B0D60D6C85F3}" type="datetimeFigureOut">
              <a:rPr lang="en-US" smtClean="0"/>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35DEE3-711D-40A0-8B9D-F73FD5FE0B40}" type="slidenum">
              <a:rPr lang="en-US" smtClean="0"/>
              <a:t>‹#›</a:t>
            </a:fld>
            <a:endParaRPr lang="en-US"/>
          </a:p>
        </p:txBody>
      </p:sp>
    </p:spTree>
    <p:extLst>
      <p:ext uri="{BB962C8B-B14F-4D97-AF65-F5344CB8AC3E}">
        <p14:creationId xmlns:p14="http://schemas.microsoft.com/office/powerpoint/2010/main" val="239552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181359-3DA1-4125-B58D-B0D60D6C85F3}" type="datetimeFigureOut">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35DEE3-711D-40A0-8B9D-F73FD5FE0B40}" type="slidenum">
              <a:rPr lang="en-US" smtClean="0"/>
              <a:t>‹#›</a:t>
            </a:fld>
            <a:endParaRPr lang="en-US"/>
          </a:p>
        </p:txBody>
      </p:sp>
    </p:spTree>
    <p:extLst>
      <p:ext uri="{BB962C8B-B14F-4D97-AF65-F5344CB8AC3E}">
        <p14:creationId xmlns:p14="http://schemas.microsoft.com/office/powerpoint/2010/main" val="3113119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81359-3DA1-4125-B58D-B0D60D6C85F3}" type="datetimeFigureOut">
              <a:rPr lang="en-US" smtClean="0"/>
              <a:t>5/18/2023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35DEE3-711D-40A0-8B9D-F73FD5FE0B40}" type="slidenum">
              <a:rPr lang="en-US" smtClean="0"/>
              <a:t>‹#›</a:t>
            </a:fld>
            <a:endParaRPr lang="en-US"/>
          </a:p>
        </p:txBody>
      </p:sp>
    </p:spTree>
    <p:extLst>
      <p:ext uri="{BB962C8B-B14F-4D97-AF65-F5344CB8AC3E}">
        <p14:creationId xmlns:p14="http://schemas.microsoft.com/office/powerpoint/2010/main" val="4107627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6720"/>
            <a:ext cx="3932237" cy="1493520"/>
          </a:xfrm>
        </p:spPr>
        <p:txBody>
          <a:bodyPr anchor="b"/>
          <a:lstStyle>
            <a:lvl1pPr>
              <a:defRPr sz="2844"/>
            </a:lvl1pPr>
          </a:lstStyle>
          <a:p>
            <a:r>
              <a:rPr lang="en-US" smtClean="0"/>
              <a:t>Click to edit Master title style</a:t>
            </a:r>
            <a:endParaRPr lang="en-US" dirty="0"/>
          </a:p>
        </p:txBody>
      </p:sp>
      <p:sp>
        <p:nvSpPr>
          <p:cNvPr id="3" name="Content Placeholder 2"/>
          <p:cNvSpPr>
            <a:spLocks noGrp="1"/>
          </p:cNvSpPr>
          <p:nvPr>
            <p:ph idx="1"/>
          </p:nvPr>
        </p:nvSpPr>
        <p:spPr>
          <a:xfrm>
            <a:off x="5183188" y="921598"/>
            <a:ext cx="6172200" cy="4548716"/>
          </a:xfrm>
        </p:spPr>
        <p:txBody>
          <a:bodyPr/>
          <a:lstStyle>
            <a:lvl1pPr>
              <a:defRPr sz="2844"/>
            </a:lvl1pPr>
            <a:lvl2pPr>
              <a:defRPr sz="2489"/>
            </a:lvl2pPr>
            <a:lvl3pPr>
              <a:defRPr sz="2133"/>
            </a:lvl3pPr>
            <a:lvl4pPr>
              <a:defRPr sz="1777"/>
            </a:lvl4pPr>
            <a:lvl5pPr>
              <a:defRPr sz="1777"/>
            </a:lvl5pPr>
            <a:lvl6pPr>
              <a:defRPr sz="1777"/>
            </a:lvl6pPr>
            <a:lvl7pPr>
              <a:defRPr sz="1777"/>
            </a:lvl7pPr>
            <a:lvl8pPr>
              <a:defRPr sz="1777"/>
            </a:lvl8pPr>
            <a:lvl9pPr>
              <a:defRPr sz="177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1920240"/>
            <a:ext cx="3932237" cy="3557482"/>
          </a:xfrm>
        </p:spPr>
        <p:txBody>
          <a:bodyPr/>
          <a:lstStyle>
            <a:lvl1pPr marL="0" indent="0">
              <a:buNone/>
              <a:defRPr sz="1422"/>
            </a:lvl1pPr>
            <a:lvl2pPr marL="406396" indent="0">
              <a:buNone/>
              <a:defRPr sz="1244"/>
            </a:lvl2pPr>
            <a:lvl3pPr marL="812792" indent="0">
              <a:buNone/>
              <a:defRPr sz="1067"/>
            </a:lvl3pPr>
            <a:lvl4pPr marL="1219190" indent="0">
              <a:buNone/>
              <a:defRPr sz="889"/>
            </a:lvl4pPr>
            <a:lvl5pPr marL="1625586" indent="0">
              <a:buNone/>
              <a:defRPr sz="889"/>
            </a:lvl5pPr>
            <a:lvl6pPr marL="2031982" indent="0">
              <a:buNone/>
              <a:defRPr sz="889"/>
            </a:lvl6pPr>
            <a:lvl7pPr marL="2438378" indent="0">
              <a:buNone/>
              <a:defRPr sz="889"/>
            </a:lvl7pPr>
            <a:lvl8pPr marL="2844775" indent="0">
              <a:buNone/>
              <a:defRPr sz="889"/>
            </a:lvl8pPr>
            <a:lvl9pPr marL="3251172" indent="0">
              <a:buNone/>
              <a:defRPr sz="889"/>
            </a:lvl9pPr>
          </a:lstStyle>
          <a:p>
            <a:pPr lvl="0"/>
            <a:r>
              <a:rPr lang="en-US" smtClean="0"/>
              <a:t>Edit Master text styles</a:t>
            </a:r>
          </a:p>
        </p:txBody>
      </p:sp>
      <p:sp>
        <p:nvSpPr>
          <p:cNvPr id="5" name="Date Placeholder 4"/>
          <p:cNvSpPr>
            <a:spLocks noGrp="1"/>
          </p:cNvSpPr>
          <p:nvPr>
            <p:ph type="dt" sz="half" idx="10"/>
          </p:nvPr>
        </p:nvSpPr>
        <p:spPr/>
        <p:txBody>
          <a:bodyPr/>
          <a:lstStyle/>
          <a:p>
            <a:fld id="{99181359-3DA1-4125-B58D-B0D60D6C85F3}"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5DEE3-711D-40A0-8B9D-F73FD5FE0B40}" type="slidenum">
              <a:rPr lang="en-US" smtClean="0"/>
              <a:t>‹#›</a:t>
            </a:fld>
            <a:endParaRPr lang="en-US"/>
          </a:p>
        </p:txBody>
      </p:sp>
    </p:spTree>
    <p:extLst>
      <p:ext uri="{BB962C8B-B14F-4D97-AF65-F5344CB8AC3E}">
        <p14:creationId xmlns:p14="http://schemas.microsoft.com/office/powerpoint/2010/main" val="1172235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5BE4D8-7B6B-4642-89FC-820FE8957ED6}"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EC9BA-D68A-4171-A1D0-1B9557E89A68}" type="slidenum">
              <a:rPr lang="en-US" smtClean="0"/>
              <a:t>‹#›</a:t>
            </a:fld>
            <a:endParaRPr lang="en-US"/>
          </a:p>
        </p:txBody>
      </p:sp>
    </p:spTree>
    <p:extLst>
      <p:ext uri="{BB962C8B-B14F-4D97-AF65-F5344CB8AC3E}">
        <p14:creationId xmlns:p14="http://schemas.microsoft.com/office/powerpoint/2010/main" val="15163704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6720"/>
            <a:ext cx="3932237" cy="1493520"/>
          </a:xfrm>
        </p:spPr>
        <p:txBody>
          <a:bodyPr anchor="b"/>
          <a:lstStyle>
            <a:lvl1pPr>
              <a:defRPr sz="2844"/>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21598"/>
            <a:ext cx="6172200" cy="4548716"/>
          </a:xfrm>
        </p:spPr>
        <p:txBody>
          <a:bodyPr anchor="t"/>
          <a:lstStyle>
            <a:lvl1pPr marL="0" indent="0">
              <a:buNone/>
              <a:defRPr sz="2844"/>
            </a:lvl1pPr>
            <a:lvl2pPr marL="406396" indent="0">
              <a:buNone/>
              <a:defRPr sz="2489"/>
            </a:lvl2pPr>
            <a:lvl3pPr marL="812792" indent="0">
              <a:buNone/>
              <a:defRPr sz="2133"/>
            </a:lvl3pPr>
            <a:lvl4pPr marL="1219190" indent="0">
              <a:buNone/>
              <a:defRPr sz="1777"/>
            </a:lvl4pPr>
            <a:lvl5pPr marL="1625586" indent="0">
              <a:buNone/>
              <a:defRPr sz="1777"/>
            </a:lvl5pPr>
            <a:lvl6pPr marL="2031982" indent="0">
              <a:buNone/>
              <a:defRPr sz="1777"/>
            </a:lvl6pPr>
            <a:lvl7pPr marL="2438378" indent="0">
              <a:buNone/>
              <a:defRPr sz="1777"/>
            </a:lvl7pPr>
            <a:lvl8pPr marL="2844775" indent="0">
              <a:buNone/>
              <a:defRPr sz="1777"/>
            </a:lvl8pPr>
            <a:lvl9pPr marL="3251172" indent="0">
              <a:buNone/>
              <a:defRPr sz="1777"/>
            </a:lvl9pPr>
          </a:lstStyle>
          <a:p>
            <a:r>
              <a:rPr lang="en-US" smtClean="0"/>
              <a:t>Click icon to add picture</a:t>
            </a:r>
            <a:endParaRPr lang="en-US" dirty="0"/>
          </a:p>
        </p:txBody>
      </p:sp>
      <p:sp>
        <p:nvSpPr>
          <p:cNvPr id="4" name="Text Placeholder 3"/>
          <p:cNvSpPr>
            <a:spLocks noGrp="1"/>
          </p:cNvSpPr>
          <p:nvPr>
            <p:ph type="body" sz="half" idx="2"/>
          </p:nvPr>
        </p:nvSpPr>
        <p:spPr>
          <a:xfrm>
            <a:off x="839788" y="1920240"/>
            <a:ext cx="3932237" cy="3557482"/>
          </a:xfrm>
        </p:spPr>
        <p:txBody>
          <a:bodyPr/>
          <a:lstStyle>
            <a:lvl1pPr marL="0" indent="0">
              <a:buNone/>
              <a:defRPr sz="1422"/>
            </a:lvl1pPr>
            <a:lvl2pPr marL="406396" indent="0">
              <a:buNone/>
              <a:defRPr sz="1244"/>
            </a:lvl2pPr>
            <a:lvl3pPr marL="812792" indent="0">
              <a:buNone/>
              <a:defRPr sz="1067"/>
            </a:lvl3pPr>
            <a:lvl4pPr marL="1219190" indent="0">
              <a:buNone/>
              <a:defRPr sz="889"/>
            </a:lvl4pPr>
            <a:lvl5pPr marL="1625586" indent="0">
              <a:buNone/>
              <a:defRPr sz="889"/>
            </a:lvl5pPr>
            <a:lvl6pPr marL="2031982" indent="0">
              <a:buNone/>
              <a:defRPr sz="889"/>
            </a:lvl6pPr>
            <a:lvl7pPr marL="2438378" indent="0">
              <a:buNone/>
              <a:defRPr sz="889"/>
            </a:lvl7pPr>
            <a:lvl8pPr marL="2844775" indent="0">
              <a:buNone/>
              <a:defRPr sz="889"/>
            </a:lvl8pPr>
            <a:lvl9pPr marL="3251172" indent="0">
              <a:buNone/>
              <a:defRPr sz="889"/>
            </a:lvl9pPr>
          </a:lstStyle>
          <a:p>
            <a:pPr lvl="0"/>
            <a:r>
              <a:rPr lang="en-US" smtClean="0"/>
              <a:t>Edit Master text styles</a:t>
            </a:r>
          </a:p>
        </p:txBody>
      </p:sp>
      <p:sp>
        <p:nvSpPr>
          <p:cNvPr id="5" name="Date Placeholder 4"/>
          <p:cNvSpPr>
            <a:spLocks noGrp="1"/>
          </p:cNvSpPr>
          <p:nvPr>
            <p:ph type="dt" sz="half" idx="10"/>
          </p:nvPr>
        </p:nvSpPr>
        <p:spPr/>
        <p:txBody>
          <a:bodyPr/>
          <a:lstStyle/>
          <a:p>
            <a:fld id="{99181359-3DA1-4125-B58D-B0D60D6C85F3}"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5DEE3-711D-40A0-8B9D-F73FD5FE0B40}" type="slidenum">
              <a:rPr lang="en-US" smtClean="0"/>
              <a:t>‹#›</a:t>
            </a:fld>
            <a:endParaRPr lang="en-US"/>
          </a:p>
        </p:txBody>
      </p:sp>
    </p:spTree>
    <p:extLst>
      <p:ext uri="{BB962C8B-B14F-4D97-AF65-F5344CB8AC3E}">
        <p14:creationId xmlns:p14="http://schemas.microsoft.com/office/powerpoint/2010/main" val="232951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181359-3DA1-4125-B58D-B0D60D6C85F3}"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5DEE3-711D-40A0-8B9D-F73FD5FE0B40}" type="slidenum">
              <a:rPr lang="en-US" smtClean="0"/>
              <a:t>‹#›</a:t>
            </a:fld>
            <a:endParaRPr lang="en-US"/>
          </a:p>
        </p:txBody>
      </p:sp>
    </p:spTree>
    <p:extLst>
      <p:ext uri="{BB962C8B-B14F-4D97-AF65-F5344CB8AC3E}">
        <p14:creationId xmlns:p14="http://schemas.microsoft.com/office/powerpoint/2010/main" val="42268556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40784"/>
            <a:ext cx="2628900" cy="54243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40784"/>
            <a:ext cx="7734300" cy="542438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181359-3DA1-4125-B58D-B0D60D6C85F3}"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5DEE3-711D-40A0-8B9D-F73FD5FE0B40}" type="slidenum">
              <a:rPr lang="en-US" smtClean="0"/>
              <a:t>‹#›</a:t>
            </a:fld>
            <a:endParaRPr lang="en-US"/>
          </a:p>
        </p:txBody>
      </p:sp>
    </p:spTree>
    <p:extLst>
      <p:ext uri="{BB962C8B-B14F-4D97-AF65-F5344CB8AC3E}">
        <p14:creationId xmlns:p14="http://schemas.microsoft.com/office/powerpoint/2010/main" val="806231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7539"/>
            <a:ext cx="9144000" cy="2228427"/>
          </a:xfrm>
        </p:spPr>
        <p:txBody>
          <a:bodyPr anchor="b"/>
          <a:lstStyle>
            <a:lvl1pPr algn="ctr">
              <a:defRPr sz="5600"/>
            </a:lvl1pPr>
          </a:lstStyle>
          <a:p>
            <a:r>
              <a:rPr lang="en-US" smtClean="0"/>
              <a:t>Click to edit Master title style</a:t>
            </a:r>
            <a:endParaRPr lang="en-US" dirty="0"/>
          </a:p>
        </p:txBody>
      </p:sp>
      <p:sp>
        <p:nvSpPr>
          <p:cNvPr id="3" name="Subtitle 2"/>
          <p:cNvSpPr>
            <a:spLocks noGrp="1"/>
          </p:cNvSpPr>
          <p:nvPr>
            <p:ph type="subTitle" idx="1"/>
          </p:nvPr>
        </p:nvSpPr>
        <p:spPr>
          <a:xfrm>
            <a:off x="1524000" y="3361902"/>
            <a:ext cx="9144000" cy="1545378"/>
          </a:xfrm>
        </p:spPr>
        <p:txBody>
          <a:bodyPr/>
          <a:lstStyle>
            <a:lvl1pPr marL="0" indent="0" algn="ctr">
              <a:buNone/>
              <a:defRPr sz="2240"/>
            </a:lvl1pPr>
            <a:lvl2pPr marL="426732" indent="0" algn="ctr">
              <a:buNone/>
              <a:defRPr sz="1867"/>
            </a:lvl2pPr>
            <a:lvl3pPr marL="853464" indent="0" algn="ctr">
              <a:buNone/>
              <a:defRPr sz="1680"/>
            </a:lvl3pPr>
            <a:lvl4pPr marL="1280197" indent="0" algn="ctr">
              <a:buNone/>
              <a:defRPr sz="1493"/>
            </a:lvl4pPr>
            <a:lvl5pPr marL="1706929" indent="0" algn="ctr">
              <a:buNone/>
              <a:defRPr sz="1493"/>
            </a:lvl5pPr>
            <a:lvl6pPr marL="2133661" indent="0" algn="ctr">
              <a:buNone/>
              <a:defRPr sz="1493"/>
            </a:lvl6pPr>
            <a:lvl7pPr marL="2560393" indent="0" algn="ctr">
              <a:buNone/>
              <a:defRPr sz="1493"/>
            </a:lvl7pPr>
            <a:lvl8pPr marL="2987125" indent="0" algn="ctr">
              <a:buNone/>
              <a:defRPr sz="1493"/>
            </a:lvl8pPr>
            <a:lvl9pPr marL="3413858" indent="0" algn="ctr">
              <a:buNone/>
              <a:defRPr sz="149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181359-3DA1-4125-B58D-B0D60D6C85F3}"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5DEE3-711D-40A0-8B9D-F73FD5FE0B40}" type="slidenum">
              <a:rPr lang="en-US" smtClean="0"/>
              <a:t>‹#›</a:t>
            </a:fld>
            <a:endParaRPr lang="en-US"/>
          </a:p>
        </p:txBody>
      </p:sp>
    </p:spTree>
    <p:extLst>
      <p:ext uri="{BB962C8B-B14F-4D97-AF65-F5344CB8AC3E}">
        <p14:creationId xmlns:p14="http://schemas.microsoft.com/office/powerpoint/2010/main" val="7594663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181359-3DA1-4125-B58D-B0D60D6C85F3}"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5DEE3-711D-40A0-8B9D-F73FD5FE0B40}" type="slidenum">
              <a:rPr lang="en-US" smtClean="0"/>
              <a:t>‹#›</a:t>
            </a:fld>
            <a:endParaRPr lang="en-US"/>
          </a:p>
        </p:txBody>
      </p:sp>
    </p:spTree>
    <p:extLst>
      <p:ext uri="{BB962C8B-B14F-4D97-AF65-F5344CB8AC3E}">
        <p14:creationId xmlns:p14="http://schemas.microsoft.com/office/powerpoint/2010/main" val="18554232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595756"/>
            <a:ext cx="10515600" cy="2662554"/>
          </a:xfrm>
        </p:spPr>
        <p:txBody>
          <a:bodyPr anchor="b"/>
          <a:lstStyle>
            <a:lvl1pPr>
              <a:defRPr sz="56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283499"/>
            <a:ext cx="10515600" cy="1400174"/>
          </a:xfrm>
        </p:spPr>
        <p:txBody>
          <a:bodyPr/>
          <a:lstStyle>
            <a:lvl1pPr marL="0" indent="0">
              <a:buNone/>
              <a:defRPr sz="2240">
                <a:solidFill>
                  <a:schemeClr val="tx1">
                    <a:tint val="75000"/>
                  </a:schemeClr>
                </a:solidFill>
              </a:defRPr>
            </a:lvl1pPr>
            <a:lvl2pPr marL="426732" indent="0">
              <a:buNone/>
              <a:defRPr sz="1867">
                <a:solidFill>
                  <a:schemeClr val="tx1">
                    <a:tint val="75000"/>
                  </a:schemeClr>
                </a:solidFill>
              </a:defRPr>
            </a:lvl2pPr>
            <a:lvl3pPr marL="853464" indent="0">
              <a:buNone/>
              <a:defRPr sz="1680">
                <a:solidFill>
                  <a:schemeClr val="tx1">
                    <a:tint val="75000"/>
                  </a:schemeClr>
                </a:solidFill>
              </a:defRPr>
            </a:lvl3pPr>
            <a:lvl4pPr marL="1280197" indent="0">
              <a:buNone/>
              <a:defRPr sz="1493">
                <a:solidFill>
                  <a:schemeClr val="tx1">
                    <a:tint val="75000"/>
                  </a:schemeClr>
                </a:solidFill>
              </a:defRPr>
            </a:lvl4pPr>
            <a:lvl5pPr marL="1706929" indent="0">
              <a:buNone/>
              <a:defRPr sz="1493">
                <a:solidFill>
                  <a:schemeClr val="tx1">
                    <a:tint val="75000"/>
                  </a:schemeClr>
                </a:solidFill>
              </a:defRPr>
            </a:lvl5pPr>
            <a:lvl6pPr marL="2133661" indent="0">
              <a:buNone/>
              <a:defRPr sz="1493">
                <a:solidFill>
                  <a:schemeClr val="tx1">
                    <a:tint val="75000"/>
                  </a:schemeClr>
                </a:solidFill>
              </a:defRPr>
            </a:lvl6pPr>
            <a:lvl7pPr marL="2560393" indent="0">
              <a:buNone/>
              <a:defRPr sz="1493">
                <a:solidFill>
                  <a:schemeClr val="tx1">
                    <a:tint val="75000"/>
                  </a:schemeClr>
                </a:solidFill>
              </a:defRPr>
            </a:lvl7pPr>
            <a:lvl8pPr marL="2987125" indent="0">
              <a:buNone/>
              <a:defRPr sz="1493">
                <a:solidFill>
                  <a:schemeClr val="tx1">
                    <a:tint val="75000"/>
                  </a:schemeClr>
                </a:solidFill>
              </a:defRPr>
            </a:lvl8pPr>
            <a:lvl9pPr marL="3413858" indent="0">
              <a:buNone/>
              <a:defRPr sz="149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181359-3DA1-4125-B58D-B0D60D6C85F3}"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5DEE3-711D-40A0-8B9D-F73FD5FE0B40}" type="slidenum">
              <a:rPr lang="en-US" smtClean="0"/>
              <a:t>‹#›</a:t>
            </a:fld>
            <a:endParaRPr lang="en-US"/>
          </a:p>
        </p:txBody>
      </p:sp>
    </p:spTree>
    <p:extLst>
      <p:ext uri="{BB962C8B-B14F-4D97-AF65-F5344CB8AC3E}">
        <p14:creationId xmlns:p14="http://schemas.microsoft.com/office/powerpoint/2010/main" val="32610660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703917"/>
            <a:ext cx="5181600" cy="40612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703917"/>
            <a:ext cx="5181600" cy="40612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181359-3DA1-4125-B58D-B0D60D6C85F3}"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5DEE3-711D-40A0-8B9D-F73FD5FE0B40}" type="slidenum">
              <a:rPr lang="en-US" smtClean="0"/>
              <a:t>‹#›</a:t>
            </a:fld>
            <a:endParaRPr lang="en-US"/>
          </a:p>
        </p:txBody>
      </p:sp>
    </p:spTree>
    <p:extLst>
      <p:ext uri="{BB962C8B-B14F-4D97-AF65-F5344CB8AC3E}">
        <p14:creationId xmlns:p14="http://schemas.microsoft.com/office/powerpoint/2010/main" val="16330789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40784"/>
            <a:ext cx="10515600" cy="123719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569086"/>
            <a:ext cx="5157787" cy="768984"/>
          </a:xfrm>
        </p:spPr>
        <p:txBody>
          <a:bodyPr anchor="b"/>
          <a:lstStyle>
            <a:lvl1pPr marL="0" indent="0">
              <a:buNone/>
              <a:defRPr sz="2240" b="1"/>
            </a:lvl1pPr>
            <a:lvl2pPr marL="426732" indent="0">
              <a:buNone/>
              <a:defRPr sz="1867" b="1"/>
            </a:lvl2pPr>
            <a:lvl3pPr marL="853464" indent="0">
              <a:buNone/>
              <a:defRPr sz="1680" b="1"/>
            </a:lvl3pPr>
            <a:lvl4pPr marL="1280197" indent="0">
              <a:buNone/>
              <a:defRPr sz="1493" b="1"/>
            </a:lvl4pPr>
            <a:lvl5pPr marL="1706929" indent="0">
              <a:buNone/>
              <a:defRPr sz="1493" b="1"/>
            </a:lvl5pPr>
            <a:lvl6pPr marL="2133661" indent="0">
              <a:buNone/>
              <a:defRPr sz="1493" b="1"/>
            </a:lvl6pPr>
            <a:lvl7pPr marL="2560393" indent="0">
              <a:buNone/>
              <a:defRPr sz="1493" b="1"/>
            </a:lvl7pPr>
            <a:lvl8pPr marL="2987125" indent="0">
              <a:buNone/>
              <a:defRPr sz="1493" b="1"/>
            </a:lvl8pPr>
            <a:lvl9pPr marL="3413858" indent="0">
              <a:buNone/>
              <a:defRPr sz="1493" b="1"/>
            </a:lvl9pPr>
          </a:lstStyle>
          <a:p>
            <a:pPr lvl="0"/>
            <a:r>
              <a:rPr lang="en-US" smtClean="0"/>
              <a:t>Edit Master text styles</a:t>
            </a:r>
          </a:p>
        </p:txBody>
      </p:sp>
      <p:sp>
        <p:nvSpPr>
          <p:cNvPr id="4" name="Content Placeholder 3"/>
          <p:cNvSpPr>
            <a:spLocks noGrp="1"/>
          </p:cNvSpPr>
          <p:nvPr>
            <p:ph sz="half" idx="2"/>
          </p:nvPr>
        </p:nvSpPr>
        <p:spPr>
          <a:xfrm>
            <a:off x="839788" y="2338070"/>
            <a:ext cx="5157787" cy="34389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569086"/>
            <a:ext cx="5183188" cy="768984"/>
          </a:xfrm>
        </p:spPr>
        <p:txBody>
          <a:bodyPr anchor="b"/>
          <a:lstStyle>
            <a:lvl1pPr marL="0" indent="0">
              <a:buNone/>
              <a:defRPr sz="2240" b="1"/>
            </a:lvl1pPr>
            <a:lvl2pPr marL="426732" indent="0">
              <a:buNone/>
              <a:defRPr sz="1867" b="1"/>
            </a:lvl2pPr>
            <a:lvl3pPr marL="853464" indent="0">
              <a:buNone/>
              <a:defRPr sz="1680" b="1"/>
            </a:lvl3pPr>
            <a:lvl4pPr marL="1280197" indent="0">
              <a:buNone/>
              <a:defRPr sz="1493" b="1"/>
            </a:lvl4pPr>
            <a:lvl5pPr marL="1706929" indent="0">
              <a:buNone/>
              <a:defRPr sz="1493" b="1"/>
            </a:lvl5pPr>
            <a:lvl6pPr marL="2133661" indent="0">
              <a:buNone/>
              <a:defRPr sz="1493" b="1"/>
            </a:lvl6pPr>
            <a:lvl7pPr marL="2560393" indent="0">
              <a:buNone/>
              <a:defRPr sz="1493" b="1"/>
            </a:lvl7pPr>
            <a:lvl8pPr marL="2987125" indent="0">
              <a:buNone/>
              <a:defRPr sz="1493" b="1"/>
            </a:lvl8pPr>
            <a:lvl9pPr marL="3413858" indent="0">
              <a:buNone/>
              <a:defRPr sz="1493" b="1"/>
            </a:lvl9pPr>
          </a:lstStyle>
          <a:p>
            <a:pPr lvl="0"/>
            <a:r>
              <a:rPr lang="en-US" smtClean="0"/>
              <a:t>Edit Master text styles</a:t>
            </a:r>
          </a:p>
        </p:txBody>
      </p:sp>
      <p:sp>
        <p:nvSpPr>
          <p:cNvPr id="6" name="Content Placeholder 5"/>
          <p:cNvSpPr>
            <a:spLocks noGrp="1"/>
          </p:cNvSpPr>
          <p:nvPr>
            <p:ph sz="quarter" idx="4"/>
          </p:nvPr>
        </p:nvSpPr>
        <p:spPr>
          <a:xfrm>
            <a:off x="6172200" y="2338070"/>
            <a:ext cx="5183188" cy="34389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181359-3DA1-4125-B58D-B0D60D6C85F3}" type="datetimeFigureOut">
              <a:rPr lang="en-US" smtClean="0"/>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35DEE3-711D-40A0-8B9D-F73FD5FE0B40}" type="slidenum">
              <a:rPr lang="en-US" smtClean="0"/>
              <a:t>‹#›</a:t>
            </a:fld>
            <a:endParaRPr lang="en-US"/>
          </a:p>
        </p:txBody>
      </p:sp>
    </p:spTree>
    <p:extLst>
      <p:ext uri="{BB962C8B-B14F-4D97-AF65-F5344CB8AC3E}">
        <p14:creationId xmlns:p14="http://schemas.microsoft.com/office/powerpoint/2010/main" val="41779946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181359-3DA1-4125-B58D-B0D60D6C85F3}" type="datetimeFigureOut">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35DEE3-711D-40A0-8B9D-F73FD5FE0B40}" type="slidenum">
              <a:rPr lang="en-US" smtClean="0"/>
              <a:t>‹#›</a:t>
            </a:fld>
            <a:endParaRPr lang="en-US"/>
          </a:p>
        </p:txBody>
      </p:sp>
    </p:spTree>
    <p:extLst>
      <p:ext uri="{BB962C8B-B14F-4D97-AF65-F5344CB8AC3E}">
        <p14:creationId xmlns:p14="http://schemas.microsoft.com/office/powerpoint/2010/main" val="1677883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81359-3DA1-4125-B58D-B0D60D6C85F3}" type="datetimeFigureOut">
              <a:rPr lang="en-US" smtClean="0"/>
              <a:t>5/18/2023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35DEE3-711D-40A0-8B9D-F73FD5FE0B40}" type="slidenum">
              <a:rPr lang="en-US" smtClean="0"/>
              <a:t>‹#›</a:t>
            </a:fld>
            <a:endParaRPr lang="en-US"/>
          </a:p>
        </p:txBody>
      </p:sp>
    </p:spTree>
    <p:extLst>
      <p:ext uri="{BB962C8B-B14F-4D97-AF65-F5344CB8AC3E}">
        <p14:creationId xmlns:p14="http://schemas.microsoft.com/office/powerpoint/2010/main" val="3964292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595756"/>
            <a:ext cx="10515600" cy="2662555"/>
          </a:xfrm>
        </p:spPr>
        <p:txBody>
          <a:bodyPr anchor="b"/>
          <a:lstStyle>
            <a:lvl1pPr>
              <a:defRPr sz="56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283499"/>
            <a:ext cx="10515600" cy="1400175"/>
          </a:xfrm>
        </p:spPr>
        <p:txBody>
          <a:bodyPr/>
          <a:lstStyle>
            <a:lvl1pPr marL="0" indent="0">
              <a:buNone/>
              <a:defRPr sz="2240">
                <a:solidFill>
                  <a:schemeClr val="tx1">
                    <a:tint val="75000"/>
                  </a:schemeClr>
                </a:solidFill>
              </a:defRPr>
            </a:lvl1pPr>
            <a:lvl2pPr marL="426705" indent="0">
              <a:buNone/>
              <a:defRPr sz="1867">
                <a:solidFill>
                  <a:schemeClr val="tx1">
                    <a:tint val="75000"/>
                  </a:schemeClr>
                </a:solidFill>
              </a:defRPr>
            </a:lvl2pPr>
            <a:lvl3pPr marL="853410" indent="0">
              <a:buNone/>
              <a:defRPr sz="1680">
                <a:solidFill>
                  <a:schemeClr val="tx1">
                    <a:tint val="75000"/>
                  </a:schemeClr>
                </a:solidFill>
              </a:defRPr>
            </a:lvl3pPr>
            <a:lvl4pPr marL="1280114" indent="0">
              <a:buNone/>
              <a:defRPr sz="1493">
                <a:solidFill>
                  <a:schemeClr val="tx1">
                    <a:tint val="75000"/>
                  </a:schemeClr>
                </a:solidFill>
              </a:defRPr>
            </a:lvl4pPr>
            <a:lvl5pPr marL="1706819" indent="0">
              <a:buNone/>
              <a:defRPr sz="1493">
                <a:solidFill>
                  <a:schemeClr val="tx1">
                    <a:tint val="75000"/>
                  </a:schemeClr>
                </a:solidFill>
              </a:defRPr>
            </a:lvl5pPr>
            <a:lvl6pPr marL="2133524" indent="0">
              <a:buNone/>
              <a:defRPr sz="1493">
                <a:solidFill>
                  <a:schemeClr val="tx1">
                    <a:tint val="75000"/>
                  </a:schemeClr>
                </a:solidFill>
              </a:defRPr>
            </a:lvl6pPr>
            <a:lvl7pPr marL="2560229" indent="0">
              <a:buNone/>
              <a:defRPr sz="1493">
                <a:solidFill>
                  <a:schemeClr val="tx1">
                    <a:tint val="75000"/>
                  </a:schemeClr>
                </a:solidFill>
              </a:defRPr>
            </a:lvl7pPr>
            <a:lvl8pPr marL="2986933" indent="0">
              <a:buNone/>
              <a:defRPr sz="1493">
                <a:solidFill>
                  <a:schemeClr val="tx1">
                    <a:tint val="75000"/>
                  </a:schemeClr>
                </a:solidFill>
              </a:defRPr>
            </a:lvl8pPr>
            <a:lvl9pPr marL="3413638" indent="0">
              <a:buNone/>
              <a:defRPr sz="149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5BE4D8-7B6B-4642-89FC-820FE8957ED6}"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EC9BA-D68A-4171-A1D0-1B9557E89A68}" type="slidenum">
              <a:rPr lang="en-US" smtClean="0"/>
              <a:t>‹#›</a:t>
            </a:fld>
            <a:endParaRPr lang="en-US"/>
          </a:p>
        </p:txBody>
      </p:sp>
    </p:spTree>
    <p:extLst>
      <p:ext uri="{BB962C8B-B14F-4D97-AF65-F5344CB8AC3E}">
        <p14:creationId xmlns:p14="http://schemas.microsoft.com/office/powerpoint/2010/main" val="16251548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6720"/>
            <a:ext cx="3932237" cy="1493520"/>
          </a:xfrm>
        </p:spPr>
        <p:txBody>
          <a:bodyPr anchor="b"/>
          <a:lstStyle>
            <a:lvl1pPr>
              <a:defRPr sz="2987"/>
            </a:lvl1pPr>
          </a:lstStyle>
          <a:p>
            <a:r>
              <a:rPr lang="en-US" smtClean="0"/>
              <a:t>Click to edit Master title style</a:t>
            </a:r>
            <a:endParaRPr lang="en-US" dirty="0"/>
          </a:p>
        </p:txBody>
      </p:sp>
      <p:sp>
        <p:nvSpPr>
          <p:cNvPr id="3" name="Content Placeholder 2"/>
          <p:cNvSpPr>
            <a:spLocks noGrp="1"/>
          </p:cNvSpPr>
          <p:nvPr>
            <p:ph idx="1"/>
          </p:nvPr>
        </p:nvSpPr>
        <p:spPr>
          <a:xfrm>
            <a:off x="5183188" y="921597"/>
            <a:ext cx="6172200" cy="4548717"/>
          </a:xfrm>
        </p:spPr>
        <p:txBody>
          <a:bodyPr/>
          <a:lstStyle>
            <a:lvl1pPr>
              <a:defRPr sz="2987"/>
            </a:lvl1pPr>
            <a:lvl2pPr>
              <a:defRPr sz="2613"/>
            </a:lvl2pPr>
            <a:lvl3pPr>
              <a:defRPr sz="2240"/>
            </a:lvl3pPr>
            <a:lvl4pPr>
              <a:defRPr sz="1867"/>
            </a:lvl4pPr>
            <a:lvl5pPr>
              <a:defRPr sz="1867"/>
            </a:lvl5pPr>
            <a:lvl6pPr>
              <a:defRPr sz="1867"/>
            </a:lvl6pPr>
            <a:lvl7pPr>
              <a:defRPr sz="1867"/>
            </a:lvl7pPr>
            <a:lvl8pPr>
              <a:defRPr sz="1867"/>
            </a:lvl8pPr>
            <a:lvl9pPr>
              <a:defRPr sz="18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1920240"/>
            <a:ext cx="3932237" cy="3557482"/>
          </a:xfrm>
        </p:spPr>
        <p:txBody>
          <a:bodyPr/>
          <a:lstStyle>
            <a:lvl1pPr marL="0" indent="0">
              <a:buNone/>
              <a:defRPr sz="1493"/>
            </a:lvl1pPr>
            <a:lvl2pPr marL="426732" indent="0">
              <a:buNone/>
              <a:defRPr sz="1307"/>
            </a:lvl2pPr>
            <a:lvl3pPr marL="853464" indent="0">
              <a:buNone/>
              <a:defRPr sz="1120"/>
            </a:lvl3pPr>
            <a:lvl4pPr marL="1280197" indent="0">
              <a:buNone/>
              <a:defRPr sz="933"/>
            </a:lvl4pPr>
            <a:lvl5pPr marL="1706929" indent="0">
              <a:buNone/>
              <a:defRPr sz="933"/>
            </a:lvl5pPr>
            <a:lvl6pPr marL="2133661" indent="0">
              <a:buNone/>
              <a:defRPr sz="933"/>
            </a:lvl6pPr>
            <a:lvl7pPr marL="2560393" indent="0">
              <a:buNone/>
              <a:defRPr sz="933"/>
            </a:lvl7pPr>
            <a:lvl8pPr marL="2987125" indent="0">
              <a:buNone/>
              <a:defRPr sz="933"/>
            </a:lvl8pPr>
            <a:lvl9pPr marL="3413858" indent="0">
              <a:buNone/>
              <a:defRPr sz="933"/>
            </a:lvl9pPr>
          </a:lstStyle>
          <a:p>
            <a:pPr lvl="0"/>
            <a:r>
              <a:rPr lang="en-US" smtClean="0"/>
              <a:t>Edit Master text styles</a:t>
            </a:r>
          </a:p>
        </p:txBody>
      </p:sp>
      <p:sp>
        <p:nvSpPr>
          <p:cNvPr id="5" name="Date Placeholder 4"/>
          <p:cNvSpPr>
            <a:spLocks noGrp="1"/>
          </p:cNvSpPr>
          <p:nvPr>
            <p:ph type="dt" sz="half" idx="10"/>
          </p:nvPr>
        </p:nvSpPr>
        <p:spPr/>
        <p:txBody>
          <a:bodyPr/>
          <a:lstStyle/>
          <a:p>
            <a:fld id="{99181359-3DA1-4125-B58D-B0D60D6C85F3}"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5DEE3-711D-40A0-8B9D-F73FD5FE0B40}" type="slidenum">
              <a:rPr lang="en-US" smtClean="0"/>
              <a:t>‹#›</a:t>
            </a:fld>
            <a:endParaRPr lang="en-US"/>
          </a:p>
        </p:txBody>
      </p:sp>
    </p:spTree>
    <p:extLst>
      <p:ext uri="{BB962C8B-B14F-4D97-AF65-F5344CB8AC3E}">
        <p14:creationId xmlns:p14="http://schemas.microsoft.com/office/powerpoint/2010/main" val="31240785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6720"/>
            <a:ext cx="3932237" cy="1493520"/>
          </a:xfrm>
        </p:spPr>
        <p:txBody>
          <a:bodyPr anchor="b"/>
          <a:lstStyle>
            <a:lvl1pPr>
              <a:defRPr sz="298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21597"/>
            <a:ext cx="6172200" cy="4548717"/>
          </a:xfrm>
        </p:spPr>
        <p:txBody>
          <a:bodyPr anchor="t"/>
          <a:lstStyle>
            <a:lvl1pPr marL="0" indent="0">
              <a:buNone/>
              <a:defRPr sz="2987"/>
            </a:lvl1pPr>
            <a:lvl2pPr marL="426732" indent="0">
              <a:buNone/>
              <a:defRPr sz="2613"/>
            </a:lvl2pPr>
            <a:lvl3pPr marL="853464" indent="0">
              <a:buNone/>
              <a:defRPr sz="2240"/>
            </a:lvl3pPr>
            <a:lvl4pPr marL="1280197" indent="0">
              <a:buNone/>
              <a:defRPr sz="1867"/>
            </a:lvl4pPr>
            <a:lvl5pPr marL="1706929" indent="0">
              <a:buNone/>
              <a:defRPr sz="1867"/>
            </a:lvl5pPr>
            <a:lvl6pPr marL="2133661" indent="0">
              <a:buNone/>
              <a:defRPr sz="1867"/>
            </a:lvl6pPr>
            <a:lvl7pPr marL="2560393" indent="0">
              <a:buNone/>
              <a:defRPr sz="1867"/>
            </a:lvl7pPr>
            <a:lvl8pPr marL="2987125" indent="0">
              <a:buNone/>
              <a:defRPr sz="1867"/>
            </a:lvl8pPr>
            <a:lvl9pPr marL="3413858" indent="0">
              <a:buNone/>
              <a:defRPr sz="1867"/>
            </a:lvl9pPr>
          </a:lstStyle>
          <a:p>
            <a:r>
              <a:rPr lang="en-US" smtClean="0"/>
              <a:t>Click icon to add picture</a:t>
            </a:r>
            <a:endParaRPr lang="en-US" dirty="0"/>
          </a:p>
        </p:txBody>
      </p:sp>
      <p:sp>
        <p:nvSpPr>
          <p:cNvPr id="4" name="Text Placeholder 3"/>
          <p:cNvSpPr>
            <a:spLocks noGrp="1"/>
          </p:cNvSpPr>
          <p:nvPr>
            <p:ph type="body" sz="half" idx="2"/>
          </p:nvPr>
        </p:nvSpPr>
        <p:spPr>
          <a:xfrm>
            <a:off x="839788" y="1920240"/>
            <a:ext cx="3932237" cy="3557482"/>
          </a:xfrm>
        </p:spPr>
        <p:txBody>
          <a:bodyPr/>
          <a:lstStyle>
            <a:lvl1pPr marL="0" indent="0">
              <a:buNone/>
              <a:defRPr sz="1493"/>
            </a:lvl1pPr>
            <a:lvl2pPr marL="426732" indent="0">
              <a:buNone/>
              <a:defRPr sz="1307"/>
            </a:lvl2pPr>
            <a:lvl3pPr marL="853464" indent="0">
              <a:buNone/>
              <a:defRPr sz="1120"/>
            </a:lvl3pPr>
            <a:lvl4pPr marL="1280197" indent="0">
              <a:buNone/>
              <a:defRPr sz="933"/>
            </a:lvl4pPr>
            <a:lvl5pPr marL="1706929" indent="0">
              <a:buNone/>
              <a:defRPr sz="933"/>
            </a:lvl5pPr>
            <a:lvl6pPr marL="2133661" indent="0">
              <a:buNone/>
              <a:defRPr sz="933"/>
            </a:lvl6pPr>
            <a:lvl7pPr marL="2560393" indent="0">
              <a:buNone/>
              <a:defRPr sz="933"/>
            </a:lvl7pPr>
            <a:lvl8pPr marL="2987125" indent="0">
              <a:buNone/>
              <a:defRPr sz="933"/>
            </a:lvl8pPr>
            <a:lvl9pPr marL="3413858" indent="0">
              <a:buNone/>
              <a:defRPr sz="933"/>
            </a:lvl9pPr>
          </a:lstStyle>
          <a:p>
            <a:pPr lvl="0"/>
            <a:r>
              <a:rPr lang="en-US" smtClean="0"/>
              <a:t>Edit Master text styles</a:t>
            </a:r>
          </a:p>
        </p:txBody>
      </p:sp>
      <p:sp>
        <p:nvSpPr>
          <p:cNvPr id="5" name="Date Placeholder 4"/>
          <p:cNvSpPr>
            <a:spLocks noGrp="1"/>
          </p:cNvSpPr>
          <p:nvPr>
            <p:ph type="dt" sz="half" idx="10"/>
          </p:nvPr>
        </p:nvSpPr>
        <p:spPr/>
        <p:txBody>
          <a:bodyPr/>
          <a:lstStyle/>
          <a:p>
            <a:fld id="{99181359-3DA1-4125-B58D-B0D60D6C85F3}"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5DEE3-711D-40A0-8B9D-F73FD5FE0B40}" type="slidenum">
              <a:rPr lang="en-US" smtClean="0"/>
              <a:t>‹#›</a:t>
            </a:fld>
            <a:endParaRPr lang="en-US"/>
          </a:p>
        </p:txBody>
      </p:sp>
    </p:spTree>
    <p:extLst>
      <p:ext uri="{BB962C8B-B14F-4D97-AF65-F5344CB8AC3E}">
        <p14:creationId xmlns:p14="http://schemas.microsoft.com/office/powerpoint/2010/main" val="19277313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181359-3DA1-4125-B58D-B0D60D6C85F3}"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5DEE3-711D-40A0-8B9D-F73FD5FE0B40}" type="slidenum">
              <a:rPr lang="en-US" smtClean="0"/>
              <a:t>‹#›</a:t>
            </a:fld>
            <a:endParaRPr lang="en-US"/>
          </a:p>
        </p:txBody>
      </p:sp>
    </p:spTree>
    <p:extLst>
      <p:ext uri="{BB962C8B-B14F-4D97-AF65-F5344CB8AC3E}">
        <p14:creationId xmlns:p14="http://schemas.microsoft.com/office/powerpoint/2010/main" val="33327880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40784"/>
            <a:ext cx="2628900" cy="54243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40784"/>
            <a:ext cx="7734300" cy="542438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181359-3DA1-4125-B58D-B0D60D6C85F3}"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5DEE3-711D-40A0-8B9D-F73FD5FE0B40}" type="slidenum">
              <a:rPr lang="en-US" smtClean="0"/>
              <a:t>‹#›</a:t>
            </a:fld>
            <a:endParaRPr lang="en-US"/>
          </a:p>
        </p:txBody>
      </p:sp>
    </p:spTree>
    <p:extLst>
      <p:ext uri="{BB962C8B-B14F-4D97-AF65-F5344CB8AC3E}">
        <p14:creationId xmlns:p14="http://schemas.microsoft.com/office/powerpoint/2010/main" val="250083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703917"/>
            <a:ext cx="5181600" cy="40612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703917"/>
            <a:ext cx="5181600" cy="40612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5BE4D8-7B6B-4642-89FC-820FE8957ED6}"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EC9BA-D68A-4171-A1D0-1B9557E89A68}" type="slidenum">
              <a:rPr lang="en-US" smtClean="0"/>
              <a:t>‹#›</a:t>
            </a:fld>
            <a:endParaRPr lang="en-US"/>
          </a:p>
        </p:txBody>
      </p:sp>
    </p:spTree>
    <p:extLst>
      <p:ext uri="{BB962C8B-B14F-4D97-AF65-F5344CB8AC3E}">
        <p14:creationId xmlns:p14="http://schemas.microsoft.com/office/powerpoint/2010/main" val="799971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40784"/>
            <a:ext cx="10515600" cy="123719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569085"/>
            <a:ext cx="5157787" cy="768985"/>
          </a:xfrm>
        </p:spPr>
        <p:txBody>
          <a:bodyPr anchor="b"/>
          <a:lstStyle>
            <a:lvl1pPr marL="0" indent="0">
              <a:buNone/>
              <a:defRPr sz="2240" b="1"/>
            </a:lvl1pPr>
            <a:lvl2pPr marL="426705" indent="0">
              <a:buNone/>
              <a:defRPr sz="1867" b="1"/>
            </a:lvl2pPr>
            <a:lvl3pPr marL="853410" indent="0">
              <a:buNone/>
              <a:defRPr sz="1680" b="1"/>
            </a:lvl3pPr>
            <a:lvl4pPr marL="1280114" indent="0">
              <a:buNone/>
              <a:defRPr sz="1493" b="1"/>
            </a:lvl4pPr>
            <a:lvl5pPr marL="1706819" indent="0">
              <a:buNone/>
              <a:defRPr sz="1493" b="1"/>
            </a:lvl5pPr>
            <a:lvl6pPr marL="2133524" indent="0">
              <a:buNone/>
              <a:defRPr sz="1493" b="1"/>
            </a:lvl6pPr>
            <a:lvl7pPr marL="2560229" indent="0">
              <a:buNone/>
              <a:defRPr sz="1493" b="1"/>
            </a:lvl7pPr>
            <a:lvl8pPr marL="2986933" indent="0">
              <a:buNone/>
              <a:defRPr sz="1493" b="1"/>
            </a:lvl8pPr>
            <a:lvl9pPr marL="3413638" indent="0">
              <a:buNone/>
              <a:defRPr sz="1493" b="1"/>
            </a:lvl9pPr>
          </a:lstStyle>
          <a:p>
            <a:pPr lvl="0"/>
            <a:r>
              <a:rPr lang="en-US" smtClean="0"/>
              <a:t>Edit Master text styles</a:t>
            </a:r>
          </a:p>
        </p:txBody>
      </p:sp>
      <p:sp>
        <p:nvSpPr>
          <p:cNvPr id="4" name="Content Placeholder 3"/>
          <p:cNvSpPr>
            <a:spLocks noGrp="1"/>
          </p:cNvSpPr>
          <p:nvPr>
            <p:ph sz="half" idx="2"/>
          </p:nvPr>
        </p:nvSpPr>
        <p:spPr>
          <a:xfrm>
            <a:off x="839789" y="2338070"/>
            <a:ext cx="5157787" cy="34389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569085"/>
            <a:ext cx="5183188" cy="768985"/>
          </a:xfrm>
        </p:spPr>
        <p:txBody>
          <a:bodyPr anchor="b"/>
          <a:lstStyle>
            <a:lvl1pPr marL="0" indent="0">
              <a:buNone/>
              <a:defRPr sz="2240" b="1"/>
            </a:lvl1pPr>
            <a:lvl2pPr marL="426705" indent="0">
              <a:buNone/>
              <a:defRPr sz="1867" b="1"/>
            </a:lvl2pPr>
            <a:lvl3pPr marL="853410" indent="0">
              <a:buNone/>
              <a:defRPr sz="1680" b="1"/>
            </a:lvl3pPr>
            <a:lvl4pPr marL="1280114" indent="0">
              <a:buNone/>
              <a:defRPr sz="1493" b="1"/>
            </a:lvl4pPr>
            <a:lvl5pPr marL="1706819" indent="0">
              <a:buNone/>
              <a:defRPr sz="1493" b="1"/>
            </a:lvl5pPr>
            <a:lvl6pPr marL="2133524" indent="0">
              <a:buNone/>
              <a:defRPr sz="1493" b="1"/>
            </a:lvl6pPr>
            <a:lvl7pPr marL="2560229" indent="0">
              <a:buNone/>
              <a:defRPr sz="1493" b="1"/>
            </a:lvl7pPr>
            <a:lvl8pPr marL="2986933" indent="0">
              <a:buNone/>
              <a:defRPr sz="1493" b="1"/>
            </a:lvl8pPr>
            <a:lvl9pPr marL="3413638" indent="0">
              <a:buNone/>
              <a:defRPr sz="1493" b="1"/>
            </a:lvl9pPr>
          </a:lstStyle>
          <a:p>
            <a:pPr lvl="0"/>
            <a:r>
              <a:rPr lang="en-US" smtClean="0"/>
              <a:t>Edit Master text styles</a:t>
            </a:r>
          </a:p>
        </p:txBody>
      </p:sp>
      <p:sp>
        <p:nvSpPr>
          <p:cNvPr id="6" name="Content Placeholder 5"/>
          <p:cNvSpPr>
            <a:spLocks noGrp="1"/>
          </p:cNvSpPr>
          <p:nvPr>
            <p:ph sz="quarter" idx="4"/>
          </p:nvPr>
        </p:nvSpPr>
        <p:spPr>
          <a:xfrm>
            <a:off x="6172200" y="2338070"/>
            <a:ext cx="5183188" cy="34389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5BE4D8-7B6B-4642-89FC-820FE8957ED6}" type="datetimeFigureOut">
              <a:rPr lang="en-US" smtClean="0"/>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CEC9BA-D68A-4171-A1D0-1B9557E89A68}" type="slidenum">
              <a:rPr lang="en-US" smtClean="0"/>
              <a:t>‹#›</a:t>
            </a:fld>
            <a:endParaRPr lang="en-US"/>
          </a:p>
        </p:txBody>
      </p:sp>
    </p:spTree>
    <p:extLst>
      <p:ext uri="{BB962C8B-B14F-4D97-AF65-F5344CB8AC3E}">
        <p14:creationId xmlns:p14="http://schemas.microsoft.com/office/powerpoint/2010/main" val="1098669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5BE4D8-7B6B-4642-89FC-820FE8957ED6}" type="datetimeFigureOut">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CEC9BA-D68A-4171-A1D0-1B9557E89A68}" type="slidenum">
              <a:rPr lang="en-US" smtClean="0"/>
              <a:t>‹#›</a:t>
            </a:fld>
            <a:endParaRPr lang="en-US"/>
          </a:p>
        </p:txBody>
      </p:sp>
    </p:spTree>
    <p:extLst>
      <p:ext uri="{BB962C8B-B14F-4D97-AF65-F5344CB8AC3E}">
        <p14:creationId xmlns:p14="http://schemas.microsoft.com/office/powerpoint/2010/main" val="13958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BE4D8-7B6B-4642-89FC-820FE8957ED6}" type="datetimeFigureOut">
              <a:rPr lang="en-US" smtClean="0"/>
              <a:t>5/18/2023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CEC9BA-D68A-4171-A1D0-1B9557E89A68}" type="slidenum">
              <a:rPr lang="en-US" smtClean="0"/>
              <a:t>‹#›</a:t>
            </a:fld>
            <a:endParaRPr lang="en-US"/>
          </a:p>
        </p:txBody>
      </p:sp>
    </p:spTree>
    <p:extLst>
      <p:ext uri="{BB962C8B-B14F-4D97-AF65-F5344CB8AC3E}">
        <p14:creationId xmlns:p14="http://schemas.microsoft.com/office/powerpoint/2010/main" val="1920368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26720"/>
            <a:ext cx="3932237" cy="1493520"/>
          </a:xfrm>
        </p:spPr>
        <p:txBody>
          <a:bodyPr anchor="b"/>
          <a:lstStyle>
            <a:lvl1pPr>
              <a:defRPr sz="2987"/>
            </a:lvl1pPr>
          </a:lstStyle>
          <a:p>
            <a:r>
              <a:rPr lang="en-US" smtClean="0"/>
              <a:t>Click to edit Master title style</a:t>
            </a:r>
            <a:endParaRPr lang="en-US" dirty="0"/>
          </a:p>
        </p:txBody>
      </p:sp>
      <p:sp>
        <p:nvSpPr>
          <p:cNvPr id="3" name="Content Placeholder 2"/>
          <p:cNvSpPr>
            <a:spLocks noGrp="1"/>
          </p:cNvSpPr>
          <p:nvPr>
            <p:ph idx="1"/>
          </p:nvPr>
        </p:nvSpPr>
        <p:spPr>
          <a:xfrm>
            <a:off x="5183188" y="921597"/>
            <a:ext cx="6172200" cy="4548717"/>
          </a:xfrm>
        </p:spPr>
        <p:txBody>
          <a:bodyPr/>
          <a:lstStyle>
            <a:lvl1pPr>
              <a:defRPr sz="2987"/>
            </a:lvl1pPr>
            <a:lvl2pPr>
              <a:defRPr sz="2613"/>
            </a:lvl2pPr>
            <a:lvl3pPr>
              <a:defRPr sz="2240"/>
            </a:lvl3pPr>
            <a:lvl4pPr>
              <a:defRPr sz="1867"/>
            </a:lvl4pPr>
            <a:lvl5pPr>
              <a:defRPr sz="1867"/>
            </a:lvl5pPr>
            <a:lvl6pPr>
              <a:defRPr sz="1867"/>
            </a:lvl6pPr>
            <a:lvl7pPr>
              <a:defRPr sz="1867"/>
            </a:lvl7pPr>
            <a:lvl8pPr>
              <a:defRPr sz="1867"/>
            </a:lvl8pPr>
            <a:lvl9pPr>
              <a:defRPr sz="18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9" y="1920240"/>
            <a:ext cx="3932237" cy="3557482"/>
          </a:xfrm>
        </p:spPr>
        <p:txBody>
          <a:bodyPr/>
          <a:lstStyle>
            <a:lvl1pPr marL="0" indent="0">
              <a:buNone/>
              <a:defRPr sz="1493"/>
            </a:lvl1pPr>
            <a:lvl2pPr marL="426705" indent="0">
              <a:buNone/>
              <a:defRPr sz="1307"/>
            </a:lvl2pPr>
            <a:lvl3pPr marL="853410" indent="0">
              <a:buNone/>
              <a:defRPr sz="1120"/>
            </a:lvl3pPr>
            <a:lvl4pPr marL="1280114" indent="0">
              <a:buNone/>
              <a:defRPr sz="933"/>
            </a:lvl4pPr>
            <a:lvl5pPr marL="1706819" indent="0">
              <a:buNone/>
              <a:defRPr sz="933"/>
            </a:lvl5pPr>
            <a:lvl6pPr marL="2133524" indent="0">
              <a:buNone/>
              <a:defRPr sz="933"/>
            </a:lvl6pPr>
            <a:lvl7pPr marL="2560229" indent="0">
              <a:buNone/>
              <a:defRPr sz="933"/>
            </a:lvl7pPr>
            <a:lvl8pPr marL="2986933" indent="0">
              <a:buNone/>
              <a:defRPr sz="933"/>
            </a:lvl8pPr>
            <a:lvl9pPr marL="3413638" indent="0">
              <a:buNone/>
              <a:defRPr sz="933"/>
            </a:lvl9pPr>
          </a:lstStyle>
          <a:p>
            <a:pPr lvl="0"/>
            <a:r>
              <a:rPr lang="en-US" smtClean="0"/>
              <a:t>Edit Master text styles</a:t>
            </a:r>
          </a:p>
        </p:txBody>
      </p:sp>
      <p:sp>
        <p:nvSpPr>
          <p:cNvPr id="5" name="Date Placeholder 4"/>
          <p:cNvSpPr>
            <a:spLocks noGrp="1"/>
          </p:cNvSpPr>
          <p:nvPr>
            <p:ph type="dt" sz="half" idx="10"/>
          </p:nvPr>
        </p:nvSpPr>
        <p:spPr/>
        <p:txBody>
          <a:bodyPr/>
          <a:lstStyle/>
          <a:p>
            <a:fld id="{325BE4D8-7B6B-4642-89FC-820FE8957ED6}"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EC9BA-D68A-4171-A1D0-1B9557E89A68}" type="slidenum">
              <a:rPr lang="en-US" smtClean="0"/>
              <a:t>‹#›</a:t>
            </a:fld>
            <a:endParaRPr lang="en-US"/>
          </a:p>
        </p:txBody>
      </p:sp>
    </p:spTree>
    <p:extLst>
      <p:ext uri="{BB962C8B-B14F-4D97-AF65-F5344CB8AC3E}">
        <p14:creationId xmlns:p14="http://schemas.microsoft.com/office/powerpoint/2010/main" val="360359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26720"/>
            <a:ext cx="3932237" cy="1493520"/>
          </a:xfrm>
        </p:spPr>
        <p:txBody>
          <a:bodyPr anchor="b"/>
          <a:lstStyle>
            <a:lvl1pPr>
              <a:defRPr sz="298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21597"/>
            <a:ext cx="6172200" cy="4548717"/>
          </a:xfrm>
        </p:spPr>
        <p:txBody>
          <a:bodyPr anchor="t"/>
          <a:lstStyle>
            <a:lvl1pPr marL="0" indent="0">
              <a:buNone/>
              <a:defRPr sz="2987"/>
            </a:lvl1pPr>
            <a:lvl2pPr marL="426705" indent="0">
              <a:buNone/>
              <a:defRPr sz="2613"/>
            </a:lvl2pPr>
            <a:lvl3pPr marL="853410" indent="0">
              <a:buNone/>
              <a:defRPr sz="2240"/>
            </a:lvl3pPr>
            <a:lvl4pPr marL="1280114" indent="0">
              <a:buNone/>
              <a:defRPr sz="1867"/>
            </a:lvl4pPr>
            <a:lvl5pPr marL="1706819" indent="0">
              <a:buNone/>
              <a:defRPr sz="1867"/>
            </a:lvl5pPr>
            <a:lvl6pPr marL="2133524" indent="0">
              <a:buNone/>
              <a:defRPr sz="1867"/>
            </a:lvl6pPr>
            <a:lvl7pPr marL="2560229" indent="0">
              <a:buNone/>
              <a:defRPr sz="1867"/>
            </a:lvl7pPr>
            <a:lvl8pPr marL="2986933" indent="0">
              <a:buNone/>
              <a:defRPr sz="1867"/>
            </a:lvl8pPr>
            <a:lvl9pPr marL="3413638" indent="0">
              <a:buNone/>
              <a:defRPr sz="1867"/>
            </a:lvl9pPr>
          </a:lstStyle>
          <a:p>
            <a:r>
              <a:rPr lang="en-US" smtClean="0"/>
              <a:t>Click icon to add picture</a:t>
            </a:r>
            <a:endParaRPr lang="en-US" dirty="0"/>
          </a:p>
        </p:txBody>
      </p:sp>
      <p:sp>
        <p:nvSpPr>
          <p:cNvPr id="4" name="Text Placeholder 3"/>
          <p:cNvSpPr>
            <a:spLocks noGrp="1"/>
          </p:cNvSpPr>
          <p:nvPr>
            <p:ph type="body" sz="half" idx="2"/>
          </p:nvPr>
        </p:nvSpPr>
        <p:spPr>
          <a:xfrm>
            <a:off x="839789" y="1920240"/>
            <a:ext cx="3932237" cy="3557482"/>
          </a:xfrm>
        </p:spPr>
        <p:txBody>
          <a:bodyPr/>
          <a:lstStyle>
            <a:lvl1pPr marL="0" indent="0">
              <a:buNone/>
              <a:defRPr sz="1493"/>
            </a:lvl1pPr>
            <a:lvl2pPr marL="426705" indent="0">
              <a:buNone/>
              <a:defRPr sz="1307"/>
            </a:lvl2pPr>
            <a:lvl3pPr marL="853410" indent="0">
              <a:buNone/>
              <a:defRPr sz="1120"/>
            </a:lvl3pPr>
            <a:lvl4pPr marL="1280114" indent="0">
              <a:buNone/>
              <a:defRPr sz="933"/>
            </a:lvl4pPr>
            <a:lvl5pPr marL="1706819" indent="0">
              <a:buNone/>
              <a:defRPr sz="933"/>
            </a:lvl5pPr>
            <a:lvl6pPr marL="2133524" indent="0">
              <a:buNone/>
              <a:defRPr sz="933"/>
            </a:lvl6pPr>
            <a:lvl7pPr marL="2560229" indent="0">
              <a:buNone/>
              <a:defRPr sz="933"/>
            </a:lvl7pPr>
            <a:lvl8pPr marL="2986933" indent="0">
              <a:buNone/>
              <a:defRPr sz="933"/>
            </a:lvl8pPr>
            <a:lvl9pPr marL="3413638" indent="0">
              <a:buNone/>
              <a:defRPr sz="933"/>
            </a:lvl9pPr>
          </a:lstStyle>
          <a:p>
            <a:pPr lvl="0"/>
            <a:r>
              <a:rPr lang="en-US" smtClean="0"/>
              <a:t>Edit Master text styles</a:t>
            </a:r>
          </a:p>
        </p:txBody>
      </p:sp>
      <p:sp>
        <p:nvSpPr>
          <p:cNvPr id="5" name="Date Placeholder 4"/>
          <p:cNvSpPr>
            <a:spLocks noGrp="1"/>
          </p:cNvSpPr>
          <p:nvPr>
            <p:ph type="dt" sz="half" idx="10"/>
          </p:nvPr>
        </p:nvSpPr>
        <p:spPr/>
        <p:txBody>
          <a:bodyPr/>
          <a:lstStyle/>
          <a:p>
            <a:fld id="{325BE4D8-7B6B-4642-89FC-820FE8957ED6}"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EC9BA-D68A-4171-A1D0-1B9557E89A68}" type="slidenum">
              <a:rPr lang="en-US" smtClean="0"/>
              <a:t>‹#›</a:t>
            </a:fld>
            <a:endParaRPr lang="en-US"/>
          </a:p>
        </p:txBody>
      </p:sp>
    </p:spTree>
    <p:extLst>
      <p:ext uri="{BB962C8B-B14F-4D97-AF65-F5344CB8AC3E}">
        <p14:creationId xmlns:p14="http://schemas.microsoft.com/office/powerpoint/2010/main" val="346898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40784"/>
            <a:ext cx="10515600" cy="123719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703917"/>
            <a:ext cx="10515600" cy="4061249"/>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5932594"/>
            <a:ext cx="2743200" cy="340783"/>
          </a:xfrm>
          <a:prstGeom prst="rect">
            <a:avLst/>
          </a:prstGeom>
        </p:spPr>
        <p:txBody>
          <a:bodyPr vert="horz" lIns="91440" tIns="45720" rIns="91440" bIns="45720" rtlCol="0" anchor="ctr"/>
          <a:lstStyle>
            <a:lvl1pPr algn="l">
              <a:defRPr sz="1120">
                <a:solidFill>
                  <a:schemeClr val="tx1">
                    <a:tint val="75000"/>
                  </a:schemeClr>
                </a:solidFill>
              </a:defRPr>
            </a:lvl1pPr>
          </a:lstStyle>
          <a:p>
            <a:fld id="{325BE4D8-7B6B-4642-89FC-820FE8957ED6}" type="datetimeFigureOut">
              <a:rPr lang="en-US" smtClean="0"/>
              <a:t>5/18/2023</a:t>
            </a:fld>
            <a:endParaRPr lang="en-US"/>
          </a:p>
        </p:txBody>
      </p:sp>
      <p:sp>
        <p:nvSpPr>
          <p:cNvPr id="5" name="Footer Placeholder 4"/>
          <p:cNvSpPr>
            <a:spLocks noGrp="1"/>
          </p:cNvSpPr>
          <p:nvPr>
            <p:ph type="ftr" sz="quarter" idx="3"/>
          </p:nvPr>
        </p:nvSpPr>
        <p:spPr>
          <a:xfrm>
            <a:off x="4038600" y="5932594"/>
            <a:ext cx="4114800" cy="340783"/>
          </a:xfrm>
          <a:prstGeom prst="rect">
            <a:avLst/>
          </a:prstGeom>
        </p:spPr>
        <p:txBody>
          <a:bodyPr vert="horz" lIns="91440" tIns="45720" rIns="91440" bIns="45720" rtlCol="0" anchor="ctr"/>
          <a:lstStyle>
            <a:lvl1pPr algn="ctr">
              <a:defRPr sz="11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5932594"/>
            <a:ext cx="2743200" cy="340783"/>
          </a:xfrm>
          <a:prstGeom prst="rect">
            <a:avLst/>
          </a:prstGeom>
        </p:spPr>
        <p:txBody>
          <a:bodyPr vert="horz" lIns="91440" tIns="45720" rIns="91440" bIns="45720" rtlCol="0" anchor="ctr"/>
          <a:lstStyle>
            <a:lvl1pPr algn="r">
              <a:defRPr sz="1120">
                <a:solidFill>
                  <a:schemeClr val="tx1">
                    <a:tint val="75000"/>
                  </a:schemeClr>
                </a:solidFill>
              </a:defRPr>
            </a:lvl1pPr>
          </a:lstStyle>
          <a:p>
            <a:fld id="{0CCEC9BA-D68A-4171-A1D0-1B9557E89A68}" type="slidenum">
              <a:rPr lang="en-US" smtClean="0"/>
              <a:t>‹#›</a:t>
            </a:fld>
            <a:endParaRPr lang="en-US"/>
          </a:p>
        </p:txBody>
      </p:sp>
    </p:spTree>
    <p:extLst>
      <p:ext uri="{BB962C8B-B14F-4D97-AF65-F5344CB8AC3E}">
        <p14:creationId xmlns:p14="http://schemas.microsoft.com/office/powerpoint/2010/main" val="149909671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853410" rtl="0" eaLnBrk="1" latinLnBrk="0" hangingPunct="1">
        <a:lnSpc>
          <a:spcPct val="90000"/>
        </a:lnSpc>
        <a:spcBef>
          <a:spcPct val="0"/>
        </a:spcBef>
        <a:buNone/>
        <a:defRPr sz="4107" kern="1200">
          <a:solidFill>
            <a:schemeClr val="tx1"/>
          </a:solidFill>
          <a:latin typeface="+mj-lt"/>
          <a:ea typeface="+mj-ea"/>
          <a:cs typeface="+mj-cs"/>
        </a:defRPr>
      </a:lvl1pPr>
    </p:titleStyle>
    <p:bodyStyle>
      <a:lvl1pPr marL="213352" indent="-213352" algn="l" defTabSz="853410" rtl="0" eaLnBrk="1" latinLnBrk="0" hangingPunct="1">
        <a:lnSpc>
          <a:spcPct val="90000"/>
        </a:lnSpc>
        <a:spcBef>
          <a:spcPts val="933"/>
        </a:spcBef>
        <a:buFont typeface="Arial" panose="020B0604020202020204" pitchFamily="34" charset="0"/>
        <a:buChar char="•"/>
        <a:defRPr sz="2613" kern="1200">
          <a:solidFill>
            <a:schemeClr val="tx1"/>
          </a:solidFill>
          <a:latin typeface="+mn-lt"/>
          <a:ea typeface="+mn-ea"/>
          <a:cs typeface="+mn-cs"/>
        </a:defRPr>
      </a:lvl1pPr>
      <a:lvl2pPr marL="640057" indent="-213352" algn="l" defTabSz="853410" rtl="0" eaLnBrk="1" latinLnBrk="0" hangingPunct="1">
        <a:lnSpc>
          <a:spcPct val="90000"/>
        </a:lnSpc>
        <a:spcBef>
          <a:spcPts val="467"/>
        </a:spcBef>
        <a:buFont typeface="Arial" panose="020B0604020202020204" pitchFamily="34" charset="0"/>
        <a:buChar char="•"/>
        <a:defRPr sz="2240" kern="1200">
          <a:solidFill>
            <a:schemeClr val="tx1"/>
          </a:solidFill>
          <a:latin typeface="+mn-lt"/>
          <a:ea typeface="+mn-ea"/>
          <a:cs typeface="+mn-cs"/>
        </a:defRPr>
      </a:lvl2pPr>
      <a:lvl3pPr marL="1066762" indent="-213352" algn="l" defTabSz="853410" rtl="0" eaLnBrk="1" latinLnBrk="0" hangingPunct="1">
        <a:lnSpc>
          <a:spcPct val="90000"/>
        </a:lnSpc>
        <a:spcBef>
          <a:spcPts val="467"/>
        </a:spcBef>
        <a:buFont typeface="Arial" panose="020B0604020202020204" pitchFamily="34" charset="0"/>
        <a:buChar char="•"/>
        <a:defRPr sz="1867" kern="1200">
          <a:solidFill>
            <a:schemeClr val="tx1"/>
          </a:solidFill>
          <a:latin typeface="+mn-lt"/>
          <a:ea typeface="+mn-ea"/>
          <a:cs typeface="+mn-cs"/>
        </a:defRPr>
      </a:lvl3pPr>
      <a:lvl4pPr marL="1493467"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4pPr>
      <a:lvl5pPr marL="1920171"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5pPr>
      <a:lvl6pPr marL="2346876"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6pPr>
      <a:lvl7pPr marL="2773581"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7pPr>
      <a:lvl8pPr marL="3200286"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8pPr>
      <a:lvl9pPr marL="3626990" indent="-213352" algn="l" defTabSz="853410"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9pPr>
    </p:bodyStyle>
    <p:otherStyle>
      <a:defPPr>
        <a:defRPr lang="en-US"/>
      </a:defPPr>
      <a:lvl1pPr marL="0" algn="l" defTabSz="853410" rtl="0" eaLnBrk="1" latinLnBrk="0" hangingPunct="1">
        <a:defRPr sz="1680" kern="1200">
          <a:solidFill>
            <a:schemeClr val="tx1"/>
          </a:solidFill>
          <a:latin typeface="+mn-lt"/>
          <a:ea typeface="+mn-ea"/>
          <a:cs typeface="+mn-cs"/>
        </a:defRPr>
      </a:lvl1pPr>
      <a:lvl2pPr marL="426705" algn="l" defTabSz="853410" rtl="0" eaLnBrk="1" latinLnBrk="0" hangingPunct="1">
        <a:defRPr sz="1680" kern="1200">
          <a:solidFill>
            <a:schemeClr val="tx1"/>
          </a:solidFill>
          <a:latin typeface="+mn-lt"/>
          <a:ea typeface="+mn-ea"/>
          <a:cs typeface="+mn-cs"/>
        </a:defRPr>
      </a:lvl2pPr>
      <a:lvl3pPr marL="853410" algn="l" defTabSz="853410" rtl="0" eaLnBrk="1" latinLnBrk="0" hangingPunct="1">
        <a:defRPr sz="1680" kern="1200">
          <a:solidFill>
            <a:schemeClr val="tx1"/>
          </a:solidFill>
          <a:latin typeface="+mn-lt"/>
          <a:ea typeface="+mn-ea"/>
          <a:cs typeface="+mn-cs"/>
        </a:defRPr>
      </a:lvl3pPr>
      <a:lvl4pPr marL="1280114" algn="l" defTabSz="853410" rtl="0" eaLnBrk="1" latinLnBrk="0" hangingPunct="1">
        <a:defRPr sz="1680" kern="1200">
          <a:solidFill>
            <a:schemeClr val="tx1"/>
          </a:solidFill>
          <a:latin typeface="+mn-lt"/>
          <a:ea typeface="+mn-ea"/>
          <a:cs typeface="+mn-cs"/>
        </a:defRPr>
      </a:lvl4pPr>
      <a:lvl5pPr marL="1706819" algn="l" defTabSz="853410" rtl="0" eaLnBrk="1" latinLnBrk="0" hangingPunct="1">
        <a:defRPr sz="1680" kern="1200">
          <a:solidFill>
            <a:schemeClr val="tx1"/>
          </a:solidFill>
          <a:latin typeface="+mn-lt"/>
          <a:ea typeface="+mn-ea"/>
          <a:cs typeface="+mn-cs"/>
        </a:defRPr>
      </a:lvl5pPr>
      <a:lvl6pPr marL="2133524" algn="l" defTabSz="853410" rtl="0" eaLnBrk="1" latinLnBrk="0" hangingPunct="1">
        <a:defRPr sz="1680" kern="1200">
          <a:solidFill>
            <a:schemeClr val="tx1"/>
          </a:solidFill>
          <a:latin typeface="+mn-lt"/>
          <a:ea typeface="+mn-ea"/>
          <a:cs typeface="+mn-cs"/>
        </a:defRPr>
      </a:lvl6pPr>
      <a:lvl7pPr marL="2560229" algn="l" defTabSz="853410" rtl="0" eaLnBrk="1" latinLnBrk="0" hangingPunct="1">
        <a:defRPr sz="1680" kern="1200">
          <a:solidFill>
            <a:schemeClr val="tx1"/>
          </a:solidFill>
          <a:latin typeface="+mn-lt"/>
          <a:ea typeface="+mn-ea"/>
          <a:cs typeface="+mn-cs"/>
        </a:defRPr>
      </a:lvl7pPr>
      <a:lvl8pPr marL="2986933" algn="l" defTabSz="853410" rtl="0" eaLnBrk="1" latinLnBrk="0" hangingPunct="1">
        <a:defRPr sz="1680" kern="1200">
          <a:solidFill>
            <a:schemeClr val="tx1"/>
          </a:solidFill>
          <a:latin typeface="+mn-lt"/>
          <a:ea typeface="+mn-ea"/>
          <a:cs typeface="+mn-cs"/>
        </a:defRPr>
      </a:lvl8pPr>
      <a:lvl9pPr marL="3413638" algn="l" defTabSz="853410" rtl="0" eaLnBrk="1" latinLnBrk="0" hangingPunct="1">
        <a:defRPr sz="168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40784"/>
            <a:ext cx="10515600" cy="123719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703917"/>
            <a:ext cx="10515600" cy="4061249"/>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5932594"/>
            <a:ext cx="2743200" cy="340784"/>
          </a:xfrm>
          <a:prstGeom prst="rect">
            <a:avLst/>
          </a:prstGeom>
        </p:spPr>
        <p:txBody>
          <a:bodyPr vert="horz" lIns="91440" tIns="45720" rIns="91440" bIns="45720" rtlCol="0" anchor="ctr"/>
          <a:lstStyle>
            <a:lvl1pPr algn="l">
              <a:defRPr sz="1067">
                <a:solidFill>
                  <a:schemeClr val="tx1">
                    <a:tint val="75000"/>
                  </a:schemeClr>
                </a:solidFill>
              </a:defRPr>
            </a:lvl1pPr>
          </a:lstStyle>
          <a:p>
            <a:fld id="{99181359-3DA1-4125-B58D-B0D60D6C85F3}" type="datetimeFigureOut">
              <a:rPr lang="en-US" smtClean="0"/>
              <a:t>5/18/2023</a:t>
            </a:fld>
            <a:endParaRPr lang="en-US"/>
          </a:p>
        </p:txBody>
      </p:sp>
      <p:sp>
        <p:nvSpPr>
          <p:cNvPr id="5" name="Footer Placeholder 4"/>
          <p:cNvSpPr>
            <a:spLocks noGrp="1"/>
          </p:cNvSpPr>
          <p:nvPr>
            <p:ph type="ftr" sz="quarter" idx="3"/>
          </p:nvPr>
        </p:nvSpPr>
        <p:spPr>
          <a:xfrm>
            <a:off x="4038600" y="5932594"/>
            <a:ext cx="4114800" cy="340784"/>
          </a:xfrm>
          <a:prstGeom prst="rect">
            <a:avLst/>
          </a:prstGeom>
        </p:spPr>
        <p:txBody>
          <a:bodyPr vert="horz" lIns="91440" tIns="45720" rIns="91440" bIns="45720" rtlCol="0" anchor="ctr"/>
          <a:lstStyle>
            <a:lvl1pPr algn="ctr">
              <a:defRPr sz="106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5932594"/>
            <a:ext cx="2743200" cy="340784"/>
          </a:xfrm>
          <a:prstGeom prst="rect">
            <a:avLst/>
          </a:prstGeom>
        </p:spPr>
        <p:txBody>
          <a:bodyPr vert="horz" lIns="91440" tIns="45720" rIns="91440" bIns="45720" rtlCol="0" anchor="ctr"/>
          <a:lstStyle>
            <a:lvl1pPr algn="r">
              <a:defRPr sz="1067">
                <a:solidFill>
                  <a:schemeClr val="tx1">
                    <a:tint val="75000"/>
                  </a:schemeClr>
                </a:solidFill>
              </a:defRPr>
            </a:lvl1pPr>
          </a:lstStyle>
          <a:p>
            <a:fld id="{5135DEE3-711D-40A0-8B9D-F73FD5FE0B40}" type="slidenum">
              <a:rPr lang="en-US" smtClean="0"/>
              <a:t>‹#›</a:t>
            </a:fld>
            <a:endParaRPr lang="en-US"/>
          </a:p>
        </p:txBody>
      </p:sp>
    </p:spTree>
    <p:extLst>
      <p:ext uri="{BB962C8B-B14F-4D97-AF65-F5344CB8AC3E}">
        <p14:creationId xmlns:p14="http://schemas.microsoft.com/office/powerpoint/2010/main" val="82872617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812792" rtl="0" eaLnBrk="1" latinLnBrk="0" hangingPunct="1">
        <a:lnSpc>
          <a:spcPct val="90000"/>
        </a:lnSpc>
        <a:spcBef>
          <a:spcPct val="0"/>
        </a:spcBef>
        <a:buNone/>
        <a:defRPr sz="3911" kern="1200">
          <a:solidFill>
            <a:schemeClr val="tx1"/>
          </a:solidFill>
          <a:latin typeface="+mj-lt"/>
          <a:ea typeface="+mj-ea"/>
          <a:cs typeface="+mj-cs"/>
        </a:defRPr>
      </a:lvl1pPr>
    </p:titleStyle>
    <p:bodyStyle>
      <a:lvl1pPr marL="203199" indent="-203199" algn="l" defTabSz="812792" rtl="0" eaLnBrk="1" latinLnBrk="0" hangingPunct="1">
        <a:lnSpc>
          <a:spcPct val="90000"/>
        </a:lnSpc>
        <a:spcBef>
          <a:spcPts val="889"/>
        </a:spcBef>
        <a:buFont typeface="Arial" panose="020B0604020202020204" pitchFamily="34" charset="0"/>
        <a:buChar char="•"/>
        <a:defRPr sz="2489" kern="1200">
          <a:solidFill>
            <a:schemeClr val="tx1"/>
          </a:solidFill>
          <a:latin typeface="+mn-lt"/>
          <a:ea typeface="+mn-ea"/>
          <a:cs typeface="+mn-cs"/>
        </a:defRPr>
      </a:lvl1pPr>
      <a:lvl2pPr marL="609595" indent="-203199" algn="l" defTabSz="812792" rtl="0" eaLnBrk="1" latinLnBrk="0" hangingPunct="1">
        <a:lnSpc>
          <a:spcPct val="90000"/>
        </a:lnSpc>
        <a:spcBef>
          <a:spcPts val="444"/>
        </a:spcBef>
        <a:buFont typeface="Arial" panose="020B0604020202020204" pitchFamily="34" charset="0"/>
        <a:buChar char="•"/>
        <a:defRPr sz="2133" kern="1200">
          <a:solidFill>
            <a:schemeClr val="tx1"/>
          </a:solidFill>
          <a:latin typeface="+mn-lt"/>
          <a:ea typeface="+mn-ea"/>
          <a:cs typeface="+mn-cs"/>
        </a:defRPr>
      </a:lvl2pPr>
      <a:lvl3pPr marL="1015991" indent="-203199" algn="l" defTabSz="812792" rtl="0" eaLnBrk="1" latinLnBrk="0" hangingPunct="1">
        <a:lnSpc>
          <a:spcPct val="90000"/>
        </a:lnSpc>
        <a:spcBef>
          <a:spcPts val="444"/>
        </a:spcBef>
        <a:buFont typeface="Arial" panose="020B0604020202020204" pitchFamily="34" charset="0"/>
        <a:buChar char="•"/>
        <a:defRPr sz="1777" kern="1200">
          <a:solidFill>
            <a:schemeClr val="tx1"/>
          </a:solidFill>
          <a:latin typeface="+mn-lt"/>
          <a:ea typeface="+mn-ea"/>
          <a:cs typeface="+mn-cs"/>
        </a:defRPr>
      </a:lvl3pPr>
      <a:lvl4pPr marL="1422387" indent="-203199" algn="l" defTabSz="812792"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4pPr>
      <a:lvl5pPr marL="1828784" indent="-203199" algn="l" defTabSz="812792"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5pPr>
      <a:lvl6pPr marL="2235181" indent="-203199" algn="l" defTabSz="812792"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577" indent="-203199" algn="l" defTabSz="812792"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7973" indent="-203199" algn="l" defTabSz="812792"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370" indent="-203199" algn="l" defTabSz="812792"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12792" rtl="0" eaLnBrk="1" latinLnBrk="0" hangingPunct="1">
        <a:defRPr sz="1600" kern="1200">
          <a:solidFill>
            <a:schemeClr val="tx1"/>
          </a:solidFill>
          <a:latin typeface="+mn-lt"/>
          <a:ea typeface="+mn-ea"/>
          <a:cs typeface="+mn-cs"/>
        </a:defRPr>
      </a:lvl1pPr>
      <a:lvl2pPr marL="406396" algn="l" defTabSz="812792" rtl="0" eaLnBrk="1" latinLnBrk="0" hangingPunct="1">
        <a:defRPr sz="1600" kern="1200">
          <a:solidFill>
            <a:schemeClr val="tx1"/>
          </a:solidFill>
          <a:latin typeface="+mn-lt"/>
          <a:ea typeface="+mn-ea"/>
          <a:cs typeface="+mn-cs"/>
        </a:defRPr>
      </a:lvl2pPr>
      <a:lvl3pPr marL="812792" algn="l" defTabSz="812792" rtl="0" eaLnBrk="1" latinLnBrk="0" hangingPunct="1">
        <a:defRPr sz="1600" kern="1200">
          <a:solidFill>
            <a:schemeClr val="tx1"/>
          </a:solidFill>
          <a:latin typeface="+mn-lt"/>
          <a:ea typeface="+mn-ea"/>
          <a:cs typeface="+mn-cs"/>
        </a:defRPr>
      </a:lvl3pPr>
      <a:lvl4pPr marL="1219190" algn="l" defTabSz="812792" rtl="0" eaLnBrk="1" latinLnBrk="0" hangingPunct="1">
        <a:defRPr sz="1600" kern="1200">
          <a:solidFill>
            <a:schemeClr val="tx1"/>
          </a:solidFill>
          <a:latin typeface="+mn-lt"/>
          <a:ea typeface="+mn-ea"/>
          <a:cs typeface="+mn-cs"/>
        </a:defRPr>
      </a:lvl4pPr>
      <a:lvl5pPr marL="1625586" algn="l" defTabSz="812792" rtl="0" eaLnBrk="1" latinLnBrk="0" hangingPunct="1">
        <a:defRPr sz="1600" kern="1200">
          <a:solidFill>
            <a:schemeClr val="tx1"/>
          </a:solidFill>
          <a:latin typeface="+mn-lt"/>
          <a:ea typeface="+mn-ea"/>
          <a:cs typeface="+mn-cs"/>
        </a:defRPr>
      </a:lvl5pPr>
      <a:lvl6pPr marL="2031982" algn="l" defTabSz="812792" rtl="0" eaLnBrk="1" latinLnBrk="0" hangingPunct="1">
        <a:defRPr sz="1600" kern="1200">
          <a:solidFill>
            <a:schemeClr val="tx1"/>
          </a:solidFill>
          <a:latin typeface="+mn-lt"/>
          <a:ea typeface="+mn-ea"/>
          <a:cs typeface="+mn-cs"/>
        </a:defRPr>
      </a:lvl6pPr>
      <a:lvl7pPr marL="2438378" algn="l" defTabSz="812792" rtl="0" eaLnBrk="1" latinLnBrk="0" hangingPunct="1">
        <a:defRPr sz="1600" kern="1200">
          <a:solidFill>
            <a:schemeClr val="tx1"/>
          </a:solidFill>
          <a:latin typeface="+mn-lt"/>
          <a:ea typeface="+mn-ea"/>
          <a:cs typeface="+mn-cs"/>
        </a:defRPr>
      </a:lvl7pPr>
      <a:lvl8pPr marL="2844775" algn="l" defTabSz="812792" rtl="0" eaLnBrk="1" latinLnBrk="0" hangingPunct="1">
        <a:defRPr sz="1600" kern="1200">
          <a:solidFill>
            <a:schemeClr val="tx1"/>
          </a:solidFill>
          <a:latin typeface="+mn-lt"/>
          <a:ea typeface="+mn-ea"/>
          <a:cs typeface="+mn-cs"/>
        </a:defRPr>
      </a:lvl8pPr>
      <a:lvl9pPr marL="3251172" algn="l" defTabSz="812792"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40784"/>
            <a:ext cx="10515600" cy="123719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703917"/>
            <a:ext cx="10515600" cy="4061249"/>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5932594"/>
            <a:ext cx="2743200" cy="340783"/>
          </a:xfrm>
          <a:prstGeom prst="rect">
            <a:avLst/>
          </a:prstGeom>
        </p:spPr>
        <p:txBody>
          <a:bodyPr vert="horz" lIns="91440" tIns="45720" rIns="91440" bIns="45720" rtlCol="0" anchor="ctr"/>
          <a:lstStyle>
            <a:lvl1pPr algn="l">
              <a:defRPr sz="1120">
                <a:solidFill>
                  <a:schemeClr val="tx1">
                    <a:tint val="75000"/>
                  </a:schemeClr>
                </a:solidFill>
              </a:defRPr>
            </a:lvl1pPr>
          </a:lstStyle>
          <a:p>
            <a:fld id="{99181359-3DA1-4125-B58D-B0D60D6C85F3}" type="datetimeFigureOut">
              <a:rPr lang="en-US" smtClean="0"/>
              <a:t>5/18/2023</a:t>
            </a:fld>
            <a:endParaRPr lang="en-US"/>
          </a:p>
        </p:txBody>
      </p:sp>
      <p:sp>
        <p:nvSpPr>
          <p:cNvPr id="5" name="Footer Placeholder 4"/>
          <p:cNvSpPr>
            <a:spLocks noGrp="1"/>
          </p:cNvSpPr>
          <p:nvPr>
            <p:ph type="ftr" sz="quarter" idx="3"/>
          </p:nvPr>
        </p:nvSpPr>
        <p:spPr>
          <a:xfrm>
            <a:off x="4038600" y="5932594"/>
            <a:ext cx="4114800" cy="340783"/>
          </a:xfrm>
          <a:prstGeom prst="rect">
            <a:avLst/>
          </a:prstGeom>
        </p:spPr>
        <p:txBody>
          <a:bodyPr vert="horz" lIns="91440" tIns="45720" rIns="91440" bIns="45720" rtlCol="0" anchor="ctr"/>
          <a:lstStyle>
            <a:lvl1pPr algn="ctr">
              <a:defRPr sz="11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5932594"/>
            <a:ext cx="2743200" cy="340783"/>
          </a:xfrm>
          <a:prstGeom prst="rect">
            <a:avLst/>
          </a:prstGeom>
        </p:spPr>
        <p:txBody>
          <a:bodyPr vert="horz" lIns="91440" tIns="45720" rIns="91440" bIns="45720" rtlCol="0" anchor="ctr"/>
          <a:lstStyle>
            <a:lvl1pPr algn="r">
              <a:defRPr sz="1120">
                <a:solidFill>
                  <a:schemeClr val="tx1">
                    <a:tint val="75000"/>
                  </a:schemeClr>
                </a:solidFill>
              </a:defRPr>
            </a:lvl1pPr>
          </a:lstStyle>
          <a:p>
            <a:fld id="{5135DEE3-711D-40A0-8B9D-F73FD5FE0B40}" type="slidenum">
              <a:rPr lang="en-US" smtClean="0"/>
              <a:t>‹#›</a:t>
            </a:fld>
            <a:endParaRPr lang="en-US"/>
          </a:p>
        </p:txBody>
      </p:sp>
    </p:spTree>
    <p:extLst>
      <p:ext uri="{BB962C8B-B14F-4D97-AF65-F5344CB8AC3E}">
        <p14:creationId xmlns:p14="http://schemas.microsoft.com/office/powerpoint/2010/main" val="173689538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853464" rtl="0" eaLnBrk="1" latinLnBrk="0" hangingPunct="1">
        <a:lnSpc>
          <a:spcPct val="90000"/>
        </a:lnSpc>
        <a:spcBef>
          <a:spcPct val="0"/>
        </a:spcBef>
        <a:buNone/>
        <a:defRPr sz="4107" kern="1200">
          <a:solidFill>
            <a:schemeClr val="tx1"/>
          </a:solidFill>
          <a:latin typeface="+mj-lt"/>
          <a:ea typeface="+mj-ea"/>
          <a:cs typeface="+mj-cs"/>
        </a:defRPr>
      </a:lvl1pPr>
    </p:titleStyle>
    <p:bodyStyle>
      <a:lvl1pPr marL="213366" indent="-213366" algn="l" defTabSz="853464" rtl="0" eaLnBrk="1" latinLnBrk="0" hangingPunct="1">
        <a:lnSpc>
          <a:spcPct val="90000"/>
        </a:lnSpc>
        <a:spcBef>
          <a:spcPts val="933"/>
        </a:spcBef>
        <a:buFont typeface="Arial" panose="020B0604020202020204" pitchFamily="34" charset="0"/>
        <a:buChar char="•"/>
        <a:defRPr sz="2613" kern="1200">
          <a:solidFill>
            <a:schemeClr val="tx1"/>
          </a:solidFill>
          <a:latin typeface="+mn-lt"/>
          <a:ea typeface="+mn-ea"/>
          <a:cs typeface="+mn-cs"/>
        </a:defRPr>
      </a:lvl1pPr>
      <a:lvl2pPr marL="640098" indent="-213366" algn="l" defTabSz="853464" rtl="0" eaLnBrk="1" latinLnBrk="0" hangingPunct="1">
        <a:lnSpc>
          <a:spcPct val="90000"/>
        </a:lnSpc>
        <a:spcBef>
          <a:spcPts val="467"/>
        </a:spcBef>
        <a:buFont typeface="Arial" panose="020B0604020202020204" pitchFamily="34" charset="0"/>
        <a:buChar char="•"/>
        <a:defRPr sz="2240" kern="1200">
          <a:solidFill>
            <a:schemeClr val="tx1"/>
          </a:solidFill>
          <a:latin typeface="+mn-lt"/>
          <a:ea typeface="+mn-ea"/>
          <a:cs typeface="+mn-cs"/>
        </a:defRPr>
      </a:lvl2pPr>
      <a:lvl3pPr marL="1066830" indent="-213366" algn="l" defTabSz="853464" rtl="0" eaLnBrk="1" latinLnBrk="0" hangingPunct="1">
        <a:lnSpc>
          <a:spcPct val="90000"/>
        </a:lnSpc>
        <a:spcBef>
          <a:spcPts val="467"/>
        </a:spcBef>
        <a:buFont typeface="Arial" panose="020B0604020202020204" pitchFamily="34" charset="0"/>
        <a:buChar char="•"/>
        <a:defRPr sz="1867" kern="1200">
          <a:solidFill>
            <a:schemeClr val="tx1"/>
          </a:solidFill>
          <a:latin typeface="+mn-lt"/>
          <a:ea typeface="+mn-ea"/>
          <a:cs typeface="+mn-cs"/>
        </a:defRPr>
      </a:lvl3pPr>
      <a:lvl4pPr marL="1493563" indent="-213366" algn="l" defTabSz="853464"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4pPr>
      <a:lvl5pPr marL="1920295" indent="-213366" algn="l" defTabSz="853464"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5pPr>
      <a:lvl6pPr marL="2347027" indent="-213366" algn="l" defTabSz="853464"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6pPr>
      <a:lvl7pPr marL="2773759" indent="-213366" algn="l" defTabSz="853464"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7pPr>
      <a:lvl8pPr marL="3200491" indent="-213366" algn="l" defTabSz="853464"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8pPr>
      <a:lvl9pPr marL="3627224" indent="-213366" algn="l" defTabSz="853464" rtl="0" eaLnBrk="1" latinLnBrk="0" hangingPunct="1">
        <a:lnSpc>
          <a:spcPct val="90000"/>
        </a:lnSpc>
        <a:spcBef>
          <a:spcPts val="467"/>
        </a:spcBef>
        <a:buFont typeface="Arial" panose="020B0604020202020204" pitchFamily="34" charset="0"/>
        <a:buChar char="•"/>
        <a:defRPr sz="1680" kern="1200">
          <a:solidFill>
            <a:schemeClr val="tx1"/>
          </a:solidFill>
          <a:latin typeface="+mn-lt"/>
          <a:ea typeface="+mn-ea"/>
          <a:cs typeface="+mn-cs"/>
        </a:defRPr>
      </a:lvl9pPr>
    </p:bodyStyle>
    <p:otherStyle>
      <a:defPPr>
        <a:defRPr lang="en-US"/>
      </a:defPPr>
      <a:lvl1pPr marL="0" algn="l" defTabSz="853464" rtl="0" eaLnBrk="1" latinLnBrk="0" hangingPunct="1">
        <a:defRPr sz="1680" kern="1200">
          <a:solidFill>
            <a:schemeClr val="tx1"/>
          </a:solidFill>
          <a:latin typeface="+mn-lt"/>
          <a:ea typeface="+mn-ea"/>
          <a:cs typeface="+mn-cs"/>
        </a:defRPr>
      </a:lvl1pPr>
      <a:lvl2pPr marL="426732" algn="l" defTabSz="853464" rtl="0" eaLnBrk="1" latinLnBrk="0" hangingPunct="1">
        <a:defRPr sz="1680" kern="1200">
          <a:solidFill>
            <a:schemeClr val="tx1"/>
          </a:solidFill>
          <a:latin typeface="+mn-lt"/>
          <a:ea typeface="+mn-ea"/>
          <a:cs typeface="+mn-cs"/>
        </a:defRPr>
      </a:lvl2pPr>
      <a:lvl3pPr marL="853464" algn="l" defTabSz="853464" rtl="0" eaLnBrk="1" latinLnBrk="0" hangingPunct="1">
        <a:defRPr sz="1680" kern="1200">
          <a:solidFill>
            <a:schemeClr val="tx1"/>
          </a:solidFill>
          <a:latin typeface="+mn-lt"/>
          <a:ea typeface="+mn-ea"/>
          <a:cs typeface="+mn-cs"/>
        </a:defRPr>
      </a:lvl3pPr>
      <a:lvl4pPr marL="1280197" algn="l" defTabSz="853464" rtl="0" eaLnBrk="1" latinLnBrk="0" hangingPunct="1">
        <a:defRPr sz="1680" kern="1200">
          <a:solidFill>
            <a:schemeClr val="tx1"/>
          </a:solidFill>
          <a:latin typeface="+mn-lt"/>
          <a:ea typeface="+mn-ea"/>
          <a:cs typeface="+mn-cs"/>
        </a:defRPr>
      </a:lvl4pPr>
      <a:lvl5pPr marL="1706929" algn="l" defTabSz="853464" rtl="0" eaLnBrk="1" latinLnBrk="0" hangingPunct="1">
        <a:defRPr sz="1680" kern="1200">
          <a:solidFill>
            <a:schemeClr val="tx1"/>
          </a:solidFill>
          <a:latin typeface="+mn-lt"/>
          <a:ea typeface="+mn-ea"/>
          <a:cs typeface="+mn-cs"/>
        </a:defRPr>
      </a:lvl5pPr>
      <a:lvl6pPr marL="2133661" algn="l" defTabSz="853464" rtl="0" eaLnBrk="1" latinLnBrk="0" hangingPunct="1">
        <a:defRPr sz="1680" kern="1200">
          <a:solidFill>
            <a:schemeClr val="tx1"/>
          </a:solidFill>
          <a:latin typeface="+mn-lt"/>
          <a:ea typeface="+mn-ea"/>
          <a:cs typeface="+mn-cs"/>
        </a:defRPr>
      </a:lvl6pPr>
      <a:lvl7pPr marL="2560393" algn="l" defTabSz="853464" rtl="0" eaLnBrk="1" latinLnBrk="0" hangingPunct="1">
        <a:defRPr sz="1680" kern="1200">
          <a:solidFill>
            <a:schemeClr val="tx1"/>
          </a:solidFill>
          <a:latin typeface="+mn-lt"/>
          <a:ea typeface="+mn-ea"/>
          <a:cs typeface="+mn-cs"/>
        </a:defRPr>
      </a:lvl7pPr>
      <a:lvl8pPr marL="2987125" algn="l" defTabSz="853464" rtl="0" eaLnBrk="1" latinLnBrk="0" hangingPunct="1">
        <a:defRPr sz="1680" kern="1200">
          <a:solidFill>
            <a:schemeClr val="tx1"/>
          </a:solidFill>
          <a:latin typeface="+mn-lt"/>
          <a:ea typeface="+mn-ea"/>
          <a:cs typeface="+mn-cs"/>
        </a:defRPr>
      </a:lvl8pPr>
      <a:lvl9pPr marL="3413858" algn="l" defTabSz="853464" rtl="0" eaLnBrk="1" latinLnBrk="0" hangingPunct="1">
        <a:defRPr sz="1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digitalocean.com/community/tutorials/install-python-windows-10" TargetMode="External"/><Relationship Id="rId7" Type="http://schemas.openxmlformats.org/officeDocument/2006/relationships/hyperlink" Target="https://relativkreativ.at/articles/how-to-install-python-with-ansible" TargetMode="External"/><Relationship Id="rId2" Type="http://schemas.openxmlformats.org/officeDocument/2006/relationships/image" Target="../media/image3.png"/><Relationship Id="rId1" Type="http://schemas.openxmlformats.org/officeDocument/2006/relationships/slideLayout" Target="../slideLayouts/slideLayout29.xml"/><Relationship Id="rId6" Type="http://schemas.openxmlformats.org/officeDocument/2006/relationships/hyperlink" Target="https://blog.knoldus.com/how-to-install-python-in-target-host-using-ansible/" TargetMode="External"/><Relationship Id="rId5" Type="http://schemas.openxmlformats.org/officeDocument/2006/relationships/hyperlink" Target="https://www.digitalocean.com/community/tutorials/how-to-install-python-3-and-set-up-a-local-programming-environment-on-centos-7" TargetMode="External"/><Relationship Id="rId4" Type="http://schemas.openxmlformats.org/officeDocument/2006/relationships/hyperlink" Target="https://www.digitalocean.com/community/tutorials/how-to-install-python-3-and-set-up-a-programming-environment-on-an-ubuntu-18-04-serve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hyperlink" Target="https://zoomadmin.com/HowToInstall/UbuntuPackage/bash" TargetMode="External"/><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1117"/>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7823"/>
          <a:stretch/>
        </p:blipFill>
        <p:spPr>
          <a:xfrm>
            <a:off x="1293216" y="795232"/>
            <a:ext cx="3583584" cy="1875253"/>
          </a:xfrm>
          <a:prstGeom prst="rect">
            <a:avLst/>
          </a:prstGeom>
        </p:spPr>
      </p:pic>
      <p:grpSp>
        <p:nvGrpSpPr>
          <p:cNvPr id="6" name="Group 5"/>
          <p:cNvGrpSpPr/>
          <p:nvPr/>
        </p:nvGrpSpPr>
        <p:grpSpPr>
          <a:xfrm>
            <a:off x="6268314" y="3804144"/>
            <a:ext cx="4868497" cy="1569660"/>
            <a:chOff x="6268314" y="3804144"/>
            <a:chExt cx="4868497" cy="156966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8314" y="4045751"/>
              <a:ext cx="1086446" cy="1086446"/>
            </a:xfrm>
            <a:prstGeom prst="rect">
              <a:avLst/>
            </a:prstGeom>
          </p:spPr>
        </p:pic>
        <p:sp>
          <p:nvSpPr>
            <p:cNvPr id="4" name="TextBox 3"/>
            <p:cNvSpPr txBox="1"/>
            <p:nvPr/>
          </p:nvSpPr>
          <p:spPr>
            <a:xfrm>
              <a:off x="7022005" y="3804144"/>
              <a:ext cx="4114806" cy="1569660"/>
            </a:xfrm>
            <a:prstGeom prst="rect">
              <a:avLst/>
            </a:prstGeom>
            <a:noFill/>
          </p:spPr>
          <p:txBody>
            <a:bodyPr wrap="square" rtlCol="0">
              <a:spAutoFit/>
            </a:bodyPr>
            <a:lstStyle/>
            <a:p>
              <a:pPr algn="ctr"/>
              <a:r>
                <a:rPr lang="en-US" sz="4800" b="1" dirty="0" smtClean="0">
                  <a:solidFill>
                    <a:srgbClr val="656565"/>
                  </a:solidFill>
                  <a:latin typeface="Flux" pitchFamily="50" charset="0"/>
                </a:rPr>
                <a:t>Shell | Bash </a:t>
              </a:r>
              <a:r>
                <a:rPr lang="en-US" sz="4800" b="1" dirty="0" smtClean="0">
                  <a:solidFill>
                    <a:srgbClr val="656565"/>
                  </a:solidFill>
                  <a:latin typeface="Flux" pitchFamily="50" charset="0"/>
                </a:rPr>
                <a:t>Scripting</a:t>
              </a:r>
              <a:endParaRPr lang="en-US" sz="4800" b="1" dirty="0">
                <a:solidFill>
                  <a:srgbClr val="656565"/>
                </a:solidFill>
                <a:latin typeface="Flux" pitchFamily="50" charset="0"/>
              </a:endParaRPr>
            </a:p>
          </p:txBody>
        </p:sp>
      </p:grpSp>
      <p:sp>
        <p:nvSpPr>
          <p:cNvPr id="5" name="Rectangle 4"/>
          <p:cNvSpPr/>
          <p:nvPr/>
        </p:nvSpPr>
        <p:spPr>
          <a:xfrm rot="2700000">
            <a:off x="7013974" y="16208"/>
            <a:ext cx="232630" cy="384048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2700000">
            <a:off x="4370952" y="2706042"/>
            <a:ext cx="232630" cy="374904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200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8" accel="24000" decel="2400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2"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1+#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D1117"/>
        </a:solidFill>
        <a:effectLst/>
      </p:bgPr>
    </p:bg>
    <p:spTree>
      <p:nvGrpSpPr>
        <p:cNvPr id="1" name=""/>
        <p:cNvGrpSpPr/>
        <p:nvPr/>
      </p:nvGrpSpPr>
      <p:grpSpPr>
        <a:xfrm>
          <a:off x="0" y="0"/>
          <a:ext cx="0" cy="0"/>
          <a:chOff x="0" y="0"/>
          <a:chExt cx="0" cy="0"/>
        </a:xfrm>
      </p:grpSpPr>
      <p:sp>
        <p:nvSpPr>
          <p:cNvPr id="7" name="Rectangle 6"/>
          <p:cNvSpPr/>
          <p:nvPr/>
        </p:nvSpPr>
        <p:spPr>
          <a:xfrm>
            <a:off x="777226" y="1047519"/>
            <a:ext cx="10072743" cy="179121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1120" tIns="35560" rIns="71120" bIns="35560" numCol="1" spcCol="0" rtlCol="0" fromWordArt="0" anchor="ctr" anchorCtr="0" forceAA="0" compatLnSpc="1">
            <a:prstTxWarp prst="textNoShape">
              <a:avLst/>
            </a:prstTxWarp>
            <a:noAutofit/>
          </a:bodyPr>
          <a:lstStyle/>
          <a:p>
            <a:pPr algn="ctr" defTabSz="711220"/>
            <a:endParaRPr lang="en-US" sz="1400">
              <a:solidFill>
                <a:prstClr val="white"/>
              </a:solidFill>
              <a:latin typeface="Calibri" panose="020F0502020204030204"/>
            </a:endParaRPr>
          </a:p>
        </p:txBody>
      </p:sp>
      <p:sp>
        <p:nvSpPr>
          <p:cNvPr id="3" name="Rectangle 2"/>
          <p:cNvSpPr/>
          <p:nvPr/>
        </p:nvSpPr>
        <p:spPr>
          <a:xfrm>
            <a:off x="5436685" y="176503"/>
            <a:ext cx="1318631" cy="502702"/>
          </a:xfrm>
          <a:prstGeom prst="rect">
            <a:avLst/>
          </a:prstGeom>
          <a:noFill/>
        </p:spPr>
        <p:txBody>
          <a:bodyPr wrap="none" lIns="71120" tIns="35560" rIns="71120" bIns="35560">
            <a:spAutoFit/>
          </a:bodyPr>
          <a:lstStyle/>
          <a:p>
            <a:pPr algn="ctr" defTabSz="711220"/>
            <a:r>
              <a:rPr lang="en-US" sz="2800" b="1" dirty="0" smtClean="0">
                <a:ln w="0"/>
                <a:solidFill>
                  <a:srgbClr val="92D050"/>
                </a:solidFill>
                <a:effectLst>
                  <a:outerShdw blurRad="38100" dist="19050" dir="2700000" algn="tl" rotWithShape="0">
                    <a:prstClr val="black">
                      <a:alpha val="40000"/>
                    </a:prstClr>
                  </a:outerShdw>
                </a:effectLst>
                <a:latin typeface="Century Gothic" panose="020B0502020202020204" pitchFamily="34" charset="0"/>
              </a:rPr>
              <a:t>Python</a:t>
            </a:r>
            <a:endParaRPr lang="en-US" sz="2800" b="1" dirty="0">
              <a:ln w="0"/>
              <a:solidFill>
                <a:srgbClr val="92D050"/>
              </a:solidFill>
              <a:effectLst>
                <a:outerShdw blurRad="38100" dist="19050" dir="2700000" algn="tl" rotWithShape="0">
                  <a:prstClr val="black">
                    <a:alpha val="40000"/>
                  </a:prstClr>
                </a:outerShdw>
              </a:effectLst>
              <a:latin typeface="Century Gothic" panose="020B0502020202020204" pitchFamily="34" charset="0"/>
            </a:endParaRPr>
          </a:p>
        </p:txBody>
      </p:sp>
      <p:sp>
        <p:nvSpPr>
          <p:cNvPr id="5" name="TextBox 4"/>
          <p:cNvSpPr txBox="1"/>
          <p:nvPr/>
        </p:nvSpPr>
        <p:spPr>
          <a:xfrm>
            <a:off x="777229" y="760262"/>
            <a:ext cx="2962258" cy="307777"/>
          </a:xfrm>
          <a:prstGeom prst="rect">
            <a:avLst/>
          </a:prstGeom>
          <a:solidFill>
            <a:srgbClr val="0D1117"/>
          </a:solidFill>
          <a:ln w="19050">
            <a:solidFill>
              <a:srgbClr val="00B0F0"/>
            </a:solidFill>
          </a:ln>
        </p:spPr>
        <p:txBody>
          <a:bodyPr wrap="square" rtlCol="0">
            <a:spAutoFit/>
          </a:bodyPr>
          <a:lstStyle/>
          <a:p>
            <a:pPr algn="ctr" defTabSz="711220"/>
            <a:r>
              <a:rPr lang="en-US" sz="1400" b="1" dirty="0" smtClean="0">
                <a:solidFill>
                  <a:prstClr val="white"/>
                </a:solidFill>
                <a:latin typeface="Calibri" panose="020F0502020204030204"/>
              </a:rPr>
              <a:t>Introduction to Python</a:t>
            </a:r>
            <a:endParaRPr lang="en-US" sz="1400" b="1" dirty="0">
              <a:solidFill>
                <a:prstClr val="white"/>
              </a:solidFill>
              <a:latin typeface="Calibri" panose="020F0502020204030204"/>
            </a:endParaRPr>
          </a:p>
        </p:txBody>
      </p:sp>
      <p:sp>
        <p:nvSpPr>
          <p:cNvPr id="84" name="TextBox 83"/>
          <p:cNvSpPr txBox="1"/>
          <p:nvPr/>
        </p:nvSpPr>
        <p:spPr>
          <a:xfrm>
            <a:off x="9778960" y="6112624"/>
            <a:ext cx="2391132" cy="403444"/>
          </a:xfrm>
          <a:prstGeom prst="rect">
            <a:avLst/>
          </a:prstGeom>
          <a:noFill/>
        </p:spPr>
        <p:txBody>
          <a:bodyPr wrap="square" rtlCol="0">
            <a:spAutoFit/>
          </a:bodyPr>
          <a:lstStyle/>
          <a:p>
            <a:pPr defTabSz="355607"/>
            <a:r>
              <a:rPr lang="en-US" sz="1011" b="1" dirty="0">
                <a:solidFill>
                  <a:prstClr val="white"/>
                </a:solidFill>
                <a:latin typeface="Calibri" panose="020F0502020204030204"/>
              </a:rPr>
              <a:t>https://www.linkedin.com/in/themr255/</a:t>
            </a:r>
          </a:p>
        </p:txBody>
      </p:sp>
      <p:pic>
        <p:nvPicPr>
          <p:cNvPr id="85" name="Picture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3509" y="6086892"/>
            <a:ext cx="252536" cy="252536"/>
          </a:xfrm>
          <a:prstGeom prst="rect">
            <a:avLst/>
          </a:prstGeom>
        </p:spPr>
      </p:pic>
      <p:sp>
        <p:nvSpPr>
          <p:cNvPr id="94" name="Rectangle 93"/>
          <p:cNvSpPr/>
          <p:nvPr/>
        </p:nvSpPr>
        <p:spPr>
          <a:xfrm>
            <a:off x="9484884" y="6056541"/>
            <a:ext cx="2685202" cy="3220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607"/>
            <a:endParaRPr lang="en-US" sz="1400">
              <a:solidFill>
                <a:prstClr val="white"/>
              </a:solidFill>
              <a:latin typeface="Calibri" panose="020F0502020204030204"/>
            </a:endParaRPr>
          </a:p>
        </p:txBody>
      </p:sp>
      <p:sp>
        <p:nvSpPr>
          <p:cNvPr id="96" name="TextBox 95"/>
          <p:cNvSpPr txBox="1"/>
          <p:nvPr/>
        </p:nvSpPr>
        <p:spPr>
          <a:xfrm>
            <a:off x="863523" y="1162801"/>
            <a:ext cx="9686196" cy="1405513"/>
          </a:xfrm>
          <a:prstGeom prst="rect">
            <a:avLst/>
          </a:prstGeom>
          <a:noFill/>
          <a:ln>
            <a:noFill/>
          </a:ln>
        </p:spPr>
        <p:txBody>
          <a:bodyPr wrap="square" rtlCol="0">
            <a:spAutoFit/>
          </a:bodyPr>
          <a:lstStyle/>
          <a:p>
            <a:pPr marL="222256" indent="-222256" algn="just" defTabSz="711220">
              <a:spcBef>
                <a:spcPts val="156"/>
              </a:spcBef>
              <a:spcAft>
                <a:spcPts val="156"/>
              </a:spcAft>
              <a:buFont typeface="Arial" panose="020B0604020202020204" pitchFamily="34" charset="0"/>
              <a:buChar char="•"/>
            </a:pPr>
            <a:r>
              <a:rPr lang="en-US" sz="1200" dirty="0" smtClean="0">
                <a:solidFill>
                  <a:prstClr val="white"/>
                </a:solidFill>
              </a:rPr>
              <a:t>Python </a:t>
            </a:r>
            <a:r>
              <a:rPr lang="en-US" sz="1200" dirty="0">
                <a:solidFill>
                  <a:prstClr val="white"/>
                </a:solidFill>
              </a:rPr>
              <a:t>is a popular high-level programming language known for its simplicity and readability.</a:t>
            </a:r>
          </a:p>
          <a:p>
            <a:pPr marL="222256" indent="-222256" algn="just" defTabSz="711220">
              <a:spcBef>
                <a:spcPts val="156"/>
              </a:spcBef>
              <a:spcAft>
                <a:spcPts val="156"/>
              </a:spcAft>
              <a:buFont typeface="Arial" panose="020B0604020202020204" pitchFamily="34" charset="0"/>
              <a:buChar char="•"/>
            </a:pPr>
            <a:r>
              <a:rPr lang="en-US" sz="1200" dirty="0">
                <a:solidFill>
                  <a:prstClr val="white"/>
                </a:solidFill>
              </a:rPr>
              <a:t>It was created by Guido van Rossum and first released in 1991. </a:t>
            </a:r>
          </a:p>
          <a:p>
            <a:pPr marL="222256" indent="-222256" algn="just" defTabSz="711220">
              <a:spcBef>
                <a:spcPts val="156"/>
              </a:spcBef>
              <a:spcAft>
                <a:spcPts val="156"/>
              </a:spcAft>
              <a:buFont typeface="Arial" panose="020B0604020202020204" pitchFamily="34" charset="0"/>
              <a:buChar char="•"/>
            </a:pPr>
            <a:r>
              <a:rPr lang="en-US" sz="1200" dirty="0">
                <a:solidFill>
                  <a:prstClr val="white"/>
                </a:solidFill>
              </a:rPr>
              <a:t>Python emphasizes code readability and a clear syntax, making it an excellent choice for beginners and experienced programmers alike. </a:t>
            </a:r>
          </a:p>
          <a:p>
            <a:pPr marL="222256" indent="-222256" algn="just" defTabSz="711220">
              <a:spcBef>
                <a:spcPts val="156"/>
              </a:spcBef>
              <a:spcAft>
                <a:spcPts val="156"/>
              </a:spcAft>
              <a:buFont typeface="Arial" panose="020B0604020202020204" pitchFamily="34" charset="0"/>
              <a:buChar char="•"/>
            </a:pPr>
            <a:r>
              <a:rPr lang="en-US" sz="1200" dirty="0">
                <a:solidFill>
                  <a:prstClr val="white"/>
                </a:solidFill>
              </a:rPr>
              <a:t>It supports multiple programming paradigms, including procedural, object-oriented, and functional programming styles. </a:t>
            </a:r>
            <a:endParaRPr lang="en-US" sz="1200" dirty="0" smtClean="0">
              <a:solidFill>
                <a:prstClr val="white"/>
              </a:solidFill>
            </a:endParaRPr>
          </a:p>
          <a:p>
            <a:pPr marL="222256" indent="-222256" algn="just" defTabSz="711220">
              <a:spcBef>
                <a:spcPts val="156"/>
              </a:spcBef>
              <a:spcAft>
                <a:spcPts val="156"/>
              </a:spcAft>
              <a:buFont typeface="Arial" panose="020B0604020202020204" pitchFamily="34" charset="0"/>
              <a:buChar char="•"/>
            </a:pPr>
            <a:r>
              <a:rPr lang="en-US" sz="1200" dirty="0" smtClean="0">
                <a:solidFill>
                  <a:prstClr val="white"/>
                </a:solidFill>
              </a:rPr>
              <a:t>Python </a:t>
            </a:r>
            <a:r>
              <a:rPr lang="en-US" sz="1200" dirty="0">
                <a:solidFill>
                  <a:prstClr val="white"/>
                </a:solidFill>
              </a:rPr>
              <a:t>has a vast standard library and a thriving ecosystem of third-party packages, making it versatile for a wide range of applications, such as web development, data analysis, artificial intelligence, and automation.</a:t>
            </a:r>
            <a:endParaRPr lang="en-US" sz="1200" dirty="0">
              <a:solidFill>
                <a:prstClr val="white"/>
              </a:solidFill>
            </a:endParaRPr>
          </a:p>
        </p:txBody>
      </p:sp>
      <p:sp>
        <p:nvSpPr>
          <p:cNvPr id="18" name="Rectangle 17"/>
          <p:cNvSpPr/>
          <p:nvPr/>
        </p:nvSpPr>
        <p:spPr>
          <a:xfrm>
            <a:off x="777226" y="3452707"/>
            <a:ext cx="10072743" cy="2466368"/>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1120" tIns="35560" rIns="71120" bIns="35560" numCol="1" spcCol="0" rtlCol="0" fromWordArt="0" anchor="ctr" anchorCtr="0" forceAA="0" compatLnSpc="1">
            <a:prstTxWarp prst="textNoShape">
              <a:avLst/>
            </a:prstTxWarp>
            <a:noAutofit/>
          </a:bodyPr>
          <a:lstStyle/>
          <a:p>
            <a:pPr algn="ctr" defTabSz="711220"/>
            <a:endParaRPr lang="en-US" sz="1400">
              <a:solidFill>
                <a:prstClr val="white"/>
              </a:solidFill>
              <a:latin typeface="Calibri" panose="020F0502020204030204"/>
            </a:endParaRPr>
          </a:p>
        </p:txBody>
      </p:sp>
      <p:sp>
        <p:nvSpPr>
          <p:cNvPr id="19" name="TextBox 18"/>
          <p:cNvSpPr txBox="1"/>
          <p:nvPr/>
        </p:nvSpPr>
        <p:spPr>
          <a:xfrm>
            <a:off x="777229" y="3165451"/>
            <a:ext cx="2962258" cy="307777"/>
          </a:xfrm>
          <a:prstGeom prst="rect">
            <a:avLst/>
          </a:prstGeom>
          <a:solidFill>
            <a:srgbClr val="0D1117"/>
          </a:solidFill>
          <a:ln w="19050">
            <a:solidFill>
              <a:srgbClr val="FFC000"/>
            </a:solidFill>
          </a:ln>
        </p:spPr>
        <p:txBody>
          <a:bodyPr wrap="square" rtlCol="0">
            <a:spAutoFit/>
          </a:bodyPr>
          <a:lstStyle/>
          <a:p>
            <a:pPr algn="ctr" defTabSz="711220"/>
            <a:r>
              <a:rPr lang="en-US" sz="1400" b="1" dirty="0" smtClean="0">
                <a:solidFill>
                  <a:prstClr val="white"/>
                </a:solidFill>
                <a:latin typeface="Calibri" panose="020F0502020204030204"/>
              </a:rPr>
              <a:t>Python </a:t>
            </a:r>
            <a:r>
              <a:rPr lang="en-US" sz="1400" b="1" dirty="0">
                <a:solidFill>
                  <a:prstClr val="white"/>
                </a:solidFill>
              </a:rPr>
              <a:t>Installation</a:t>
            </a:r>
            <a:endParaRPr lang="en-US" sz="1400" b="1" dirty="0">
              <a:solidFill>
                <a:prstClr val="white"/>
              </a:solidFill>
              <a:latin typeface="Calibri" panose="020F0502020204030204"/>
            </a:endParaRPr>
          </a:p>
        </p:txBody>
      </p:sp>
      <p:sp>
        <p:nvSpPr>
          <p:cNvPr id="20" name="TextBox 19"/>
          <p:cNvSpPr txBox="1"/>
          <p:nvPr/>
        </p:nvSpPr>
        <p:spPr>
          <a:xfrm>
            <a:off x="863523" y="3567990"/>
            <a:ext cx="9686196" cy="2298065"/>
          </a:xfrm>
          <a:prstGeom prst="rect">
            <a:avLst/>
          </a:prstGeom>
          <a:noFill/>
          <a:ln>
            <a:noFill/>
          </a:ln>
        </p:spPr>
        <p:txBody>
          <a:bodyPr wrap="square" rtlCol="0">
            <a:spAutoFit/>
          </a:bodyPr>
          <a:lstStyle/>
          <a:p>
            <a:pPr marL="222256" indent="-222256" defTabSz="711220">
              <a:spcBef>
                <a:spcPts val="156"/>
              </a:spcBef>
              <a:spcAft>
                <a:spcPts val="156"/>
              </a:spcAft>
              <a:buFont typeface="Arial" panose="020B0604020202020204" pitchFamily="34" charset="0"/>
              <a:buChar char="•"/>
            </a:pPr>
            <a:r>
              <a:rPr lang="en-US" sz="1200" dirty="0" smtClean="0">
                <a:solidFill>
                  <a:prstClr val="white"/>
                </a:solidFill>
              </a:rPr>
              <a:t>Installation </a:t>
            </a:r>
            <a:r>
              <a:rPr lang="en-US" sz="1200" dirty="0">
                <a:solidFill>
                  <a:prstClr val="white"/>
                </a:solidFill>
              </a:rPr>
              <a:t>on </a:t>
            </a:r>
            <a:r>
              <a:rPr lang="en-US" sz="1200" b="1" dirty="0">
                <a:solidFill>
                  <a:prstClr val="white"/>
                </a:solidFill>
              </a:rPr>
              <a:t>Windows</a:t>
            </a:r>
            <a:r>
              <a:rPr lang="en-US" sz="1200" dirty="0">
                <a:solidFill>
                  <a:prstClr val="white"/>
                </a:solidFill>
              </a:rPr>
              <a:t> : </a:t>
            </a:r>
            <a:r>
              <a:rPr lang="en-US" sz="1200" dirty="0">
                <a:solidFill>
                  <a:prstClr val="white"/>
                </a:solidFill>
                <a:hlinkClick r:id="rId3"/>
              </a:rPr>
              <a:t>https://</a:t>
            </a:r>
            <a:r>
              <a:rPr lang="en-US" sz="1200" dirty="0" smtClean="0">
                <a:solidFill>
                  <a:prstClr val="white"/>
                </a:solidFill>
                <a:hlinkClick r:id="rId3"/>
              </a:rPr>
              <a:t>www.digitalocean.com/community/tutorials/install-python-windows-10</a:t>
            </a:r>
            <a:endParaRPr lang="en-US" sz="1200" dirty="0" smtClean="0">
              <a:solidFill>
                <a:prstClr val="white"/>
              </a:solidFill>
            </a:endParaRPr>
          </a:p>
          <a:p>
            <a:pPr marL="222256" indent="-222256" defTabSz="711220">
              <a:spcBef>
                <a:spcPts val="156"/>
              </a:spcBef>
              <a:spcAft>
                <a:spcPts val="156"/>
              </a:spcAft>
              <a:buFont typeface="Arial" panose="020B0604020202020204" pitchFamily="34" charset="0"/>
              <a:buChar char="•"/>
            </a:pPr>
            <a:r>
              <a:rPr lang="en-US" sz="1200" dirty="0" smtClean="0">
                <a:solidFill>
                  <a:prstClr val="white"/>
                </a:solidFill>
              </a:rPr>
              <a:t>Installation </a:t>
            </a:r>
            <a:r>
              <a:rPr lang="en-US" sz="1200" dirty="0">
                <a:solidFill>
                  <a:prstClr val="white"/>
                </a:solidFill>
              </a:rPr>
              <a:t>on </a:t>
            </a:r>
            <a:r>
              <a:rPr lang="en-US" sz="1200" b="1" dirty="0">
                <a:solidFill>
                  <a:prstClr val="white"/>
                </a:solidFill>
              </a:rPr>
              <a:t>Ubuntu/Debian</a:t>
            </a:r>
            <a:r>
              <a:rPr lang="en-US" sz="1200" dirty="0">
                <a:solidFill>
                  <a:prstClr val="white"/>
                </a:solidFill>
              </a:rPr>
              <a:t> : </a:t>
            </a:r>
            <a:r>
              <a:rPr lang="en-US" sz="1200" dirty="0">
                <a:solidFill>
                  <a:prstClr val="white"/>
                </a:solidFill>
                <a:hlinkClick r:id="rId4"/>
              </a:rPr>
              <a:t>https://</a:t>
            </a:r>
            <a:r>
              <a:rPr lang="en-US" sz="1200" dirty="0" smtClean="0">
                <a:solidFill>
                  <a:prstClr val="white"/>
                </a:solidFill>
                <a:hlinkClick r:id="rId4"/>
              </a:rPr>
              <a:t>www.digitalocean.com/community/tutorials/how-to-install-python-3-and-set-up-a-programming-environment-on-an-ubuntu-18-04-server</a:t>
            </a:r>
            <a:endParaRPr lang="en-US" sz="1200" dirty="0" smtClean="0">
              <a:solidFill>
                <a:prstClr val="white"/>
              </a:solidFill>
            </a:endParaRPr>
          </a:p>
          <a:p>
            <a:pPr marL="222256" indent="-222256" defTabSz="711220">
              <a:spcBef>
                <a:spcPts val="156"/>
              </a:spcBef>
              <a:spcAft>
                <a:spcPts val="156"/>
              </a:spcAft>
              <a:buFont typeface="Arial" panose="020B0604020202020204" pitchFamily="34" charset="0"/>
              <a:buChar char="•"/>
            </a:pPr>
            <a:r>
              <a:rPr lang="en-US" sz="1200" dirty="0">
                <a:solidFill>
                  <a:prstClr val="white"/>
                </a:solidFill>
              </a:rPr>
              <a:t>Installation on </a:t>
            </a:r>
            <a:r>
              <a:rPr lang="en-US" sz="1200" b="1" dirty="0">
                <a:solidFill>
                  <a:prstClr val="white"/>
                </a:solidFill>
              </a:rPr>
              <a:t>Fedora/CentOS/RHEL</a:t>
            </a:r>
            <a:r>
              <a:rPr lang="en-US" sz="1200" dirty="0">
                <a:solidFill>
                  <a:prstClr val="white"/>
                </a:solidFill>
              </a:rPr>
              <a:t> : </a:t>
            </a:r>
            <a:r>
              <a:rPr lang="en-US" sz="1200" dirty="0">
                <a:solidFill>
                  <a:prstClr val="white"/>
                </a:solidFill>
                <a:hlinkClick r:id="rId5"/>
              </a:rPr>
              <a:t>https://</a:t>
            </a:r>
            <a:r>
              <a:rPr lang="en-US" sz="1200" dirty="0" smtClean="0">
                <a:solidFill>
                  <a:prstClr val="white"/>
                </a:solidFill>
                <a:hlinkClick r:id="rId5"/>
              </a:rPr>
              <a:t>www.digitalocean.com/community/tutorials/how-to-install-python-3-and-set-up-a-local-programming-environment-on-centos-7</a:t>
            </a:r>
            <a:endParaRPr lang="en-US" sz="1200" dirty="0">
              <a:solidFill>
                <a:prstClr val="white"/>
              </a:solidFill>
            </a:endParaRPr>
          </a:p>
          <a:p>
            <a:pPr marL="222256" indent="-222256" defTabSz="711220">
              <a:spcBef>
                <a:spcPts val="156"/>
              </a:spcBef>
              <a:spcAft>
                <a:spcPts val="156"/>
              </a:spcAft>
              <a:buFont typeface="Arial" panose="020B0604020202020204" pitchFamily="34" charset="0"/>
              <a:buChar char="•"/>
            </a:pPr>
            <a:r>
              <a:rPr lang="en-US" sz="1200" dirty="0">
                <a:solidFill>
                  <a:prstClr val="white"/>
                </a:solidFill>
              </a:rPr>
              <a:t>Installation on </a:t>
            </a:r>
            <a:r>
              <a:rPr lang="en-US" sz="1200" b="1" dirty="0" smtClean="0">
                <a:solidFill>
                  <a:prstClr val="white"/>
                </a:solidFill>
              </a:rPr>
              <a:t>Mac OS </a:t>
            </a:r>
            <a:r>
              <a:rPr lang="en-US" sz="1200" dirty="0" smtClean="0">
                <a:solidFill>
                  <a:prstClr val="white"/>
                </a:solidFill>
              </a:rPr>
              <a:t>: </a:t>
            </a:r>
            <a:r>
              <a:rPr lang="en-US" sz="1200" dirty="0">
                <a:solidFill>
                  <a:prstClr val="white"/>
                </a:solidFill>
                <a:hlinkClick r:id="rId5"/>
              </a:rPr>
              <a:t>https://www.dataquest.io/blog/installing-python-on-mac</a:t>
            </a:r>
            <a:r>
              <a:rPr lang="en-US" sz="1200" dirty="0" smtClean="0">
                <a:solidFill>
                  <a:prstClr val="white"/>
                </a:solidFill>
                <a:hlinkClick r:id="rId5"/>
              </a:rPr>
              <a:t>/</a:t>
            </a:r>
            <a:endParaRPr lang="en-US" sz="1200" dirty="0" smtClean="0">
              <a:solidFill>
                <a:prstClr val="white"/>
              </a:solidFill>
            </a:endParaRPr>
          </a:p>
          <a:p>
            <a:pPr marL="222256" indent="-222256" defTabSz="711220">
              <a:spcBef>
                <a:spcPts val="156"/>
              </a:spcBef>
              <a:spcAft>
                <a:spcPts val="156"/>
              </a:spcAft>
              <a:buFont typeface="Arial" panose="020B0604020202020204" pitchFamily="34" charset="0"/>
              <a:buChar char="•"/>
            </a:pPr>
            <a:r>
              <a:rPr lang="en-US" sz="1200" dirty="0" smtClean="0">
                <a:solidFill>
                  <a:prstClr val="white"/>
                </a:solidFill>
              </a:rPr>
              <a:t>Installation using </a:t>
            </a:r>
            <a:r>
              <a:rPr lang="en-US" sz="1200" b="1" dirty="0" smtClean="0">
                <a:solidFill>
                  <a:prstClr val="white"/>
                </a:solidFill>
              </a:rPr>
              <a:t>Shell/Bash Script</a:t>
            </a:r>
            <a:r>
              <a:rPr lang="en-US" sz="1200" dirty="0" smtClean="0">
                <a:solidFill>
                  <a:prstClr val="white"/>
                </a:solidFill>
              </a:rPr>
              <a:t> </a:t>
            </a:r>
            <a:r>
              <a:rPr lang="en-US" sz="1200" dirty="0">
                <a:solidFill>
                  <a:prstClr val="white"/>
                </a:solidFill>
              </a:rPr>
              <a:t>: </a:t>
            </a:r>
            <a:r>
              <a:rPr lang="en-US" sz="1200" dirty="0">
                <a:solidFill>
                  <a:prstClr val="white"/>
                </a:solidFill>
                <a:hlinkClick r:id="rId6"/>
              </a:rPr>
              <a:t>https://blog.knoldus.com/how-to-install-python-in-target-host-using-ansible</a:t>
            </a:r>
            <a:r>
              <a:rPr lang="en-US" sz="1200" dirty="0" smtClean="0">
                <a:solidFill>
                  <a:prstClr val="white"/>
                </a:solidFill>
                <a:hlinkClick r:id="rId6"/>
              </a:rPr>
              <a:t>/</a:t>
            </a:r>
            <a:endParaRPr lang="en-US" sz="1200" dirty="0" smtClean="0">
              <a:solidFill>
                <a:prstClr val="white"/>
              </a:solidFill>
            </a:endParaRPr>
          </a:p>
          <a:p>
            <a:pPr marL="222256" indent="-222256" defTabSz="711220">
              <a:spcBef>
                <a:spcPts val="156"/>
              </a:spcBef>
              <a:spcAft>
                <a:spcPts val="156"/>
              </a:spcAft>
              <a:buFont typeface="Arial" panose="020B0604020202020204" pitchFamily="34" charset="0"/>
              <a:buChar char="•"/>
            </a:pPr>
            <a:r>
              <a:rPr lang="en-US" sz="1200" dirty="0" smtClean="0">
                <a:solidFill>
                  <a:prstClr val="white"/>
                </a:solidFill>
              </a:rPr>
              <a:t>Installation </a:t>
            </a:r>
            <a:r>
              <a:rPr lang="en-US" sz="1200" dirty="0">
                <a:solidFill>
                  <a:prstClr val="white"/>
                </a:solidFill>
              </a:rPr>
              <a:t>using </a:t>
            </a:r>
            <a:r>
              <a:rPr lang="en-US" sz="1200" b="1" dirty="0">
                <a:solidFill>
                  <a:prstClr val="white"/>
                </a:solidFill>
              </a:rPr>
              <a:t>Ansible</a:t>
            </a:r>
            <a:r>
              <a:rPr lang="en-US" sz="1200" dirty="0">
                <a:solidFill>
                  <a:prstClr val="white"/>
                </a:solidFill>
              </a:rPr>
              <a:t> : </a:t>
            </a:r>
            <a:r>
              <a:rPr lang="en-US" sz="1200" dirty="0">
                <a:solidFill>
                  <a:prstClr val="white"/>
                </a:solidFill>
                <a:hlinkClick r:id="rId7"/>
              </a:rPr>
              <a:t>https://</a:t>
            </a:r>
            <a:r>
              <a:rPr lang="en-US" sz="1200" dirty="0" smtClean="0">
                <a:solidFill>
                  <a:prstClr val="white"/>
                </a:solidFill>
                <a:hlinkClick r:id="rId7"/>
              </a:rPr>
              <a:t>relativkreativ.at/articles/how-to-install-python-with-ansible</a:t>
            </a:r>
            <a:endParaRPr lang="en-US" sz="1200" dirty="0" smtClean="0">
              <a:solidFill>
                <a:prstClr val="white"/>
              </a:solidFill>
            </a:endParaRPr>
          </a:p>
          <a:p>
            <a:pPr marL="222256" indent="-222256" defTabSz="711220">
              <a:spcBef>
                <a:spcPts val="156"/>
              </a:spcBef>
              <a:spcAft>
                <a:spcPts val="156"/>
              </a:spcAft>
              <a:buFont typeface="Arial" panose="020B0604020202020204" pitchFamily="34" charset="0"/>
              <a:buChar char="•"/>
            </a:pPr>
            <a:endParaRPr lang="en-US" sz="1200" dirty="0">
              <a:solidFill>
                <a:prstClr val="white"/>
              </a:solidFill>
            </a:endParaRPr>
          </a:p>
          <a:p>
            <a:pPr defTabSz="711220">
              <a:spcBef>
                <a:spcPts val="156"/>
              </a:spcBef>
              <a:spcAft>
                <a:spcPts val="156"/>
              </a:spcAft>
            </a:pPr>
            <a:r>
              <a:rPr lang="en-US" sz="1200" b="1" dirty="0">
                <a:solidFill>
                  <a:prstClr val="white"/>
                </a:solidFill>
              </a:rPr>
              <a:t>Check </a:t>
            </a:r>
            <a:r>
              <a:rPr lang="en-US" sz="1200" b="1" dirty="0" smtClean="0">
                <a:solidFill>
                  <a:prstClr val="white"/>
                </a:solidFill>
              </a:rPr>
              <a:t>Python version</a:t>
            </a:r>
            <a:r>
              <a:rPr lang="en-US" sz="1200" dirty="0" smtClean="0">
                <a:solidFill>
                  <a:prstClr val="white"/>
                </a:solidFill>
              </a:rPr>
              <a:t> </a:t>
            </a:r>
            <a:r>
              <a:rPr lang="en-US" sz="1200" dirty="0">
                <a:solidFill>
                  <a:prstClr val="white"/>
                </a:solidFill>
              </a:rPr>
              <a:t>using command : </a:t>
            </a:r>
            <a:r>
              <a:rPr lang="en-US" sz="1200" b="1" dirty="0" smtClean="0">
                <a:solidFill>
                  <a:srgbClr val="FE44FF"/>
                </a:solidFill>
              </a:rPr>
              <a:t>python </a:t>
            </a:r>
            <a:r>
              <a:rPr lang="en-US" sz="1200" b="1" dirty="0">
                <a:solidFill>
                  <a:srgbClr val="FE44FF"/>
                </a:solidFill>
              </a:rPr>
              <a:t>--</a:t>
            </a:r>
            <a:r>
              <a:rPr lang="en-US" sz="1200" b="1" dirty="0" smtClean="0">
                <a:solidFill>
                  <a:srgbClr val="FE44FF"/>
                </a:solidFill>
              </a:rPr>
              <a:t>version</a:t>
            </a:r>
            <a:endParaRPr lang="en-US" sz="1200" b="1" dirty="0">
              <a:solidFill>
                <a:srgbClr val="FE44FF"/>
              </a:solidFill>
            </a:endParaRPr>
          </a:p>
        </p:txBody>
      </p:sp>
    </p:spTree>
    <p:extLst>
      <p:ext uri="{BB962C8B-B14F-4D97-AF65-F5344CB8AC3E}">
        <p14:creationId xmlns:p14="http://schemas.microsoft.com/office/powerpoint/2010/main" val="2291540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D1117"/>
        </a:solidFill>
        <a:effectLst/>
      </p:bgPr>
    </p:bg>
    <p:spTree>
      <p:nvGrpSpPr>
        <p:cNvPr id="1" name=""/>
        <p:cNvGrpSpPr/>
        <p:nvPr/>
      </p:nvGrpSpPr>
      <p:grpSpPr>
        <a:xfrm>
          <a:off x="0" y="0"/>
          <a:ext cx="0" cy="0"/>
          <a:chOff x="0" y="0"/>
          <a:chExt cx="0" cy="0"/>
        </a:xfrm>
      </p:grpSpPr>
      <p:sp>
        <p:nvSpPr>
          <p:cNvPr id="3" name="Rectangle 2"/>
          <p:cNvSpPr/>
          <p:nvPr/>
        </p:nvSpPr>
        <p:spPr>
          <a:xfrm>
            <a:off x="5436692" y="176503"/>
            <a:ext cx="1318631" cy="502702"/>
          </a:xfrm>
          <a:prstGeom prst="rect">
            <a:avLst/>
          </a:prstGeom>
          <a:noFill/>
        </p:spPr>
        <p:txBody>
          <a:bodyPr wrap="none" lIns="71120" tIns="35560" rIns="71120" bIns="35560">
            <a:spAutoFit/>
          </a:bodyPr>
          <a:lstStyle/>
          <a:p>
            <a:pPr algn="ctr" defTabSz="711220"/>
            <a:r>
              <a:rPr lang="en-US" sz="2800" b="1" dirty="0" smtClean="0">
                <a:ln w="0"/>
                <a:solidFill>
                  <a:srgbClr val="92D050"/>
                </a:solidFill>
                <a:effectLst>
                  <a:outerShdw blurRad="38100" dist="19050" dir="2700000" algn="tl" rotWithShape="0">
                    <a:prstClr val="black">
                      <a:alpha val="40000"/>
                    </a:prstClr>
                  </a:outerShdw>
                </a:effectLst>
                <a:latin typeface="Century Gothic" panose="020B0502020202020204" pitchFamily="34" charset="0"/>
              </a:rPr>
              <a:t>Python</a:t>
            </a:r>
            <a:endParaRPr lang="en-US" sz="2800" b="1" dirty="0">
              <a:ln w="0"/>
              <a:solidFill>
                <a:srgbClr val="92D050"/>
              </a:solidFill>
              <a:effectLst>
                <a:outerShdw blurRad="38100" dist="19050" dir="2700000" algn="tl" rotWithShape="0">
                  <a:prstClr val="black">
                    <a:alpha val="40000"/>
                  </a:prstClr>
                </a:outerShdw>
              </a:effectLst>
              <a:latin typeface="Century Gothic" panose="020B0502020202020204" pitchFamily="34" charset="0"/>
            </a:endParaRPr>
          </a:p>
        </p:txBody>
      </p:sp>
      <p:sp>
        <p:nvSpPr>
          <p:cNvPr id="107" name="Rectangle 106"/>
          <p:cNvSpPr/>
          <p:nvPr/>
        </p:nvSpPr>
        <p:spPr>
          <a:xfrm>
            <a:off x="777227" y="1255074"/>
            <a:ext cx="10076688" cy="4399768"/>
          </a:xfrm>
          <a:prstGeom prst="rect">
            <a:avLst/>
          </a:prstGeom>
          <a:noFill/>
          <a:ln w="19050">
            <a:solidFill>
              <a:srgbClr val="FE44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1120" tIns="35560" rIns="71120" bIns="35560" numCol="1" spcCol="0" rtlCol="0" fromWordArt="0" anchor="ctr" anchorCtr="0" forceAA="0" compatLnSpc="1">
            <a:prstTxWarp prst="textNoShape">
              <a:avLst/>
            </a:prstTxWarp>
            <a:noAutofit/>
          </a:bodyPr>
          <a:lstStyle/>
          <a:p>
            <a:pPr algn="ctr" defTabSz="711220"/>
            <a:endParaRPr lang="en-US" sz="1400">
              <a:solidFill>
                <a:prstClr val="white"/>
              </a:solidFill>
              <a:latin typeface="Calibri" panose="020F0502020204030204"/>
            </a:endParaRPr>
          </a:p>
        </p:txBody>
      </p:sp>
      <p:sp>
        <p:nvSpPr>
          <p:cNvPr id="108" name="TextBox 107"/>
          <p:cNvSpPr txBox="1"/>
          <p:nvPr/>
        </p:nvSpPr>
        <p:spPr>
          <a:xfrm>
            <a:off x="777229" y="967820"/>
            <a:ext cx="2962258" cy="307777"/>
          </a:xfrm>
          <a:prstGeom prst="rect">
            <a:avLst/>
          </a:prstGeom>
          <a:solidFill>
            <a:srgbClr val="0D1117"/>
          </a:solidFill>
          <a:ln w="19050">
            <a:solidFill>
              <a:srgbClr val="FE44FF"/>
            </a:solidFill>
          </a:ln>
        </p:spPr>
        <p:txBody>
          <a:bodyPr wrap="square" rtlCol="0">
            <a:spAutoFit/>
          </a:bodyPr>
          <a:lstStyle/>
          <a:p>
            <a:pPr algn="ctr" defTabSz="711220"/>
            <a:r>
              <a:rPr lang="en-US" sz="1400" b="1" dirty="0">
                <a:solidFill>
                  <a:prstClr val="white"/>
                </a:solidFill>
              </a:rPr>
              <a:t>Use Cases of Python</a:t>
            </a:r>
            <a:endParaRPr lang="en-US" sz="1400" b="1" dirty="0">
              <a:solidFill>
                <a:prstClr val="white"/>
              </a:solidFill>
            </a:endParaRPr>
          </a:p>
        </p:txBody>
      </p:sp>
      <p:sp>
        <p:nvSpPr>
          <p:cNvPr id="109" name="TextBox 108"/>
          <p:cNvSpPr txBox="1"/>
          <p:nvPr/>
        </p:nvSpPr>
        <p:spPr>
          <a:xfrm>
            <a:off x="863523" y="1370357"/>
            <a:ext cx="9713492" cy="4113947"/>
          </a:xfrm>
          <a:prstGeom prst="rect">
            <a:avLst/>
          </a:prstGeom>
          <a:noFill/>
          <a:ln>
            <a:noFill/>
          </a:ln>
        </p:spPr>
        <p:txBody>
          <a:bodyPr wrap="square" rtlCol="0">
            <a:spAutoFit/>
          </a:bodyPr>
          <a:lstStyle/>
          <a:p>
            <a:pPr marL="222256" indent="-222256" algn="just" defTabSz="711220">
              <a:spcBef>
                <a:spcPts val="156"/>
              </a:spcBef>
              <a:spcAft>
                <a:spcPts val="156"/>
              </a:spcAft>
              <a:buFont typeface="Arial" panose="020B0604020202020204" pitchFamily="34" charset="0"/>
              <a:buChar char="•"/>
            </a:pPr>
            <a:r>
              <a:rPr lang="en-US" sz="1200" dirty="0">
                <a:solidFill>
                  <a:prstClr val="white"/>
                </a:solidFill>
              </a:rPr>
              <a:t>Python has a wide range of use cases due to its versatility and extensive libraries. Here are some popular applications of Python:</a:t>
            </a:r>
          </a:p>
          <a:p>
            <a:pPr marL="228600" indent="-228600" algn="just" defTabSz="711220">
              <a:spcBef>
                <a:spcPts val="156"/>
              </a:spcBef>
              <a:spcAft>
                <a:spcPts val="156"/>
              </a:spcAft>
              <a:buFont typeface="+mj-lt"/>
              <a:buAutoNum type="arabicParenR"/>
            </a:pPr>
            <a:r>
              <a:rPr lang="en-US" sz="1200" b="1" dirty="0" smtClean="0">
                <a:solidFill>
                  <a:prstClr val="white"/>
                </a:solidFill>
              </a:rPr>
              <a:t>Web </a:t>
            </a:r>
            <a:r>
              <a:rPr lang="en-US" sz="1200" b="1" dirty="0">
                <a:solidFill>
                  <a:prstClr val="white"/>
                </a:solidFill>
              </a:rPr>
              <a:t>Development</a:t>
            </a:r>
            <a:r>
              <a:rPr lang="en-US" sz="1200" dirty="0">
                <a:solidFill>
                  <a:prstClr val="white"/>
                </a:solidFill>
              </a:rPr>
              <a:t>: Python frameworks like Django and Flask enable rapid development of web applications, providing tools for database management, routing, and user </a:t>
            </a:r>
            <a:r>
              <a:rPr lang="en-US" sz="1200" dirty="0" smtClean="0">
                <a:solidFill>
                  <a:prstClr val="white"/>
                </a:solidFill>
              </a:rPr>
              <a:t>authentication.</a:t>
            </a:r>
          </a:p>
          <a:p>
            <a:pPr marL="228600" indent="-228600" algn="just" defTabSz="711220">
              <a:spcBef>
                <a:spcPts val="156"/>
              </a:spcBef>
              <a:spcAft>
                <a:spcPts val="156"/>
              </a:spcAft>
              <a:buFont typeface="+mj-lt"/>
              <a:buAutoNum type="arabicParenR"/>
            </a:pPr>
            <a:r>
              <a:rPr lang="en-US" sz="1200" b="1" dirty="0" smtClean="0">
                <a:solidFill>
                  <a:prstClr val="white"/>
                </a:solidFill>
              </a:rPr>
              <a:t>Data Analysis and Visualization</a:t>
            </a:r>
            <a:r>
              <a:rPr lang="en-US" sz="1200" dirty="0" smtClean="0">
                <a:solidFill>
                  <a:prstClr val="white"/>
                </a:solidFill>
              </a:rPr>
              <a:t>: Python libraries like </a:t>
            </a:r>
            <a:r>
              <a:rPr lang="en-US" sz="1200" dirty="0" err="1" smtClean="0">
                <a:solidFill>
                  <a:prstClr val="white"/>
                </a:solidFill>
              </a:rPr>
              <a:t>NumPy</a:t>
            </a:r>
            <a:r>
              <a:rPr lang="en-US" sz="1200" dirty="0" smtClean="0">
                <a:solidFill>
                  <a:prstClr val="white"/>
                </a:solidFill>
              </a:rPr>
              <a:t>, Pandas, and </a:t>
            </a:r>
            <a:r>
              <a:rPr lang="en-US" sz="1200" dirty="0" err="1" smtClean="0">
                <a:solidFill>
                  <a:prstClr val="white"/>
                </a:solidFill>
              </a:rPr>
              <a:t>Matplotlib</a:t>
            </a:r>
            <a:r>
              <a:rPr lang="en-US" sz="1200" dirty="0" smtClean="0">
                <a:solidFill>
                  <a:prstClr val="white"/>
                </a:solidFill>
              </a:rPr>
              <a:t> offer powerful tools for data manipulation, analysis, and visualization, making it ideal for tasks such as data cleaning, exploration, and generating visual representations.</a:t>
            </a:r>
          </a:p>
          <a:p>
            <a:pPr marL="228600" indent="-228600" algn="just" defTabSz="711220">
              <a:spcBef>
                <a:spcPts val="156"/>
              </a:spcBef>
              <a:spcAft>
                <a:spcPts val="156"/>
              </a:spcAft>
              <a:buFont typeface="+mj-lt"/>
              <a:buAutoNum type="arabicParenR"/>
            </a:pPr>
            <a:r>
              <a:rPr lang="en-US" sz="1200" b="1" dirty="0" smtClean="0">
                <a:solidFill>
                  <a:prstClr val="white"/>
                </a:solidFill>
              </a:rPr>
              <a:t>Machine </a:t>
            </a:r>
            <a:r>
              <a:rPr lang="en-US" sz="1200" b="1" dirty="0">
                <a:solidFill>
                  <a:prstClr val="white"/>
                </a:solidFill>
              </a:rPr>
              <a:t>Learning and Artificial Intelligence</a:t>
            </a:r>
            <a:r>
              <a:rPr lang="en-US" sz="1200" dirty="0">
                <a:solidFill>
                  <a:prstClr val="white"/>
                </a:solidFill>
              </a:rPr>
              <a:t>: Python's libraries, such as </a:t>
            </a:r>
            <a:r>
              <a:rPr lang="en-US" sz="1200" dirty="0" err="1">
                <a:solidFill>
                  <a:prstClr val="white"/>
                </a:solidFill>
              </a:rPr>
              <a:t>TensorFlow</a:t>
            </a:r>
            <a:r>
              <a:rPr lang="en-US" sz="1200" dirty="0">
                <a:solidFill>
                  <a:prstClr val="white"/>
                </a:solidFill>
              </a:rPr>
              <a:t>, </a:t>
            </a:r>
            <a:r>
              <a:rPr lang="en-US" sz="1200" dirty="0" err="1">
                <a:solidFill>
                  <a:prstClr val="white"/>
                </a:solidFill>
              </a:rPr>
              <a:t>Keras</a:t>
            </a:r>
            <a:r>
              <a:rPr lang="en-US" sz="1200" dirty="0">
                <a:solidFill>
                  <a:prstClr val="white"/>
                </a:solidFill>
              </a:rPr>
              <a:t>, and </a:t>
            </a:r>
            <a:r>
              <a:rPr lang="en-US" sz="1200" dirty="0" err="1">
                <a:solidFill>
                  <a:prstClr val="white"/>
                </a:solidFill>
              </a:rPr>
              <a:t>scikit</a:t>
            </a:r>
            <a:r>
              <a:rPr lang="en-US" sz="1200" dirty="0">
                <a:solidFill>
                  <a:prstClr val="white"/>
                </a:solidFill>
              </a:rPr>
              <a:t>-learn, provide comprehensive support for machine </a:t>
            </a:r>
            <a:r>
              <a:rPr lang="en-US" sz="1200" dirty="0" smtClean="0">
                <a:solidFill>
                  <a:prstClr val="white"/>
                </a:solidFill>
              </a:rPr>
              <a:t>learning </a:t>
            </a:r>
            <a:r>
              <a:rPr lang="en-US" sz="1200" dirty="0">
                <a:solidFill>
                  <a:prstClr val="white"/>
                </a:solidFill>
              </a:rPr>
              <a:t>and AI development. Python's simplicity and readability make it easier to implement complex algorithms and train </a:t>
            </a:r>
            <a:r>
              <a:rPr lang="en-US" sz="1200" dirty="0" smtClean="0">
                <a:solidFill>
                  <a:prstClr val="white"/>
                </a:solidFill>
              </a:rPr>
              <a:t>models.</a:t>
            </a:r>
          </a:p>
          <a:p>
            <a:pPr marL="228600" indent="-228600" algn="just" defTabSz="711220">
              <a:spcBef>
                <a:spcPts val="156"/>
              </a:spcBef>
              <a:spcAft>
                <a:spcPts val="156"/>
              </a:spcAft>
              <a:buFont typeface="+mj-lt"/>
              <a:buAutoNum type="arabicParenR"/>
            </a:pPr>
            <a:r>
              <a:rPr lang="en-US" sz="1200" b="1" dirty="0" smtClean="0">
                <a:solidFill>
                  <a:prstClr val="white"/>
                </a:solidFill>
              </a:rPr>
              <a:t>Scripting </a:t>
            </a:r>
            <a:r>
              <a:rPr lang="en-US" sz="1200" b="1" dirty="0">
                <a:solidFill>
                  <a:prstClr val="white"/>
                </a:solidFill>
              </a:rPr>
              <a:t>and Automation</a:t>
            </a:r>
            <a:r>
              <a:rPr lang="en-US" sz="1200" dirty="0">
                <a:solidFill>
                  <a:prstClr val="white"/>
                </a:solidFill>
              </a:rPr>
              <a:t>: Python's scripting capabilities make it an excellent choice for automating repetitive tasks, system administration, and scripting in various applications</a:t>
            </a:r>
            <a:r>
              <a:rPr lang="en-US" sz="1200" dirty="0" smtClean="0">
                <a:solidFill>
                  <a:prstClr val="white"/>
                </a:solidFill>
              </a:rPr>
              <a:t>.</a:t>
            </a:r>
            <a:endParaRPr lang="en-US" sz="1200" dirty="0">
              <a:solidFill>
                <a:prstClr val="white"/>
              </a:solidFill>
            </a:endParaRPr>
          </a:p>
          <a:p>
            <a:pPr marL="228600" indent="-228600" algn="just" defTabSz="711220">
              <a:spcBef>
                <a:spcPts val="156"/>
              </a:spcBef>
              <a:spcAft>
                <a:spcPts val="156"/>
              </a:spcAft>
              <a:buFont typeface="+mj-lt"/>
              <a:buAutoNum type="arabicParenR"/>
            </a:pPr>
            <a:r>
              <a:rPr lang="en-US" sz="1200" b="1" dirty="0" smtClean="0">
                <a:solidFill>
                  <a:prstClr val="white"/>
                </a:solidFill>
              </a:rPr>
              <a:t>Scientific </a:t>
            </a:r>
            <a:r>
              <a:rPr lang="en-US" sz="1200" b="1" dirty="0">
                <a:solidFill>
                  <a:prstClr val="white"/>
                </a:solidFill>
              </a:rPr>
              <a:t>Computing</a:t>
            </a:r>
            <a:r>
              <a:rPr lang="en-US" sz="1200" dirty="0">
                <a:solidFill>
                  <a:prstClr val="white"/>
                </a:solidFill>
              </a:rPr>
              <a:t>: Python, along with libraries like </a:t>
            </a:r>
            <a:r>
              <a:rPr lang="en-US" sz="1200" dirty="0" err="1">
                <a:solidFill>
                  <a:prstClr val="white"/>
                </a:solidFill>
              </a:rPr>
              <a:t>SciPy</a:t>
            </a:r>
            <a:r>
              <a:rPr lang="en-US" sz="1200" dirty="0">
                <a:solidFill>
                  <a:prstClr val="white"/>
                </a:solidFill>
              </a:rPr>
              <a:t> and </a:t>
            </a:r>
            <a:r>
              <a:rPr lang="en-US" sz="1200" dirty="0" err="1">
                <a:solidFill>
                  <a:prstClr val="white"/>
                </a:solidFill>
              </a:rPr>
              <a:t>SymPy</a:t>
            </a:r>
            <a:r>
              <a:rPr lang="en-US" sz="1200" dirty="0">
                <a:solidFill>
                  <a:prstClr val="white"/>
                </a:solidFill>
              </a:rPr>
              <a:t>, is extensively used in scientific computing, numerical simulations, and solving complex mathematical </a:t>
            </a:r>
            <a:r>
              <a:rPr lang="en-US" sz="1200" dirty="0" smtClean="0">
                <a:solidFill>
                  <a:prstClr val="white"/>
                </a:solidFill>
              </a:rPr>
              <a:t>equations.</a:t>
            </a:r>
            <a:endParaRPr lang="en-US" sz="1200" dirty="0">
              <a:solidFill>
                <a:prstClr val="white"/>
              </a:solidFill>
            </a:endParaRPr>
          </a:p>
          <a:p>
            <a:pPr marL="228600" indent="-228600" algn="just" defTabSz="711220">
              <a:spcBef>
                <a:spcPts val="156"/>
              </a:spcBef>
              <a:spcAft>
                <a:spcPts val="156"/>
              </a:spcAft>
              <a:buFont typeface="+mj-lt"/>
              <a:buAutoNum type="arabicParenR"/>
            </a:pPr>
            <a:r>
              <a:rPr lang="en-US" sz="1200" b="1" dirty="0" smtClean="0">
                <a:solidFill>
                  <a:prstClr val="white"/>
                </a:solidFill>
              </a:rPr>
              <a:t>Game </a:t>
            </a:r>
            <a:r>
              <a:rPr lang="en-US" sz="1200" b="1" dirty="0">
                <a:solidFill>
                  <a:prstClr val="white"/>
                </a:solidFill>
              </a:rPr>
              <a:t>Development</a:t>
            </a:r>
            <a:r>
              <a:rPr lang="en-US" sz="1200" dirty="0">
                <a:solidFill>
                  <a:prstClr val="white"/>
                </a:solidFill>
              </a:rPr>
              <a:t>: Python's libraries, such as </a:t>
            </a:r>
            <a:r>
              <a:rPr lang="en-US" sz="1200" dirty="0" err="1">
                <a:solidFill>
                  <a:prstClr val="white"/>
                </a:solidFill>
              </a:rPr>
              <a:t>Pygame</a:t>
            </a:r>
            <a:r>
              <a:rPr lang="en-US" sz="1200" dirty="0">
                <a:solidFill>
                  <a:prstClr val="white"/>
                </a:solidFill>
              </a:rPr>
              <a:t> and Panda3D, offer frameworks for game development, making it easier to create interactive games and simulations</a:t>
            </a:r>
            <a:r>
              <a:rPr lang="en-US" sz="1200" dirty="0" smtClean="0">
                <a:solidFill>
                  <a:prstClr val="white"/>
                </a:solidFill>
              </a:rPr>
              <a:t>.</a:t>
            </a:r>
            <a:endParaRPr lang="en-US" sz="1200" dirty="0">
              <a:solidFill>
                <a:prstClr val="white"/>
              </a:solidFill>
            </a:endParaRPr>
          </a:p>
          <a:p>
            <a:pPr marL="228600" indent="-228600" algn="just" defTabSz="711220">
              <a:spcBef>
                <a:spcPts val="156"/>
              </a:spcBef>
              <a:spcAft>
                <a:spcPts val="156"/>
              </a:spcAft>
              <a:buFont typeface="+mj-lt"/>
              <a:buAutoNum type="arabicParenR"/>
            </a:pPr>
            <a:r>
              <a:rPr lang="en-US" sz="1200" b="1" dirty="0" smtClean="0">
                <a:solidFill>
                  <a:prstClr val="white"/>
                </a:solidFill>
              </a:rPr>
              <a:t>Internet </a:t>
            </a:r>
            <a:r>
              <a:rPr lang="en-US" sz="1200" b="1" dirty="0">
                <a:solidFill>
                  <a:prstClr val="white"/>
                </a:solidFill>
              </a:rPr>
              <a:t>of Things (</a:t>
            </a:r>
            <a:r>
              <a:rPr lang="en-US" sz="1200" b="1" dirty="0" err="1">
                <a:solidFill>
                  <a:prstClr val="white"/>
                </a:solidFill>
              </a:rPr>
              <a:t>IoT</a:t>
            </a:r>
            <a:r>
              <a:rPr lang="en-US" sz="1200" b="1" dirty="0">
                <a:solidFill>
                  <a:prstClr val="white"/>
                </a:solidFill>
              </a:rPr>
              <a:t>)</a:t>
            </a:r>
            <a:r>
              <a:rPr lang="en-US" sz="1200" dirty="0">
                <a:solidFill>
                  <a:prstClr val="white"/>
                </a:solidFill>
              </a:rPr>
              <a:t>: Python is used for programming </a:t>
            </a:r>
            <a:r>
              <a:rPr lang="en-US" sz="1200" dirty="0" err="1">
                <a:solidFill>
                  <a:prstClr val="white"/>
                </a:solidFill>
              </a:rPr>
              <a:t>IoT</a:t>
            </a:r>
            <a:r>
              <a:rPr lang="en-US" sz="1200" dirty="0">
                <a:solidFill>
                  <a:prstClr val="white"/>
                </a:solidFill>
              </a:rPr>
              <a:t> devices, enabling communication, data processing, and control of connected devices</a:t>
            </a:r>
            <a:r>
              <a:rPr lang="en-US" sz="1200" dirty="0" smtClean="0">
                <a:solidFill>
                  <a:prstClr val="white"/>
                </a:solidFill>
              </a:rPr>
              <a:t>.</a:t>
            </a:r>
            <a:endParaRPr lang="en-US" sz="1200" dirty="0">
              <a:solidFill>
                <a:prstClr val="white"/>
              </a:solidFill>
            </a:endParaRPr>
          </a:p>
          <a:p>
            <a:pPr marL="228600" indent="-228600" algn="just" defTabSz="711220">
              <a:spcBef>
                <a:spcPts val="156"/>
              </a:spcBef>
              <a:spcAft>
                <a:spcPts val="156"/>
              </a:spcAft>
              <a:buFont typeface="+mj-lt"/>
              <a:buAutoNum type="arabicParenR"/>
            </a:pPr>
            <a:r>
              <a:rPr lang="en-US" sz="1200" b="1" dirty="0" smtClean="0">
                <a:solidFill>
                  <a:prstClr val="white"/>
                </a:solidFill>
              </a:rPr>
              <a:t>Prototyping</a:t>
            </a:r>
            <a:r>
              <a:rPr lang="en-US" sz="1200" dirty="0">
                <a:solidFill>
                  <a:prstClr val="white"/>
                </a:solidFill>
              </a:rPr>
              <a:t>: Python's quick development cycle and easy integration with other languages make it an excellent choice for prototyping and proof of concept projects</a:t>
            </a:r>
            <a:r>
              <a:rPr lang="en-US" sz="1200" dirty="0" smtClean="0">
                <a:solidFill>
                  <a:prstClr val="white"/>
                </a:solidFill>
              </a:rPr>
              <a:t>.</a:t>
            </a:r>
            <a:endParaRPr lang="en-US" sz="1200" dirty="0">
              <a:solidFill>
                <a:prstClr val="white"/>
              </a:solidFill>
            </a:endParaRPr>
          </a:p>
          <a:p>
            <a:pPr marL="228600" indent="-228600" algn="just" defTabSz="711220">
              <a:spcBef>
                <a:spcPts val="156"/>
              </a:spcBef>
              <a:spcAft>
                <a:spcPts val="156"/>
              </a:spcAft>
              <a:buFont typeface="+mj-lt"/>
              <a:buAutoNum type="arabicParenR"/>
            </a:pPr>
            <a:r>
              <a:rPr lang="en-US" sz="1200" b="1" dirty="0" smtClean="0">
                <a:solidFill>
                  <a:prstClr val="white"/>
                </a:solidFill>
              </a:rPr>
              <a:t>Web </a:t>
            </a:r>
            <a:r>
              <a:rPr lang="en-US" sz="1200" b="1" dirty="0">
                <a:solidFill>
                  <a:prstClr val="white"/>
                </a:solidFill>
              </a:rPr>
              <a:t>Scraping</a:t>
            </a:r>
            <a:r>
              <a:rPr lang="en-US" sz="1200" dirty="0">
                <a:solidFill>
                  <a:prstClr val="white"/>
                </a:solidFill>
              </a:rPr>
              <a:t>: Python libraries like Beautiful Soup and </a:t>
            </a:r>
            <a:r>
              <a:rPr lang="en-US" sz="1200" dirty="0" err="1">
                <a:solidFill>
                  <a:prstClr val="white"/>
                </a:solidFill>
              </a:rPr>
              <a:t>Scrapy</a:t>
            </a:r>
            <a:r>
              <a:rPr lang="en-US" sz="1200" dirty="0">
                <a:solidFill>
                  <a:prstClr val="white"/>
                </a:solidFill>
              </a:rPr>
              <a:t> provide tools for extracting data from websites, enabling tasks such as web scraping, data mining, and automation</a:t>
            </a:r>
            <a:r>
              <a:rPr lang="en-US" sz="1200" dirty="0" smtClean="0">
                <a:solidFill>
                  <a:prstClr val="white"/>
                </a:solidFill>
              </a:rPr>
              <a:t>.</a:t>
            </a:r>
            <a:endParaRPr lang="en-US" sz="1200" dirty="0">
              <a:solidFill>
                <a:prstClr val="white"/>
              </a:solidFill>
            </a:endParaRPr>
          </a:p>
          <a:p>
            <a:pPr marL="228600" indent="-228600" algn="just" defTabSz="711220">
              <a:spcBef>
                <a:spcPts val="156"/>
              </a:spcBef>
              <a:spcAft>
                <a:spcPts val="156"/>
              </a:spcAft>
              <a:buFont typeface="+mj-lt"/>
              <a:buAutoNum type="arabicParenR"/>
            </a:pPr>
            <a:r>
              <a:rPr lang="en-US" sz="1200" b="1" dirty="0" smtClean="0">
                <a:solidFill>
                  <a:prstClr val="white"/>
                </a:solidFill>
              </a:rPr>
              <a:t>Desktop </a:t>
            </a:r>
            <a:r>
              <a:rPr lang="en-US" sz="1200" b="1" dirty="0">
                <a:solidFill>
                  <a:prstClr val="white"/>
                </a:solidFill>
              </a:rPr>
              <a:t>Applications</a:t>
            </a:r>
            <a:r>
              <a:rPr lang="en-US" sz="1200" dirty="0">
                <a:solidFill>
                  <a:prstClr val="white"/>
                </a:solidFill>
              </a:rPr>
              <a:t>: Python can be used to develop cross-platform desktop applications using frameworks such as </a:t>
            </a:r>
            <a:r>
              <a:rPr lang="en-US" sz="1200" dirty="0" err="1">
                <a:solidFill>
                  <a:prstClr val="white"/>
                </a:solidFill>
              </a:rPr>
              <a:t>PyQt</a:t>
            </a:r>
            <a:r>
              <a:rPr lang="en-US" sz="1200" dirty="0">
                <a:solidFill>
                  <a:prstClr val="white"/>
                </a:solidFill>
              </a:rPr>
              <a:t> and </a:t>
            </a:r>
            <a:r>
              <a:rPr lang="en-US" sz="1200" dirty="0" err="1">
                <a:solidFill>
                  <a:prstClr val="white"/>
                </a:solidFill>
              </a:rPr>
              <a:t>Tkinter</a:t>
            </a:r>
            <a:r>
              <a:rPr lang="en-US" sz="1200" dirty="0">
                <a:solidFill>
                  <a:prstClr val="white"/>
                </a:solidFill>
              </a:rPr>
              <a:t>.</a:t>
            </a:r>
            <a:endParaRPr lang="en-US" sz="1200" dirty="0">
              <a:solidFill>
                <a:prstClr val="white"/>
              </a:solidFill>
              <a:latin typeface="Calibri" panose="020F0502020204030204"/>
            </a:endParaRPr>
          </a:p>
        </p:txBody>
      </p:sp>
      <p:sp>
        <p:nvSpPr>
          <p:cNvPr id="12" name="TextBox 11"/>
          <p:cNvSpPr txBox="1"/>
          <p:nvPr/>
        </p:nvSpPr>
        <p:spPr>
          <a:xfrm>
            <a:off x="9778960" y="6112624"/>
            <a:ext cx="2391132" cy="403444"/>
          </a:xfrm>
          <a:prstGeom prst="rect">
            <a:avLst/>
          </a:prstGeom>
          <a:noFill/>
        </p:spPr>
        <p:txBody>
          <a:bodyPr wrap="square" rtlCol="0">
            <a:spAutoFit/>
          </a:bodyPr>
          <a:lstStyle/>
          <a:p>
            <a:pPr defTabSz="355607"/>
            <a:r>
              <a:rPr lang="en-US" sz="1011" b="1" dirty="0">
                <a:solidFill>
                  <a:prstClr val="white"/>
                </a:solidFill>
                <a:latin typeface="Calibri" panose="020F0502020204030204"/>
              </a:rPr>
              <a:t>https://www.linkedin.com/in/themr255/</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3509" y="6086892"/>
            <a:ext cx="252536" cy="252536"/>
          </a:xfrm>
          <a:prstGeom prst="rect">
            <a:avLst/>
          </a:prstGeom>
        </p:spPr>
      </p:pic>
      <p:sp>
        <p:nvSpPr>
          <p:cNvPr id="14" name="Rectangle 13"/>
          <p:cNvSpPr/>
          <p:nvPr/>
        </p:nvSpPr>
        <p:spPr>
          <a:xfrm>
            <a:off x="9484884" y="6056541"/>
            <a:ext cx="2685202" cy="3220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607"/>
            <a:endParaRPr lang="en-US" sz="1400">
              <a:solidFill>
                <a:prstClr val="white"/>
              </a:solidFill>
              <a:latin typeface="Calibri" panose="020F0502020204030204"/>
            </a:endParaRPr>
          </a:p>
        </p:txBody>
      </p:sp>
    </p:spTree>
    <p:extLst>
      <p:ext uri="{BB962C8B-B14F-4D97-AF65-F5344CB8AC3E}">
        <p14:creationId xmlns:p14="http://schemas.microsoft.com/office/powerpoint/2010/main" val="1377062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D1117"/>
        </a:solidFill>
        <a:effectLst/>
      </p:bgPr>
    </p:bg>
    <p:spTree>
      <p:nvGrpSpPr>
        <p:cNvPr id="1" name=""/>
        <p:cNvGrpSpPr/>
        <p:nvPr/>
      </p:nvGrpSpPr>
      <p:grpSpPr>
        <a:xfrm>
          <a:off x="0" y="0"/>
          <a:ext cx="0" cy="0"/>
          <a:chOff x="0" y="0"/>
          <a:chExt cx="0" cy="0"/>
        </a:xfrm>
      </p:grpSpPr>
      <p:sp>
        <p:nvSpPr>
          <p:cNvPr id="7" name="Rectangle 6"/>
          <p:cNvSpPr/>
          <p:nvPr/>
        </p:nvSpPr>
        <p:spPr>
          <a:xfrm>
            <a:off x="777226" y="1259111"/>
            <a:ext cx="10072743" cy="3763266"/>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1120" tIns="35560" rIns="71120" bIns="35560" numCol="1" spcCol="0" rtlCol="0" fromWordArt="0" anchor="ctr" anchorCtr="0" forceAA="0" compatLnSpc="1">
            <a:prstTxWarp prst="textNoShape">
              <a:avLst/>
            </a:prstTxWarp>
            <a:noAutofit/>
          </a:bodyPr>
          <a:lstStyle/>
          <a:p>
            <a:pPr algn="ctr" defTabSz="711220"/>
            <a:endParaRPr lang="en-US" sz="1400">
              <a:solidFill>
                <a:prstClr val="white"/>
              </a:solidFill>
              <a:latin typeface="Calibri" panose="020F0502020204030204"/>
            </a:endParaRPr>
          </a:p>
        </p:txBody>
      </p:sp>
      <p:sp>
        <p:nvSpPr>
          <p:cNvPr id="3" name="Rectangle 2"/>
          <p:cNvSpPr/>
          <p:nvPr/>
        </p:nvSpPr>
        <p:spPr>
          <a:xfrm>
            <a:off x="5004679" y="176503"/>
            <a:ext cx="2182650" cy="502702"/>
          </a:xfrm>
          <a:prstGeom prst="rect">
            <a:avLst/>
          </a:prstGeom>
          <a:noFill/>
        </p:spPr>
        <p:txBody>
          <a:bodyPr wrap="none" lIns="71120" tIns="35560" rIns="71120" bIns="35560">
            <a:spAutoFit/>
          </a:bodyPr>
          <a:lstStyle/>
          <a:p>
            <a:pPr algn="ctr" defTabSz="711220"/>
            <a:r>
              <a:rPr lang="en-US" sz="2800" b="1" dirty="0" smtClean="0">
                <a:ln w="0"/>
                <a:solidFill>
                  <a:srgbClr val="FFFF00"/>
                </a:solidFill>
                <a:effectLst>
                  <a:outerShdw blurRad="38100" dist="19050" dir="2700000" algn="tl" rotWithShape="0">
                    <a:prstClr val="black">
                      <a:alpha val="40000"/>
                    </a:prstClr>
                  </a:outerShdw>
                </a:effectLst>
                <a:latin typeface="Century Gothic" panose="020B0502020202020204" pitchFamily="34" charset="0"/>
              </a:rPr>
              <a:t>Shell | Bash</a:t>
            </a:r>
            <a:endParaRPr lang="en-US" sz="2800" b="1" dirty="0">
              <a:ln w="0"/>
              <a:solidFill>
                <a:srgbClr val="FFFF00"/>
              </a:solidFill>
              <a:effectLst>
                <a:outerShdw blurRad="38100" dist="19050" dir="2700000" algn="tl" rotWithShape="0">
                  <a:prstClr val="black">
                    <a:alpha val="40000"/>
                  </a:prstClr>
                </a:outerShdw>
              </a:effectLst>
              <a:latin typeface="Century Gothic" panose="020B0502020202020204" pitchFamily="34" charset="0"/>
            </a:endParaRPr>
          </a:p>
        </p:txBody>
      </p:sp>
      <p:sp>
        <p:nvSpPr>
          <p:cNvPr id="5" name="TextBox 4"/>
          <p:cNvSpPr txBox="1"/>
          <p:nvPr/>
        </p:nvSpPr>
        <p:spPr>
          <a:xfrm>
            <a:off x="777229" y="951334"/>
            <a:ext cx="2962258" cy="307777"/>
          </a:xfrm>
          <a:prstGeom prst="rect">
            <a:avLst/>
          </a:prstGeom>
          <a:solidFill>
            <a:srgbClr val="0D1117"/>
          </a:solidFill>
          <a:ln w="19050">
            <a:solidFill>
              <a:srgbClr val="00B0F0"/>
            </a:solidFill>
          </a:ln>
        </p:spPr>
        <p:txBody>
          <a:bodyPr wrap="square" rtlCol="0">
            <a:spAutoFit/>
          </a:bodyPr>
          <a:lstStyle/>
          <a:p>
            <a:pPr algn="ctr" defTabSz="711220"/>
            <a:r>
              <a:rPr lang="en-US" sz="1400" b="1" dirty="0" smtClean="0">
                <a:solidFill>
                  <a:prstClr val="white"/>
                </a:solidFill>
                <a:latin typeface="Calibri" panose="020F0502020204030204"/>
              </a:rPr>
              <a:t>Introduction to Shell | Bash</a:t>
            </a:r>
            <a:endParaRPr lang="en-US" sz="1400" b="1" dirty="0">
              <a:solidFill>
                <a:prstClr val="white"/>
              </a:solidFill>
              <a:latin typeface="Calibri" panose="020F0502020204030204"/>
            </a:endParaRPr>
          </a:p>
        </p:txBody>
      </p:sp>
      <p:sp>
        <p:nvSpPr>
          <p:cNvPr id="84" name="TextBox 83"/>
          <p:cNvSpPr txBox="1"/>
          <p:nvPr/>
        </p:nvSpPr>
        <p:spPr>
          <a:xfrm>
            <a:off x="9778960" y="6112624"/>
            <a:ext cx="2391132" cy="403444"/>
          </a:xfrm>
          <a:prstGeom prst="rect">
            <a:avLst/>
          </a:prstGeom>
          <a:noFill/>
        </p:spPr>
        <p:txBody>
          <a:bodyPr wrap="square" rtlCol="0">
            <a:spAutoFit/>
          </a:bodyPr>
          <a:lstStyle/>
          <a:p>
            <a:pPr defTabSz="355607"/>
            <a:r>
              <a:rPr lang="en-US" sz="1011" b="1" dirty="0">
                <a:solidFill>
                  <a:prstClr val="white"/>
                </a:solidFill>
                <a:latin typeface="Calibri" panose="020F0502020204030204"/>
              </a:rPr>
              <a:t>https://www.linkedin.com/in/themr255/</a:t>
            </a:r>
          </a:p>
        </p:txBody>
      </p:sp>
      <p:pic>
        <p:nvPicPr>
          <p:cNvPr id="85" name="Picture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3509" y="6086892"/>
            <a:ext cx="252536" cy="252536"/>
          </a:xfrm>
          <a:prstGeom prst="rect">
            <a:avLst/>
          </a:prstGeom>
        </p:spPr>
      </p:pic>
      <p:sp>
        <p:nvSpPr>
          <p:cNvPr id="94" name="Rectangle 93"/>
          <p:cNvSpPr/>
          <p:nvPr/>
        </p:nvSpPr>
        <p:spPr>
          <a:xfrm>
            <a:off x="9484884" y="6056541"/>
            <a:ext cx="2685202" cy="3220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607"/>
            <a:endParaRPr lang="en-US" sz="1400">
              <a:solidFill>
                <a:prstClr val="white"/>
              </a:solidFill>
              <a:latin typeface="Calibri" panose="020F0502020204030204"/>
            </a:endParaRPr>
          </a:p>
        </p:txBody>
      </p:sp>
      <p:sp>
        <p:nvSpPr>
          <p:cNvPr id="96" name="TextBox 95"/>
          <p:cNvSpPr txBox="1"/>
          <p:nvPr/>
        </p:nvSpPr>
        <p:spPr>
          <a:xfrm>
            <a:off x="863523" y="1353873"/>
            <a:ext cx="9686196" cy="3457357"/>
          </a:xfrm>
          <a:prstGeom prst="rect">
            <a:avLst/>
          </a:prstGeom>
          <a:noFill/>
          <a:ln>
            <a:noFill/>
          </a:ln>
        </p:spPr>
        <p:txBody>
          <a:bodyPr wrap="square" rtlCol="0">
            <a:spAutoFit/>
          </a:bodyPr>
          <a:lstStyle/>
          <a:p>
            <a:pPr marL="222256" indent="-222256" algn="just" defTabSz="711220">
              <a:spcBef>
                <a:spcPts val="156"/>
              </a:spcBef>
              <a:spcAft>
                <a:spcPts val="156"/>
              </a:spcAft>
              <a:buFont typeface="Arial" panose="020B0604020202020204" pitchFamily="34" charset="0"/>
              <a:buChar char="•"/>
            </a:pPr>
            <a:r>
              <a:rPr lang="en-US" sz="1200" b="1" dirty="0">
                <a:solidFill>
                  <a:prstClr val="white"/>
                </a:solidFill>
              </a:rPr>
              <a:t>Shell</a:t>
            </a:r>
            <a:r>
              <a:rPr lang="en-US" sz="1200" dirty="0">
                <a:solidFill>
                  <a:prstClr val="white"/>
                </a:solidFill>
              </a:rPr>
              <a:t> is a program that provides an interface for users to interact with an operating system. It allows users to execute commands and run programs by typing text-based instructions. </a:t>
            </a:r>
            <a:endParaRPr lang="en-US" sz="1200" dirty="0" smtClean="0">
              <a:solidFill>
                <a:prstClr val="white"/>
              </a:solidFill>
            </a:endParaRPr>
          </a:p>
          <a:p>
            <a:pPr marL="222256" indent="-222256" algn="just" defTabSz="711220">
              <a:spcBef>
                <a:spcPts val="156"/>
              </a:spcBef>
              <a:spcAft>
                <a:spcPts val="156"/>
              </a:spcAft>
              <a:buFont typeface="Arial" panose="020B0604020202020204" pitchFamily="34" charset="0"/>
              <a:buChar char="•"/>
            </a:pPr>
            <a:r>
              <a:rPr lang="en-US" sz="1200" b="1" dirty="0" smtClean="0">
                <a:solidFill>
                  <a:prstClr val="white"/>
                </a:solidFill>
              </a:rPr>
              <a:t>Bash</a:t>
            </a:r>
            <a:r>
              <a:rPr lang="en-US" sz="1200" dirty="0" smtClean="0">
                <a:solidFill>
                  <a:prstClr val="white"/>
                </a:solidFill>
              </a:rPr>
              <a:t> </a:t>
            </a:r>
            <a:r>
              <a:rPr lang="en-US" sz="1200" dirty="0">
                <a:solidFill>
                  <a:prstClr val="white"/>
                </a:solidFill>
              </a:rPr>
              <a:t>(Bourne Again </a:t>
            </a:r>
            <a:r>
              <a:rPr lang="en-US" sz="1200" dirty="0" smtClean="0">
                <a:solidFill>
                  <a:prstClr val="white"/>
                </a:solidFill>
              </a:rPr>
              <a:t>Shell</a:t>
            </a:r>
            <a:r>
              <a:rPr lang="en-US" sz="1200" dirty="0">
                <a:solidFill>
                  <a:prstClr val="white"/>
                </a:solidFill>
              </a:rPr>
              <a:t>) is one of the most commonly used Unix shells, and it is the default shell on many Linux distributions</a:t>
            </a:r>
            <a:r>
              <a:rPr lang="en-US" sz="1200" dirty="0" smtClean="0">
                <a:solidFill>
                  <a:prstClr val="white"/>
                </a:solidFill>
              </a:rPr>
              <a:t>.</a:t>
            </a:r>
          </a:p>
          <a:p>
            <a:pPr marL="222256" indent="-222256" algn="just" defTabSz="711220">
              <a:spcBef>
                <a:spcPts val="156"/>
              </a:spcBef>
              <a:spcAft>
                <a:spcPts val="156"/>
              </a:spcAft>
              <a:buFont typeface="Arial" panose="020B0604020202020204" pitchFamily="34" charset="0"/>
              <a:buChar char="•"/>
            </a:pPr>
            <a:r>
              <a:rPr lang="en-US" sz="1200" dirty="0">
                <a:solidFill>
                  <a:prstClr val="white"/>
                </a:solidFill>
              </a:rPr>
              <a:t>Bash provides a command-line environment where users can type commands and receive output. It supports various features, including command execution, input/output redirection, piping, scripting, and automation. Users can navigate the file system, manage files and directories, manipulate text, and perform system administration tasks using Bash commands</a:t>
            </a:r>
            <a:r>
              <a:rPr lang="en-US" sz="1200" dirty="0" smtClean="0">
                <a:solidFill>
                  <a:prstClr val="white"/>
                </a:solidFill>
              </a:rPr>
              <a:t>.</a:t>
            </a:r>
            <a:endParaRPr lang="en-US" sz="1200" dirty="0">
              <a:solidFill>
                <a:prstClr val="white"/>
              </a:solidFill>
            </a:endParaRPr>
          </a:p>
          <a:p>
            <a:pPr marL="222256" indent="-222256" algn="just" defTabSz="711220">
              <a:spcBef>
                <a:spcPts val="156"/>
              </a:spcBef>
              <a:spcAft>
                <a:spcPts val="156"/>
              </a:spcAft>
              <a:buFont typeface="Arial" panose="020B0604020202020204" pitchFamily="34" charset="0"/>
              <a:buChar char="•"/>
            </a:pPr>
            <a:r>
              <a:rPr lang="en-US" sz="1200" dirty="0">
                <a:solidFill>
                  <a:prstClr val="white"/>
                </a:solidFill>
              </a:rPr>
              <a:t>In addition to executing commands interactively, Bash allows users to write scripts—a series of commands saved in a file—which can be executed as a program. Bash scripts are useful for automating repetitive tasks, performing complex operations, and creating custom command-line tools</a:t>
            </a:r>
            <a:r>
              <a:rPr lang="en-US" sz="1200" dirty="0" smtClean="0">
                <a:solidFill>
                  <a:prstClr val="white"/>
                </a:solidFill>
              </a:rPr>
              <a:t>.</a:t>
            </a:r>
          </a:p>
          <a:p>
            <a:pPr marL="222256" indent="-222256" algn="just" defTabSz="711220">
              <a:spcBef>
                <a:spcPts val="156"/>
              </a:spcBef>
              <a:spcAft>
                <a:spcPts val="156"/>
              </a:spcAft>
              <a:buFont typeface="Arial" panose="020B0604020202020204" pitchFamily="34" charset="0"/>
              <a:buChar char="•"/>
            </a:pPr>
            <a:r>
              <a:rPr lang="en-US" sz="1200" dirty="0">
                <a:solidFill>
                  <a:prstClr val="white"/>
                </a:solidFill>
              </a:rPr>
              <a:t>Shell scripting with Bash involves writing scripts using a combination of built-in shell commands, external programs, control structures, variables, and various programming constructs. </a:t>
            </a:r>
            <a:endParaRPr lang="en-US" sz="1200" dirty="0" smtClean="0">
              <a:solidFill>
                <a:prstClr val="white"/>
              </a:solidFill>
            </a:endParaRPr>
          </a:p>
          <a:p>
            <a:pPr marL="222256" indent="-222256" algn="just" defTabSz="711220">
              <a:spcBef>
                <a:spcPts val="156"/>
              </a:spcBef>
              <a:spcAft>
                <a:spcPts val="156"/>
              </a:spcAft>
              <a:buFont typeface="Arial" panose="020B0604020202020204" pitchFamily="34" charset="0"/>
              <a:buChar char="•"/>
            </a:pPr>
            <a:r>
              <a:rPr lang="en-US" sz="1200" dirty="0" smtClean="0">
                <a:solidFill>
                  <a:prstClr val="white"/>
                </a:solidFill>
              </a:rPr>
              <a:t>Bash </a:t>
            </a:r>
            <a:r>
              <a:rPr lang="en-US" sz="1200" dirty="0">
                <a:solidFill>
                  <a:prstClr val="white"/>
                </a:solidFill>
              </a:rPr>
              <a:t>scripts can take inputs, perform calculations, make decisions based on conditions, iterate over lists of data, and perform other operations to achieve specific goals</a:t>
            </a:r>
            <a:r>
              <a:rPr lang="en-US" sz="1200" dirty="0" smtClean="0">
                <a:solidFill>
                  <a:prstClr val="white"/>
                </a:solidFill>
              </a:rPr>
              <a:t>.</a:t>
            </a:r>
          </a:p>
          <a:p>
            <a:pPr marL="222256" indent="-222256" algn="just" defTabSz="711220">
              <a:spcBef>
                <a:spcPts val="156"/>
              </a:spcBef>
              <a:spcAft>
                <a:spcPts val="156"/>
              </a:spcAft>
              <a:buFont typeface="Arial" panose="020B0604020202020204" pitchFamily="34" charset="0"/>
              <a:buChar char="•"/>
            </a:pPr>
            <a:endParaRPr lang="en-US" sz="1200" dirty="0">
              <a:solidFill>
                <a:prstClr val="white"/>
              </a:solidFill>
            </a:endParaRPr>
          </a:p>
          <a:p>
            <a:pPr marL="222256" indent="-222256" algn="just" defTabSz="711220">
              <a:spcBef>
                <a:spcPts val="156"/>
              </a:spcBef>
              <a:spcAft>
                <a:spcPts val="156"/>
              </a:spcAft>
              <a:buFont typeface="Arial" panose="020B0604020202020204" pitchFamily="34" charset="0"/>
              <a:buChar char="•"/>
            </a:pPr>
            <a:r>
              <a:rPr lang="en-US" sz="1200" b="1" dirty="0">
                <a:solidFill>
                  <a:prstClr val="white"/>
                </a:solidFill>
              </a:rPr>
              <a:t>Shell is not a standalone program that needs to be installed</a:t>
            </a:r>
            <a:r>
              <a:rPr lang="en-US" sz="1200" dirty="0">
                <a:solidFill>
                  <a:prstClr val="white"/>
                </a:solidFill>
              </a:rPr>
              <a:t>. It is a fundamental component of an operating system</a:t>
            </a:r>
            <a:r>
              <a:rPr lang="en-US" sz="1200" dirty="0" smtClean="0">
                <a:solidFill>
                  <a:prstClr val="white"/>
                </a:solidFill>
              </a:rPr>
              <a:t>.</a:t>
            </a:r>
            <a:endParaRPr lang="en-US" sz="1200" dirty="0">
              <a:solidFill>
                <a:prstClr val="white"/>
              </a:solidFill>
            </a:endParaRPr>
          </a:p>
          <a:p>
            <a:pPr marL="222256" indent="-222256" algn="just" defTabSz="711220">
              <a:spcBef>
                <a:spcPts val="156"/>
              </a:spcBef>
              <a:spcAft>
                <a:spcPts val="156"/>
              </a:spcAft>
              <a:buFont typeface="Arial" panose="020B0604020202020204" pitchFamily="34" charset="0"/>
              <a:buChar char="•"/>
            </a:pPr>
            <a:r>
              <a:rPr lang="en-US" sz="1200" dirty="0">
                <a:solidFill>
                  <a:prstClr val="white"/>
                </a:solidFill>
              </a:rPr>
              <a:t>On Unix-based systems, such as Linux and macOS, the shell is an integral part of the system, and there are various shells available, including </a:t>
            </a:r>
            <a:r>
              <a:rPr lang="en-US" sz="1200" b="1" dirty="0">
                <a:solidFill>
                  <a:prstClr val="white"/>
                </a:solidFill>
              </a:rPr>
              <a:t>Bash, </a:t>
            </a:r>
            <a:r>
              <a:rPr lang="en-US" sz="1200" b="1" dirty="0" err="1">
                <a:solidFill>
                  <a:prstClr val="white"/>
                </a:solidFill>
              </a:rPr>
              <a:t>Zsh</a:t>
            </a:r>
            <a:r>
              <a:rPr lang="en-US" sz="1200" b="1" dirty="0">
                <a:solidFill>
                  <a:prstClr val="white"/>
                </a:solidFill>
              </a:rPr>
              <a:t>, </a:t>
            </a:r>
            <a:r>
              <a:rPr lang="en-US" sz="1200" b="1" dirty="0" err="1">
                <a:solidFill>
                  <a:prstClr val="white"/>
                </a:solidFill>
              </a:rPr>
              <a:t>Csh</a:t>
            </a:r>
            <a:r>
              <a:rPr lang="en-US" sz="1200" b="1" dirty="0">
                <a:solidFill>
                  <a:prstClr val="white"/>
                </a:solidFill>
              </a:rPr>
              <a:t>, </a:t>
            </a:r>
            <a:r>
              <a:rPr lang="en-US" sz="1200" b="1" dirty="0" err="1">
                <a:solidFill>
                  <a:prstClr val="white"/>
                </a:solidFill>
              </a:rPr>
              <a:t>Ksh</a:t>
            </a:r>
            <a:r>
              <a:rPr lang="en-US" sz="1200" dirty="0">
                <a:solidFill>
                  <a:prstClr val="white"/>
                </a:solidFill>
              </a:rPr>
              <a:t>, and more. These shells are usually pre-installed, and you can access them through the terminal or command line interface.</a:t>
            </a:r>
            <a:endParaRPr lang="en-US" sz="1200" dirty="0">
              <a:solidFill>
                <a:prstClr val="white"/>
              </a:solidFill>
            </a:endParaRPr>
          </a:p>
        </p:txBody>
      </p:sp>
    </p:spTree>
    <p:extLst>
      <p:ext uri="{BB962C8B-B14F-4D97-AF65-F5344CB8AC3E}">
        <p14:creationId xmlns:p14="http://schemas.microsoft.com/office/powerpoint/2010/main" val="1005201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D1117"/>
        </a:solidFill>
        <a:effectLst/>
      </p:bgPr>
    </p:bg>
    <p:spTree>
      <p:nvGrpSpPr>
        <p:cNvPr id="1" name=""/>
        <p:cNvGrpSpPr/>
        <p:nvPr/>
      </p:nvGrpSpPr>
      <p:grpSpPr>
        <a:xfrm>
          <a:off x="0" y="0"/>
          <a:ext cx="0" cy="0"/>
          <a:chOff x="0" y="0"/>
          <a:chExt cx="0" cy="0"/>
        </a:xfrm>
      </p:grpSpPr>
      <p:sp>
        <p:nvSpPr>
          <p:cNvPr id="3" name="Rectangle 2"/>
          <p:cNvSpPr/>
          <p:nvPr/>
        </p:nvSpPr>
        <p:spPr>
          <a:xfrm>
            <a:off x="5004679" y="176503"/>
            <a:ext cx="2182650" cy="502702"/>
          </a:xfrm>
          <a:prstGeom prst="rect">
            <a:avLst/>
          </a:prstGeom>
          <a:noFill/>
        </p:spPr>
        <p:txBody>
          <a:bodyPr wrap="none" lIns="71120" tIns="35560" rIns="71120" bIns="35560">
            <a:spAutoFit/>
          </a:bodyPr>
          <a:lstStyle/>
          <a:p>
            <a:pPr algn="ctr" defTabSz="711220"/>
            <a:r>
              <a:rPr lang="en-US" sz="2800" b="1" dirty="0" smtClean="0">
                <a:ln w="0"/>
                <a:solidFill>
                  <a:srgbClr val="FFFF00"/>
                </a:solidFill>
                <a:effectLst>
                  <a:outerShdw blurRad="38100" dist="19050" dir="2700000" algn="tl" rotWithShape="0">
                    <a:prstClr val="black">
                      <a:alpha val="40000"/>
                    </a:prstClr>
                  </a:outerShdw>
                </a:effectLst>
                <a:latin typeface="Century Gothic" panose="020B0502020202020204" pitchFamily="34" charset="0"/>
              </a:rPr>
              <a:t>Shell | Bash</a:t>
            </a:r>
            <a:endParaRPr lang="en-US" sz="2800" b="1" dirty="0">
              <a:ln w="0"/>
              <a:solidFill>
                <a:srgbClr val="FFFF00"/>
              </a:solidFill>
              <a:effectLst>
                <a:outerShdw blurRad="38100" dist="19050" dir="2700000" algn="tl" rotWithShape="0">
                  <a:prstClr val="black">
                    <a:alpha val="40000"/>
                  </a:prstClr>
                </a:outerShdw>
              </a:effectLst>
              <a:latin typeface="Century Gothic" panose="020B0502020202020204" pitchFamily="34" charset="0"/>
            </a:endParaRPr>
          </a:p>
        </p:txBody>
      </p:sp>
      <p:sp>
        <p:nvSpPr>
          <p:cNvPr id="84" name="TextBox 83"/>
          <p:cNvSpPr txBox="1"/>
          <p:nvPr/>
        </p:nvSpPr>
        <p:spPr>
          <a:xfrm>
            <a:off x="9778960" y="6112624"/>
            <a:ext cx="2391132" cy="403444"/>
          </a:xfrm>
          <a:prstGeom prst="rect">
            <a:avLst/>
          </a:prstGeom>
          <a:noFill/>
        </p:spPr>
        <p:txBody>
          <a:bodyPr wrap="square" rtlCol="0">
            <a:spAutoFit/>
          </a:bodyPr>
          <a:lstStyle/>
          <a:p>
            <a:pPr defTabSz="355607"/>
            <a:r>
              <a:rPr lang="en-US" sz="1011" b="1" dirty="0">
                <a:solidFill>
                  <a:prstClr val="white"/>
                </a:solidFill>
                <a:latin typeface="Calibri" panose="020F0502020204030204"/>
              </a:rPr>
              <a:t>https://www.linkedin.com/in/themr255/</a:t>
            </a:r>
          </a:p>
        </p:txBody>
      </p:sp>
      <p:pic>
        <p:nvPicPr>
          <p:cNvPr id="85" name="Picture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3509" y="6086892"/>
            <a:ext cx="252536" cy="252536"/>
          </a:xfrm>
          <a:prstGeom prst="rect">
            <a:avLst/>
          </a:prstGeom>
        </p:spPr>
      </p:pic>
      <p:sp>
        <p:nvSpPr>
          <p:cNvPr id="94" name="Rectangle 93"/>
          <p:cNvSpPr/>
          <p:nvPr/>
        </p:nvSpPr>
        <p:spPr>
          <a:xfrm>
            <a:off x="9484884" y="6056541"/>
            <a:ext cx="2685202" cy="3220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607"/>
            <a:endParaRPr lang="en-US" sz="1400">
              <a:solidFill>
                <a:prstClr val="white"/>
              </a:solidFill>
              <a:latin typeface="Calibri" panose="020F0502020204030204"/>
            </a:endParaRPr>
          </a:p>
        </p:txBody>
      </p:sp>
      <p:sp>
        <p:nvSpPr>
          <p:cNvPr id="18" name="Rectangle 17"/>
          <p:cNvSpPr/>
          <p:nvPr/>
        </p:nvSpPr>
        <p:spPr>
          <a:xfrm>
            <a:off x="777226" y="1076423"/>
            <a:ext cx="10072743" cy="4814004"/>
          </a:xfrm>
          <a:prstGeom prst="rect">
            <a:avLst/>
          </a:prstGeom>
          <a:noFill/>
          <a:ln w="19050">
            <a:solidFill>
              <a:srgbClr val="7FFFD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1120" tIns="35560" rIns="71120" bIns="35560" numCol="1" spcCol="0" rtlCol="0" fromWordArt="0" anchor="ctr" anchorCtr="0" forceAA="0" compatLnSpc="1">
            <a:prstTxWarp prst="textNoShape">
              <a:avLst/>
            </a:prstTxWarp>
            <a:noAutofit/>
          </a:bodyPr>
          <a:lstStyle/>
          <a:p>
            <a:pPr algn="ctr" defTabSz="711220"/>
            <a:endParaRPr lang="en-US" sz="1400">
              <a:solidFill>
                <a:prstClr val="white"/>
              </a:solidFill>
              <a:latin typeface="Calibri" panose="020F0502020204030204"/>
            </a:endParaRPr>
          </a:p>
        </p:txBody>
      </p:sp>
      <p:sp>
        <p:nvSpPr>
          <p:cNvPr id="19" name="TextBox 18"/>
          <p:cNvSpPr txBox="1"/>
          <p:nvPr/>
        </p:nvSpPr>
        <p:spPr>
          <a:xfrm>
            <a:off x="777229" y="789166"/>
            <a:ext cx="2962258" cy="307777"/>
          </a:xfrm>
          <a:prstGeom prst="rect">
            <a:avLst/>
          </a:prstGeom>
          <a:solidFill>
            <a:srgbClr val="0D1117"/>
          </a:solidFill>
          <a:ln w="19050">
            <a:solidFill>
              <a:srgbClr val="7FFFD4"/>
            </a:solidFill>
          </a:ln>
        </p:spPr>
        <p:txBody>
          <a:bodyPr wrap="square" rtlCol="0">
            <a:spAutoFit/>
          </a:bodyPr>
          <a:lstStyle/>
          <a:p>
            <a:pPr algn="ctr" defTabSz="711220"/>
            <a:r>
              <a:rPr lang="en-US" sz="1400" b="1" dirty="0">
                <a:solidFill>
                  <a:prstClr val="white"/>
                </a:solidFill>
                <a:latin typeface="Calibri" panose="020F0502020204030204"/>
              </a:rPr>
              <a:t>B</a:t>
            </a:r>
            <a:r>
              <a:rPr lang="en-US" sz="1400" b="1" dirty="0" smtClean="0">
                <a:solidFill>
                  <a:prstClr val="white"/>
                </a:solidFill>
                <a:latin typeface="Calibri" panose="020F0502020204030204"/>
              </a:rPr>
              <a:t>ash </a:t>
            </a:r>
            <a:r>
              <a:rPr lang="en-US" sz="1400" b="1" dirty="0">
                <a:solidFill>
                  <a:prstClr val="white"/>
                </a:solidFill>
              </a:rPr>
              <a:t>Installation</a:t>
            </a:r>
            <a:endParaRPr lang="en-US" sz="1400" b="1" dirty="0">
              <a:solidFill>
                <a:prstClr val="white"/>
              </a:solidFill>
              <a:latin typeface="Calibri" panose="020F0502020204030204"/>
            </a:endParaRPr>
          </a:p>
        </p:txBody>
      </p:sp>
      <p:sp>
        <p:nvSpPr>
          <p:cNvPr id="20" name="TextBox 19"/>
          <p:cNvSpPr txBox="1"/>
          <p:nvPr/>
        </p:nvSpPr>
        <p:spPr>
          <a:xfrm>
            <a:off x="863523" y="1191705"/>
            <a:ext cx="9686196" cy="4698722"/>
          </a:xfrm>
          <a:prstGeom prst="rect">
            <a:avLst/>
          </a:prstGeom>
          <a:noFill/>
          <a:ln>
            <a:noFill/>
          </a:ln>
        </p:spPr>
        <p:txBody>
          <a:bodyPr wrap="square" rtlCol="0">
            <a:spAutoFit/>
          </a:bodyPr>
          <a:lstStyle/>
          <a:p>
            <a:pPr marL="222256" indent="-222256" defTabSz="711220">
              <a:spcBef>
                <a:spcPts val="156"/>
              </a:spcBef>
              <a:spcAft>
                <a:spcPts val="156"/>
              </a:spcAft>
              <a:buFont typeface="Arial" panose="020B0604020202020204" pitchFamily="34" charset="0"/>
              <a:buChar char="•"/>
            </a:pPr>
            <a:r>
              <a:rPr lang="en-US" sz="1200" dirty="0">
                <a:solidFill>
                  <a:prstClr val="white"/>
                </a:solidFill>
              </a:rPr>
              <a:t>Bash (Bourne Again </a:t>
            </a:r>
            <a:r>
              <a:rPr lang="en-US" sz="1200" dirty="0" smtClean="0">
                <a:solidFill>
                  <a:prstClr val="white"/>
                </a:solidFill>
              </a:rPr>
              <a:t>Shell</a:t>
            </a:r>
            <a:r>
              <a:rPr lang="en-US" sz="1200" dirty="0">
                <a:solidFill>
                  <a:prstClr val="white"/>
                </a:solidFill>
              </a:rPr>
              <a:t>) is </a:t>
            </a:r>
            <a:r>
              <a:rPr lang="en-US" sz="1200" b="1" dirty="0">
                <a:solidFill>
                  <a:srgbClr val="FFC000"/>
                </a:solidFill>
              </a:rPr>
              <a:t>typically pre-installed on most Unix-based systems, including Linux and macOS</a:t>
            </a:r>
            <a:r>
              <a:rPr lang="en-US" sz="1200" dirty="0">
                <a:solidFill>
                  <a:prstClr val="white"/>
                </a:solidFill>
              </a:rPr>
              <a:t>. However, if you need to install Bash on a system where it is not already available or if you want to ensure you have the latest </a:t>
            </a:r>
            <a:r>
              <a:rPr lang="en-US" sz="1200" dirty="0" smtClean="0">
                <a:solidFill>
                  <a:prstClr val="white"/>
                </a:solidFill>
              </a:rPr>
              <a:t>version</a:t>
            </a:r>
          </a:p>
          <a:p>
            <a:pPr marL="222256" indent="-222256" defTabSz="711220">
              <a:spcBef>
                <a:spcPts val="156"/>
              </a:spcBef>
              <a:spcAft>
                <a:spcPts val="156"/>
              </a:spcAft>
              <a:buFont typeface="Arial" panose="020B0604020202020204" pitchFamily="34" charset="0"/>
              <a:buChar char="•"/>
            </a:pPr>
            <a:endParaRPr lang="en-US" sz="1200" dirty="0" smtClean="0">
              <a:solidFill>
                <a:prstClr val="white"/>
              </a:solidFill>
            </a:endParaRPr>
          </a:p>
          <a:p>
            <a:pPr marL="222256" indent="-222256" defTabSz="711220">
              <a:spcBef>
                <a:spcPts val="156"/>
              </a:spcBef>
              <a:spcAft>
                <a:spcPts val="156"/>
              </a:spcAft>
              <a:buFont typeface="Arial" panose="020B0604020202020204" pitchFamily="34" charset="0"/>
              <a:buChar char="•"/>
            </a:pPr>
            <a:r>
              <a:rPr lang="en-US" sz="1200" b="1" dirty="0" smtClean="0">
                <a:solidFill>
                  <a:prstClr val="white"/>
                </a:solidFill>
              </a:rPr>
              <a:t>Installation </a:t>
            </a:r>
            <a:r>
              <a:rPr lang="en-US" sz="1200" b="1" dirty="0">
                <a:solidFill>
                  <a:prstClr val="white"/>
                </a:solidFill>
              </a:rPr>
              <a:t>on Ubuntu/Debian </a:t>
            </a:r>
            <a:r>
              <a:rPr lang="en-US" sz="1200" dirty="0">
                <a:solidFill>
                  <a:prstClr val="white"/>
                </a:solidFill>
              </a:rPr>
              <a:t>: </a:t>
            </a:r>
            <a:r>
              <a:rPr lang="en-US" sz="1200" dirty="0">
                <a:solidFill>
                  <a:prstClr val="white"/>
                </a:solidFill>
                <a:hlinkClick r:id="rId3"/>
              </a:rPr>
              <a:t>https://</a:t>
            </a:r>
            <a:r>
              <a:rPr lang="en-US" sz="1200" dirty="0" smtClean="0">
                <a:solidFill>
                  <a:prstClr val="white"/>
                </a:solidFill>
                <a:hlinkClick r:id="rId3"/>
              </a:rPr>
              <a:t>zoomadmin.com/HowToInstall/UbuntuPackage/bash</a:t>
            </a:r>
            <a:endParaRPr lang="en-US" sz="1200" dirty="0" smtClean="0">
              <a:solidFill>
                <a:prstClr val="white"/>
              </a:solidFill>
            </a:endParaRPr>
          </a:p>
          <a:p>
            <a:pPr marL="222256" indent="-222256" defTabSz="711220">
              <a:spcBef>
                <a:spcPts val="156"/>
              </a:spcBef>
              <a:spcAft>
                <a:spcPts val="156"/>
              </a:spcAft>
              <a:buFont typeface="Arial" panose="020B0604020202020204" pitchFamily="34" charset="0"/>
              <a:buChar char="•"/>
            </a:pPr>
            <a:endParaRPr lang="en-US" sz="1200" dirty="0" smtClean="0">
              <a:solidFill>
                <a:prstClr val="white"/>
              </a:solidFill>
            </a:endParaRPr>
          </a:p>
          <a:p>
            <a:pPr marL="222256" indent="-222256" defTabSz="711220">
              <a:spcBef>
                <a:spcPts val="156"/>
              </a:spcBef>
              <a:spcAft>
                <a:spcPts val="156"/>
              </a:spcAft>
              <a:buFont typeface="Arial" panose="020B0604020202020204" pitchFamily="34" charset="0"/>
              <a:buChar char="•"/>
            </a:pPr>
            <a:r>
              <a:rPr lang="en-US" sz="1200" b="1" dirty="0" smtClean="0">
                <a:solidFill>
                  <a:prstClr val="white"/>
                </a:solidFill>
              </a:rPr>
              <a:t>Installation </a:t>
            </a:r>
            <a:r>
              <a:rPr lang="en-US" sz="1200" b="1" dirty="0">
                <a:solidFill>
                  <a:prstClr val="white"/>
                </a:solidFill>
              </a:rPr>
              <a:t>on Fedora/CentOS/RHEL </a:t>
            </a:r>
            <a:r>
              <a:rPr lang="en-US" sz="1200" dirty="0">
                <a:solidFill>
                  <a:prstClr val="white"/>
                </a:solidFill>
              </a:rPr>
              <a:t>: </a:t>
            </a:r>
            <a:r>
              <a:rPr lang="en-US" sz="1200" b="1" dirty="0">
                <a:solidFill>
                  <a:srgbClr val="FE44FF"/>
                </a:solidFill>
              </a:rPr>
              <a:t>sudo yum install </a:t>
            </a:r>
            <a:r>
              <a:rPr lang="en-US" sz="1200" b="1" dirty="0" smtClean="0">
                <a:solidFill>
                  <a:srgbClr val="FE44FF"/>
                </a:solidFill>
              </a:rPr>
              <a:t>bash</a:t>
            </a:r>
          </a:p>
          <a:p>
            <a:pPr defTabSz="711220">
              <a:spcBef>
                <a:spcPts val="156"/>
              </a:spcBef>
              <a:spcAft>
                <a:spcPts val="156"/>
              </a:spcAft>
            </a:pPr>
            <a:r>
              <a:rPr lang="en-US" sz="1200" dirty="0" smtClean="0">
                <a:solidFill>
                  <a:prstClr val="white"/>
                </a:solidFill>
              </a:rPr>
              <a:t>       -  It is good to update </a:t>
            </a:r>
            <a:r>
              <a:rPr lang="en-US" sz="1200" dirty="0">
                <a:solidFill>
                  <a:prstClr val="white"/>
                </a:solidFill>
              </a:rPr>
              <a:t>the package </a:t>
            </a:r>
            <a:r>
              <a:rPr lang="en-US" sz="1200" dirty="0" smtClean="0">
                <a:solidFill>
                  <a:prstClr val="white"/>
                </a:solidFill>
              </a:rPr>
              <a:t>repository using </a:t>
            </a:r>
            <a:r>
              <a:rPr lang="en-US" sz="1200" dirty="0">
                <a:solidFill>
                  <a:prstClr val="white"/>
                </a:solidFill>
              </a:rPr>
              <a:t>- sudo yum update</a:t>
            </a:r>
          </a:p>
          <a:p>
            <a:pPr defTabSz="711220">
              <a:spcBef>
                <a:spcPts val="156"/>
              </a:spcBef>
              <a:spcAft>
                <a:spcPts val="156"/>
              </a:spcAft>
            </a:pPr>
            <a:endParaRPr lang="en-US" sz="1200" dirty="0">
              <a:solidFill>
                <a:prstClr val="white"/>
              </a:solidFill>
            </a:endParaRPr>
          </a:p>
          <a:p>
            <a:pPr marL="222256" indent="-222256" defTabSz="711220">
              <a:spcBef>
                <a:spcPts val="156"/>
              </a:spcBef>
              <a:spcAft>
                <a:spcPts val="156"/>
              </a:spcAft>
              <a:buFont typeface="Arial" panose="020B0604020202020204" pitchFamily="34" charset="0"/>
              <a:buChar char="•"/>
            </a:pPr>
            <a:r>
              <a:rPr lang="en-US" sz="1200" b="1" dirty="0" smtClean="0">
                <a:solidFill>
                  <a:prstClr val="white"/>
                </a:solidFill>
              </a:rPr>
              <a:t>Installation on Mac OS </a:t>
            </a:r>
            <a:r>
              <a:rPr lang="en-US" sz="1200" dirty="0" smtClean="0">
                <a:solidFill>
                  <a:prstClr val="white"/>
                </a:solidFill>
              </a:rPr>
              <a:t>using </a:t>
            </a:r>
            <a:r>
              <a:rPr lang="en-US" sz="1200" b="1" dirty="0" smtClean="0">
                <a:solidFill>
                  <a:prstClr val="white"/>
                </a:solidFill>
              </a:rPr>
              <a:t>brew</a:t>
            </a:r>
            <a:r>
              <a:rPr lang="en-US" sz="1200" dirty="0" smtClean="0">
                <a:solidFill>
                  <a:prstClr val="white"/>
                </a:solidFill>
              </a:rPr>
              <a:t> </a:t>
            </a:r>
            <a:r>
              <a:rPr lang="en-US" sz="1200" dirty="0">
                <a:solidFill>
                  <a:prstClr val="white"/>
                </a:solidFill>
              </a:rPr>
              <a:t>: </a:t>
            </a:r>
            <a:r>
              <a:rPr lang="en-US" sz="1200" b="1" dirty="0">
                <a:solidFill>
                  <a:srgbClr val="FE44FF"/>
                </a:solidFill>
              </a:rPr>
              <a:t>brew install </a:t>
            </a:r>
            <a:r>
              <a:rPr lang="en-US" sz="1200" b="1" dirty="0" smtClean="0">
                <a:solidFill>
                  <a:srgbClr val="FE44FF"/>
                </a:solidFill>
              </a:rPr>
              <a:t>bash</a:t>
            </a:r>
          </a:p>
          <a:p>
            <a:pPr defTabSz="711220">
              <a:spcBef>
                <a:spcPts val="156"/>
              </a:spcBef>
              <a:spcAft>
                <a:spcPts val="156"/>
              </a:spcAft>
            </a:pPr>
            <a:r>
              <a:rPr lang="en-US" sz="1200" dirty="0" smtClean="0">
                <a:solidFill>
                  <a:prstClr val="white"/>
                </a:solidFill>
              </a:rPr>
              <a:t>       - If </a:t>
            </a:r>
            <a:r>
              <a:rPr lang="en-US" sz="1200" b="1" dirty="0" smtClean="0">
                <a:solidFill>
                  <a:prstClr val="white"/>
                </a:solidFill>
              </a:rPr>
              <a:t>brew</a:t>
            </a:r>
            <a:r>
              <a:rPr lang="en-US" sz="1200" dirty="0" smtClean="0">
                <a:solidFill>
                  <a:prstClr val="white"/>
                </a:solidFill>
              </a:rPr>
              <a:t> is not installation then </a:t>
            </a:r>
            <a:r>
              <a:rPr lang="en-US" sz="1200" dirty="0">
                <a:solidFill>
                  <a:prstClr val="white"/>
                </a:solidFill>
              </a:rPr>
              <a:t>install it using - /bin/bash -c "$(curl -</a:t>
            </a:r>
            <a:r>
              <a:rPr lang="en-US" sz="1200" dirty="0" err="1">
                <a:solidFill>
                  <a:prstClr val="white"/>
                </a:solidFill>
              </a:rPr>
              <a:t>fsSL</a:t>
            </a:r>
            <a:r>
              <a:rPr lang="en-US" sz="1200" dirty="0">
                <a:solidFill>
                  <a:prstClr val="white"/>
                </a:solidFill>
              </a:rPr>
              <a:t> https://raw.githubusercontent.com/Homebrew/install/HEAD/install.sh</a:t>
            </a:r>
            <a:r>
              <a:rPr lang="en-US" sz="1200" dirty="0" smtClean="0">
                <a:solidFill>
                  <a:prstClr val="white"/>
                </a:solidFill>
              </a:rPr>
              <a:t>)"</a:t>
            </a:r>
            <a:endParaRPr lang="en-US" sz="1200" b="1" dirty="0">
              <a:solidFill>
                <a:prstClr val="white"/>
              </a:solidFill>
            </a:endParaRPr>
          </a:p>
          <a:p>
            <a:pPr defTabSz="711220">
              <a:spcBef>
                <a:spcPts val="156"/>
              </a:spcBef>
              <a:spcAft>
                <a:spcPts val="156"/>
              </a:spcAft>
            </a:pPr>
            <a:endParaRPr lang="en-US" sz="1200" dirty="0">
              <a:solidFill>
                <a:prstClr val="white"/>
              </a:solidFill>
            </a:endParaRPr>
          </a:p>
          <a:p>
            <a:pPr marL="222256" indent="-222256" defTabSz="711220">
              <a:spcBef>
                <a:spcPts val="156"/>
              </a:spcBef>
              <a:spcAft>
                <a:spcPts val="156"/>
              </a:spcAft>
              <a:buFont typeface="Arial" panose="020B0604020202020204" pitchFamily="34" charset="0"/>
              <a:buChar char="•"/>
            </a:pPr>
            <a:r>
              <a:rPr lang="en-US" sz="1200" b="1" dirty="0">
                <a:solidFill>
                  <a:prstClr val="white"/>
                </a:solidFill>
              </a:rPr>
              <a:t>Installation on Windows : </a:t>
            </a:r>
            <a:endParaRPr lang="en-US" sz="1200" b="1" dirty="0" smtClean="0">
              <a:solidFill>
                <a:prstClr val="white"/>
              </a:solidFill>
            </a:endParaRPr>
          </a:p>
          <a:p>
            <a:pPr defTabSz="711220">
              <a:spcBef>
                <a:spcPts val="156"/>
              </a:spcBef>
              <a:spcAft>
                <a:spcPts val="156"/>
              </a:spcAft>
            </a:pPr>
            <a:r>
              <a:rPr lang="en-US" sz="1200" dirty="0">
                <a:solidFill>
                  <a:prstClr val="white"/>
                </a:solidFill>
              </a:rPr>
              <a:t>Bash is not natively available on Windows. However, you can install a Bash environment using Windows Subsystem for Linux (WSL) or Git Bash</a:t>
            </a:r>
            <a:r>
              <a:rPr lang="en-US" sz="1200" dirty="0" smtClean="0">
                <a:solidFill>
                  <a:prstClr val="white"/>
                </a:solidFill>
              </a:rPr>
              <a:t>.</a:t>
            </a:r>
            <a:endParaRPr lang="en-US" sz="1200" dirty="0">
              <a:solidFill>
                <a:prstClr val="white"/>
              </a:solidFill>
            </a:endParaRPr>
          </a:p>
          <a:p>
            <a:pPr marL="685800" lvl="1" indent="-228600" defTabSz="711220">
              <a:spcBef>
                <a:spcPts val="156"/>
              </a:spcBef>
              <a:spcAft>
                <a:spcPts val="156"/>
              </a:spcAft>
              <a:buFont typeface="+mj-lt"/>
              <a:buAutoNum type="arabicParenR"/>
            </a:pPr>
            <a:r>
              <a:rPr lang="en-US" sz="1200" dirty="0">
                <a:solidFill>
                  <a:prstClr val="white"/>
                </a:solidFill>
              </a:rPr>
              <a:t>WSL: If you are using Windows 10, you can enable the Windows Subsystem for Linux feature and install a Linux distribution from the Microsoft Store (e.g., Ubuntu, Debian, etc.). These distributions come with Bash pre-installed</a:t>
            </a:r>
            <a:r>
              <a:rPr lang="en-US" sz="1200" dirty="0" smtClean="0">
                <a:solidFill>
                  <a:prstClr val="white"/>
                </a:solidFill>
              </a:rPr>
              <a:t>.</a:t>
            </a:r>
            <a:endParaRPr lang="en-US" sz="1200" dirty="0">
              <a:solidFill>
                <a:prstClr val="white"/>
              </a:solidFill>
            </a:endParaRPr>
          </a:p>
          <a:p>
            <a:pPr marL="685800" lvl="1" indent="-228600" defTabSz="711220">
              <a:spcBef>
                <a:spcPts val="156"/>
              </a:spcBef>
              <a:spcAft>
                <a:spcPts val="156"/>
              </a:spcAft>
              <a:buFont typeface="+mj-lt"/>
              <a:buAutoNum type="arabicParenR"/>
            </a:pPr>
            <a:r>
              <a:rPr lang="en-US" sz="1200" dirty="0">
                <a:solidFill>
                  <a:prstClr val="white"/>
                </a:solidFill>
              </a:rPr>
              <a:t>Git Bash: Another option is to install Git for Windows, which includes a Bash emulation environment called Git Bash. You can download the Git for Windows installer from the official website (https://gitforwindows.org/) and follow the installation steps</a:t>
            </a:r>
            <a:r>
              <a:rPr lang="en-US" sz="1200" dirty="0" smtClean="0">
                <a:solidFill>
                  <a:prstClr val="white"/>
                </a:solidFill>
              </a:rPr>
              <a:t>.</a:t>
            </a:r>
            <a:endParaRPr lang="en-US" sz="1200" dirty="0">
              <a:solidFill>
                <a:prstClr val="white"/>
              </a:solidFill>
            </a:endParaRPr>
          </a:p>
          <a:p>
            <a:pPr marL="685800" lvl="1" indent="-228600" defTabSz="711220">
              <a:spcBef>
                <a:spcPts val="156"/>
              </a:spcBef>
              <a:spcAft>
                <a:spcPts val="156"/>
              </a:spcAft>
              <a:buFont typeface="+mj-lt"/>
              <a:buAutoNum type="arabicParenR"/>
            </a:pPr>
            <a:r>
              <a:rPr lang="en-US" sz="1200" dirty="0" smtClean="0">
                <a:solidFill>
                  <a:prstClr val="white"/>
                </a:solidFill>
              </a:rPr>
              <a:t>Else you can also check out this -https</a:t>
            </a:r>
            <a:r>
              <a:rPr lang="en-US" sz="1200" dirty="0">
                <a:solidFill>
                  <a:prstClr val="white"/>
                </a:solidFill>
              </a:rPr>
              <a:t>://itsfoss.com/install-bash-on-windows/</a:t>
            </a:r>
          </a:p>
          <a:p>
            <a:pPr defTabSz="711220">
              <a:spcBef>
                <a:spcPts val="156"/>
              </a:spcBef>
              <a:spcAft>
                <a:spcPts val="156"/>
              </a:spcAft>
            </a:pPr>
            <a:endParaRPr lang="en-US" sz="1200" dirty="0" smtClean="0">
              <a:solidFill>
                <a:prstClr val="white"/>
              </a:solidFill>
            </a:endParaRPr>
          </a:p>
          <a:p>
            <a:pPr defTabSz="711220">
              <a:spcBef>
                <a:spcPts val="156"/>
              </a:spcBef>
              <a:spcAft>
                <a:spcPts val="156"/>
              </a:spcAft>
            </a:pPr>
            <a:r>
              <a:rPr lang="en-US" sz="1200" b="1" dirty="0" smtClean="0">
                <a:solidFill>
                  <a:prstClr val="white"/>
                </a:solidFill>
              </a:rPr>
              <a:t>Check Bash version</a:t>
            </a:r>
            <a:r>
              <a:rPr lang="en-US" sz="1200" dirty="0" smtClean="0">
                <a:solidFill>
                  <a:prstClr val="white"/>
                </a:solidFill>
              </a:rPr>
              <a:t> using </a:t>
            </a:r>
            <a:r>
              <a:rPr lang="en-US" sz="1200" dirty="0">
                <a:solidFill>
                  <a:prstClr val="white"/>
                </a:solidFill>
              </a:rPr>
              <a:t>command </a:t>
            </a:r>
            <a:r>
              <a:rPr lang="en-US" sz="1200" dirty="0" smtClean="0">
                <a:solidFill>
                  <a:prstClr val="white"/>
                </a:solidFill>
              </a:rPr>
              <a:t>: </a:t>
            </a:r>
            <a:r>
              <a:rPr lang="en-US" sz="1200" b="1" dirty="0" smtClean="0">
                <a:solidFill>
                  <a:srgbClr val="FE44FF"/>
                </a:solidFill>
              </a:rPr>
              <a:t>bash </a:t>
            </a:r>
            <a:r>
              <a:rPr lang="en-US" sz="1200" b="1" dirty="0">
                <a:solidFill>
                  <a:srgbClr val="FE44FF"/>
                </a:solidFill>
              </a:rPr>
              <a:t>--version</a:t>
            </a:r>
            <a:endParaRPr lang="en-US" sz="1200" b="1" dirty="0">
              <a:solidFill>
                <a:srgbClr val="FE44FF"/>
              </a:solidFill>
            </a:endParaRPr>
          </a:p>
        </p:txBody>
      </p:sp>
    </p:spTree>
    <p:extLst>
      <p:ext uri="{BB962C8B-B14F-4D97-AF65-F5344CB8AC3E}">
        <p14:creationId xmlns:p14="http://schemas.microsoft.com/office/powerpoint/2010/main" val="4165316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1117"/>
        </a:solidFill>
        <a:effectLst/>
      </p:bgPr>
    </p:bg>
    <p:spTree>
      <p:nvGrpSpPr>
        <p:cNvPr id="1" name=""/>
        <p:cNvGrpSpPr/>
        <p:nvPr/>
      </p:nvGrpSpPr>
      <p:grpSpPr>
        <a:xfrm>
          <a:off x="0" y="0"/>
          <a:ext cx="0" cy="0"/>
          <a:chOff x="0" y="0"/>
          <a:chExt cx="0" cy="0"/>
        </a:xfrm>
      </p:grpSpPr>
      <p:sp>
        <p:nvSpPr>
          <p:cNvPr id="3" name="Rectangle 2"/>
          <p:cNvSpPr/>
          <p:nvPr/>
        </p:nvSpPr>
        <p:spPr>
          <a:xfrm>
            <a:off x="5004679" y="176503"/>
            <a:ext cx="2182650" cy="502702"/>
          </a:xfrm>
          <a:prstGeom prst="rect">
            <a:avLst/>
          </a:prstGeom>
          <a:noFill/>
        </p:spPr>
        <p:txBody>
          <a:bodyPr wrap="none" lIns="71120" tIns="35560" rIns="71120" bIns="35560">
            <a:spAutoFit/>
          </a:bodyPr>
          <a:lstStyle/>
          <a:p>
            <a:pPr algn="ctr" defTabSz="711220"/>
            <a:r>
              <a:rPr lang="en-US" sz="2800" b="1" dirty="0" smtClean="0">
                <a:ln w="0"/>
                <a:solidFill>
                  <a:srgbClr val="FFFF00"/>
                </a:solidFill>
                <a:effectLst>
                  <a:outerShdw blurRad="38100" dist="19050" dir="2700000" algn="tl" rotWithShape="0">
                    <a:prstClr val="black">
                      <a:alpha val="40000"/>
                    </a:prstClr>
                  </a:outerShdw>
                </a:effectLst>
                <a:latin typeface="Century Gothic" panose="020B0502020202020204" pitchFamily="34" charset="0"/>
              </a:rPr>
              <a:t>Shell | Bash</a:t>
            </a:r>
            <a:endParaRPr lang="en-US" sz="2800" b="1" dirty="0">
              <a:ln w="0"/>
              <a:solidFill>
                <a:srgbClr val="FFFF00"/>
              </a:solidFill>
              <a:effectLst>
                <a:outerShdw blurRad="38100" dist="19050" dir="2700000" algn="tl" rotWithShape="0">
                  <a:prstClr val="black">
                    <a:alpha val="40000"/>
                  </a:prstClr>
                </a:outerShdw>
              </a:effectLst>
              <a:latin typeface="Century Gothic" panose="020B0502020202020204" pitchFamily="34" charset="0"/>
            </a:endParaRPr>
          </a:p>
        </p:txBody>
      </p:sp>
      <p:sp>
        <p:nvSpPr>
          <p:cNvPr id="84" name="TextBox 83"/>
          <p:cNvSpPr txBox="1"/>
          <p:nvPr/>
        </p:nvSpPr>
        <p:spPr>
          <a:xfrm>
            <a:off x="9778960" y="6112624"/>
            <a:ext cx="2391132" cy="403444"/>
          </a:xfrm>
          <a:prstGeom prst="rect">
            <a:avLst/>
          </a:prstGeom>
          <a:noFill/>
        </p:spPr>
        <p:txBody>
          <a:bodyPr wrap="square" rtlCol="0">
            <a:spAutoFit/>
          </a:bodyPr>
          <a:lstStyle/>
          <a:p>
            <a:pPr defTabSz="355607"/>
            <a:r>
              <a:rPr lang="en-US" sz="1011" b="1" dirty="0">
                <a:solidFill>
                  <a:prstClr val="white"/>
                </a:solidFill>
                <a:latin typeface="Calibri" panose="020F0502020204030204"/>
              </a:rPr>
              <a:t>https://www.linkedin.com/in/themr255/</a:t>
            </a:r>
          </a:p>
        </p:txBody>
      </p:sp>
      <p:pic>
        <p:nvPicPr>
          <p:cNvPr id="85" name="Picture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3509" y="6086892"/>
            <a:ext cx="252536" cy="252536"/>
          </a:xfrm>
          <a:prstGeom prst="rect">
            <a:avLst/>
          </a:prstGeom>
        </p:spPr>
      </p:pic>
      <p:sp>
        <p:nvSpPr>
          <p:cNvPr id="94" name="Rectangle 93"/>
          <p:cNvSpPr/>
          <p:nvPr/>
        </p:nvSpPr>
        <p:spPr>
          <a:xfrm>
            <a:off x="9484884" y="6056541"/>
            <a:ext cx="2685202" cy="3220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607"/>
            <a:endParaRPr lang="en-US" sz="1400">
              <a:solidFill>
                <a:prstClr val="white"/>
              </a:solidFill>
              <a:latin typeface="Calibri" panose="020F0502020204030204"/>
            </a:endParaRPr>
          </a:p>
        </p:txBody>
      </p:sp>
      <p:sp>
        <p:nvSpPr>
          <p:cNvPr id="9" name="Rectangle 8"/>
          <p:cNvSpPr/>
          <p:nvPr/>
        </p:nvSpPr>
        <p:spPr>
          <a:xfrm>
            <a:off x="777227" y="1255074"/>
            <a:ext cx="10076688" cy="4568210"/>
          </a:xfrm>
          <a:prstGeom prst="rect">
            <a:avLst/>
          </a:prstGeom>
          <a:noFill/>
          <a:ln w="19050">
            <a:solidFill>
              <a:srgbClr val="FE44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1120" tIns="35560" rIns="71120" bIns="35560" numCol="1" spcCol="0" rtlCol="0" fromWordArt="0" anchor="ctr" anchorCtr="0" forceAA="0" compatLnSpc="1">
            <a:prstTxWarp prst="textNoShape">
              <a:avLst/>
            </a:prstTxWarp>
            <a:noAutofit/>
          </a:bodyPr>
          <a:lstStyle/>
          <a:p>
            <a:pPr algn="ctr" defTabSz="711220"/>
            <a:endParaRPr lang="en-US" sz="1400">
              <a:solidFill>
                <a:prstClr val="white"/>
              </a:solidFill>
              <a:latin typeface="Calibri" panose="020F0502020204030204"/>
            </a:endParaRPr>
          </a:p>
        </p:txBody>
      </p:sp>
      <p:sp>
        <p:nvSpPr>
          <p:cNvPr id="10" name="TextBox 9"/>
          <p:cNvSpPr txBox="1"/>
          <p:nvPr/>
        </p:nvSpPr>
        <p:spPr>
          <a:xfrm>
            <a:off x="777229" y="967820"/>
            <a:ext cx="2962258" cy="307777"/>
          </a:xfrm>
          <a:prstGeom prst="rect">
            <a:avLst/>
          </a:prstGeom>
          <a:solidFill>
            <a:srgbClr val="0D1117"/>
          </a:solidFill>
          <a:ln w="19050">
            <a:solidFill>
              <a:srgbClr val="FE44FF"/>
            </a:solidFill>
          </a:ln>
        </p:spPr>
        <p:txBody>
          <a:bodyPr wrap="square" rtlCol="0">
            <a:spAutoFit/>
          </a:bodyPr>
          <a:lstStyle/>
          <a:p>
            <a:pPr algn="ctr" defTabSz="711220"/>
            <a:r>
              <a:rPr lang="en-US" sz="1400" b="1" dirty="0">
                <a:solidFill>
                  <a:prstClr val="white"/>
                </a:solidFill>
              </a:rPr>
              <a:t>Use Cases of </a:t>
            </a:r>
            <a:r>
              <a:rPr lang="en-US" sz="1400" b="1" dirty="0" smtClean="0">
                <a:solidFill>
                  <a:prstClr val="white"/>
                </a:solidFill>
              </a:rPr>
              <a:t>Bash | Shell</a:t>
            </a:r>
            <a:endParaRPr lang="en-US" sz="1400" b="1" dirty="0">
              <a:solidFill>
                <a:prstClr val="white"/>
              </a:solidFill>
            </a:endParaRPr>
          </a:p>
        </p:txBody>
      </p:sp>
      <p:sp>
        <p:nvSpPr>
          <p:cNvPr id="11" name="TextBox 10"/>
          <p:cNvSpPr txBox="1"/>
          <p:nvPr/>
        </p:nvSpPr>
        <p:spPr>
          <a:xfrm>
            <a:off x="863523" y="1370357"/>
            <a:ext cx="9713492" cy="4329390"/>
          </a:xfrm>
          <a:prstGeom prst="rect">
            <a:avLst/>
          </a:prstGeom>
          <a:noFill/>
          <a:ln>
            <a:noFill/>
          </a:ln>
        </p:spPr>
        <p:txBody>
          <a:bodyPr wrap="square" rtlCol="0">
            <a:spAutoFit/>
          </a:bodyPr>
          <a:lstStyle/>
          <a:p>
            <a:pPr marL="222256" indent="-222256" algn="just" defTabSz="711220">
              <a:spcBef>
                <a:spcPts val="156"/>
              </a:spcBef>
              <a:spcAft>
                <a:spcPts val="156"/>
              </a:spcAft>
              <a:buFont typeface="Arial" panose="020B0604020202020204" pitchFamily="34" charset="0"/>
              <a:buChar char="•"/>
            </a:pPr>
            <a:r>
              <a:rPr lang="en-US" sz="1200" dirty="0">
                <a:solidFill>
                  <a:prstClr val="white"/>
                </a:solidFill>
              </a:rPr>
              <a:t>Bash and shell have numerous use cases that range from interactive command-line usage to complex automation and scripting tasks. Here are some common use cases for Bash and </a:t>
            </a:r>
            <a:r>
              <a:rPr lang="en-US" sz="1200" dirty="0" smtClean="0">
                <a:solidFill>
                  <a:prstClr val="white"/>
                </a:solidFill>
              </a:rPr>
              <a:t>shell:</a:t>
            </a:r>
          </a:p>
          <a:p>
            <a:pPr marL="228600" indent="-228600" algn="just" defTabSz="711220">
              <a:spcBef>
                <a:spcPts val="156"/>
              </a:spcBef>
              <a:spcAft>
                <a:spcPts val="156"/>
              </a:spcAft>
              <a:buFont typeface="+mj-lt"/>
              <a:buAutoNum type="arabicParenR"/>
            </a:pPr>
            <a:r>
              <a:rPr lang="en-US" sz="1200" b="1" dirty="0">
                <a:solidFill>
                  <a:prstClr val="white"/>
                </a:solidFill>
              </a:rPr>
              <a:t>Interactive Command-Line Usage</a:t>
            </a:r>
            <a:r>
              <a:rPr lang="en-US" sz="1200" dirty="0">
                <a:solidFill>
                  <a:prstClr val="white"/>
                </a:solidFill>
              </a:rPr>
              <a:t>: Bash and other shells provide an interactive command-line interface where users can execute commands and interact with the operating system. This allows users to navigate the file system, manage files and directories, perform system administration tasks, and execute various utility programs.</a:t>
            </a:r>
          </a:p>
          <a:p>
            <a:pPr marL="228600" indent="-228600" algn="just" defTabSz="711220">
              <a:spcBef>
                <a:spcPts val="156"/>
              </a:spcBef>
              <a:spcAft>
                <a:spcPts val="156"/>
              </a:spcAft>
              <a:buFont typeface="+mj-lt"/>
              <a:buAutoNum type="arabicParenR"/>
            </a:pPr>
            <a:r>
              <a:rPr lang="en-US" sz="1200" b="1" dirty="0" smtClean="0">
                <a:solidFill>
                  <a:prstClr val="white"/>
                </a:solidFill>
              </a:rPr>
              <a:t>Shell </a:t>
            </a:r>
            <a:r>
              <a:rPr lang="en-US" sz="1200" b="1" dirty="0">
                <a:solidFill>
                  <a:prstClr val="white"/>
                </a:solidFill>
              </a:rPr>
              <a:t>Scripting</a:t>
            </a:r>
            <a:r>
              <a:rPr lang="en-US" sz="1200" dirty="0">
                <a:solidFill>
                  <a:prstClr val="white"/>
                </a:solidFill>
              </a:rPr>
              <a:t>: One of the primary use cases for Bash and shell is scripting. Shell scripts are a series of commands and instructions written in a shell language (such as Bash) that can be executed as a program. Shell scripting is useful for automating repetitive tasks, performing system administration tasks, creating custom command-line tools, and executing complex workflows.</a:t>
            </a:r>
          </a:p>
          <a:p>
            <a:pPr marL="228600" indent="-228600" algn="just" defTabSz="711220">
              <a:spcBef>
                <a:spcPts val="156"/>
              </a:spcBef>
              <a:spcAft>
                <a:spcPts val="156"/>
              </a:spcAft>
              <a:buFont typeface="+mj-lt"/>
              <a:buAutoNum type="arabicParenR"/>
            </a:pPr>
            <a:r>
              <a:rPr lang="en-US" sz="1200" b="1" dirty="0" smtClean="0">
                <a:solidFill>
                  <a:prstClr val="white"/>
                </a:solidFill>
              </a:rPr>
              <a:t>System </a:t>
            </a:r>
            <a:r>
              <a:rPr lang="en-US" sz="1200" b="1" dirty="0">
                <a:solidFill>
                  <a:prstClr val="white"/>
                </a:solidFill>
              </a:rPr>
              <a:t>Administration</a:t>
            </a:r>
            <a:r>
              <a:rPr lang="en-US" sz="1200" dirty="0">
                <a:solidFill>
                  <a:prstClr val="white"/>
                </a:solidFill>
              </a:rPr>
              <a:t>: Shell scripting is widely used for system administration tasks. System administrators leverage shell scripts to automate routine maintenance tasks, configure and manage servers, perform backups, monitor system resources, and manage user accounts.</a:t>
            </a:r>
          </a:p>
          <a:p>
            <a:pPr marL="228600" indent="-228600" algn="just" defTabSz="711220">
              <a:spcBef>
                <a:spcPts val="156"/>
              </a:spcBef>
              <a:spcAft>
                <a:spcPts val="156"/>
              </a:spcAft>
              <a:buFont typeface="+mj-lt"/>
              <a:buAutoNum type="arabicParenR"/>
            </a:pPr>
            <a:r>
              <a:rPr lang="en-US" sz="1200" b="1" dirty="0" smtClean="0">
                <a:solidFill>
                  <a:prstClr val="white"/>
                </a:solidFill>
              </a:rPr>
              <a:t>File </a:t>
            </a:r>
            <a:r>
              <a:rPr lang="en-US" sz="1200" b="1" dirty="0">
                <a:solidFill>
                  <a:prstClr val="white"/>
                </a:solidFill>
              </a:rPr>
              <a:t>Manipulation and Text Processing</a:t>
            </a:r>
            <a:r>
              <a:rPr lang="en-US" sz="1200" dirty="0">
                <a:solidFill>
                  <a:prstClr val="white"/>
                </a:solidFill>
              </a:rPr>
              <a:t>: Bash and shell provide powerful tools for manipulating files and processing text. Shell commands can be used to search, filter, and manipulate text files, extract specific information, perform text transformations, and generate reports. Utilities like </a:t>
            </a:r>
            <a:r>
              <a:rPr lang="en-US" sz="1200" dirty="0" err="1">
                <a:solidFill>
                  <a:prstClr val="white"/>
                </a:solidFill>
              </a:rPr>
              <a:t>grep</a:t>
            </a:r>
            <a:r>
              <a:rPr lang="en-US" sz="1200" dirty="0">
                <a:solidFill>
                  <a:prstClr val="white"/>
                </a:solidFill>
              </a:rPr>
              <a:t>, </a:t>
            </a:r>
            <a:r>
              <a:rPr lang="en-US" sz="1200" dirty="0" err="1">
                <a:solidFill>
                  <a:prstClr val="white"/>
                </a:solidFill>
              </a:rPr>
              <a:t>sed</a:t>
            </a:r>
            <a:r>
              <a:rPr lang="en-US" sz="1200" dirty="0">
                <a:solidFill>
                  <a:prstClr val="white"/>
                </a:solidFill>
              </a:rPr>
              <a:t>, </a:t>
            </a:r>
            <a:r>
              <a:rPr lang="en-US" sz="1200" dirty="0" err="1">
                <a:solidFill>
                  <a:prstClr val="white"/>
                </a:solidFill>
              </a:rPr>
              <a:t>awk</a:t>
            </a:r>
            <a:r>
              <a:rPr lang="en-US" sz="1200" dirty="0">
                <a:solidFill>
                  <a:prstClr val="white"/>
                </a:solidFill>
              </a:rPr>
              <a:t>, and cut are commonly used for these purposes.</a:t>
            </a:r>
          </a:p>
          <a:p>
            <a:pPr marL="228600" indent="-228600" algn="just" defTabSz="711220">
              <a:spcBef>
                <a:spcPts val="156"/>
              </a:spcBef>
              <a:spcAft>
                <a:spcPts val="156"/>
              </a:spcAft>
              <a:buFont typeface="+mj-lt"/>
              <a:buAutoNum type="arabicParenR"/>
            </a:pPr>
            <a:r>
              <a:rPr lang="en-US" sz="1200" b="1" dirty="0" smtClean="0">
                <a:solidFill>
                  <a:prstClr val="white"/>
                </a:solidFill>
              </a:rPr>
              <a:t>Automation </a:t>
            </a:r>
            <a:r>
              <a:rPr lang="en-US" sz="1200" b="1" dirty="0">
                <a:solidFill>
                  <a:prstClr val="white"/>
                </a:solidFill>
              </a:rPr>
              <a:t>and Task Scheduling</a:t>
            </a:r>
            <a:r>
              <a:rPr lang="en-US" sz="1200" dirty="0">
                <a:solidFill>
                  <a:prstClr val="white"/>
                </a:solidFill>
              </a:rPr>
              <a:t>: Bash and shell scripting allow for the automation of various tasks. This includes scheduling and running tasks at specific times using tools like </a:t>
            </a:r>
            <a:r>
              <a:rPr lang="en-US" sz="1200" dirty="0" err="1">
                <a:solidFill>
                  <a:prstClr val="white"/>
                </a:solidFill>
              </a:rPr>
              <a:t>cron</a:t>
            </a:r>
            <a:r>
              <a:rPr lang="en-US" sz="1200" dirty="0">
                <a:solidFill>
                  <a:prstClr val="white"/>
                </a:solidFill>
              </a:rPr>
              <a:t> on Unix-based systems. Automation with shell scripts enables batch processing, data processing pipelines, and the execution of multiple tasks in sequence.</a:t>
            </a:r>
          </a:p>
          <a:p>
            <a:pPr marL="228600" indent="-228600" algn="just" defTabSz="711220">
              <a:spcBef>
                <a:spcPts val="156"/>
              </a:spcBef>
              <a:spcAft>
                <a:spcPts val="156"/>
              </a:spcAft>
              <a:buFont typeface="+mj-lt"/>
              <a:buAutoNum type="arabicParenR"/>
            </a:pPr>
            <a:r>
              <a:rPr lang="en-US" sz="1200" b="1" dirty="0" smtClean="0">
                <a:solidFill>
                  <a:prstClr val="white"/>
                </a:solidFill>
              </a:rPr>
              <a:t>Software </a:t>
            </a:r>
            <a:r>
              <a:rPr lang="en-US" sz="1200" b="1" dirty="0">
                <a:solidFill>
                  <a:prstClr val="white"/>
                </a:solidFill>
              </a:rPr>
              <a:t>Development</a:t>
            </a:r>
            <a:r>
              <a:rPr lang="en-US" sz="1200" dirty="0">
                <a:solidFill>
                  <a:prstClr val="white"/>
                </a:solidFill>
              </a:rPr>
              <a:t>: Bash and shell scripting can be utilized in software development workflows. Shell scripts can be used to build, package, and deploy software, run tests, manage version control systems, and facilitate continuous integration and deployment processes.</a:t>
            </a:r>
          </a:p>
          <a:p>
            <a:pPr marL="228600" indent="-228600" algn="just" defTabSz="711220">
              <a:spcBef>
                <a:spcPts val="156"/>
              </a:spcBef>
              <a:spcAft>
                <a:spcPts val="156"/>
              </a:spcAft>
              <a:buFont typeface="+mj-lt"/>
              <a:buAutoNum type="arabicParenR"/>
            </a:pPr>
            <a:r>
              <a:rPr lang="en-US" sz="1200" b="1" dirty="0" smtClean="0">
                <a:solidFill>
                  <a:prstClr val="white"/>
                </a:solidFill>
              </a:rPr>
              <a:t>Data </a:t>
            </a:r>
            <a:r>
              <a:rPr lang="en-US" sz="1200" b="1" dirty="0">
                <a:solidFill>
                  <a:prstClr val="white"/>
                </a:solidFill>
              </a:rPr>
              <a:t>Processing and Analysis</a:t>
            </a:r>
            <a:r>
              <a:rPr lang="en-US" sz="1200" dirty="0">
                <a:solidFill>
                  <a:prstClr val="white"/>
                </a:solidFill>
              </a:rPr>
              <a:t>: Bash and shell provide capabilities for data processing and analysis tasks. Shell scripts can be used to process large datasets, extract relevant information, transform data formats, and generate reports. By combining shell commands with other tools like </a:t>
            </a:r>
            <a:r>
              <a:rPr lang="en-US" sz="1200" dirty="0" err="1">
                <a:solidFill>
                  <a:prstClr val="white"/>
                </a:solidFill>
              </a:rPr>
              <a:t>grep</a:t>
            </a:r>
            <a:r>
              <a:rPr lang="en-US" sz="1200" dirty="0">
                <a:solidFill>
                  <a:prstClr val="white"/>
                </a:solidFill>
              </a:rPr>
              <a:t>, </a:t>
            </a:r>
            <a:r>
              <a:rPr lang="en-US" sz="1200" dirty="0" err="1">
                <a:solidFill>
                  <a:prstClr val="white"/>
                </a:solidFill>
              </a:rPr>
              <a:t>sed</a:t>
            </a:r>
            <a:r>
              <a:rPr lang="en-US" sz="1200" dirty="0">
                <a:solidFill>
                  <a:prstClr val="white"/>
                </a:solidFill>
              </a:rPr>
              <a:t>, </a:t>
            </a:r>
            <a:r>
              <a:rPr lang="en-US" sz="1200" dirty="0" err="1">
                <a:solidFill>
                  <a:prstClr val="white"/>
                </a:solidFill>
              </a:rPr>
              <a:t>awk</a:t>
            </a:r>
            <a:r>
              <a:rPr lang="en-US" sz="1200" dirty="0">
                <a:solidFill>
                  <a:prstClr val="white"/>
                </a:solidFill>
              </a:rPr>
              <a:t>, and sort, data processing tasks can be automated and customized.</a:t>
            </a:r>
            <a:endParaRPr lang="en-US" sz="1200" dirty="0">
              <a:solidFill>
                <a:prstClr val="white"/>
              </a:solidFill>
              <a:latin typeface="Calibri" panose="020F0502020204030204"/>
            </a:endParaRPr>
          </a:p>
        </p:txBody>
      </p:sp>
    </p:spTree>
    <p:extLst>
      <p:ext uri="{BB962C8B-B14F-4D97-AF65-F5344CB8AC3E}">
        <p14:creationId xmlns:p14="http://schemas.microsoft.com/office/powerpoint/2010/main" val="1148144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1117"/>
        </a:solidFill>
        <a:effectLst/>
      </p:bgPr>
    </p:bg>
    <p:spTree>
      <p:nvGrpSpPr>
        <p:cNvPr id="1" name=""/>
        <p:cNvGrpSpPr/>
        <p:nvPr/>
      </p:nvGrpSpPr>
      <p:grpSpPr>
        <a:xfrm>
          <a:off x="0" y="0"/>
          <a:ext cx="0" cy="0"/>
          <a:chOff x="0" y="0"/>
          <a:chExt cx="0" cy="0"/>
        </a:xfrm>
      </p:grpSpPr>
      <p:cxnSp>
        <p:nvCxnSpPr>
          <p:cNvPr id="10" name="Elbow Connector 9"/>
          <p:cNvCxnSpPr/>
          <p:nvPr/>
        </p:nvCxnSpPr>
        <p:spPr>
          <a:xfrm flipV="1">
            <a:off x="8676671" y="1406405"/>
            <a:ext cx="731938" cy="272627"/>
          </a:xfrm>
          <a:prstGeom prst="bentConnector3">
            <a:avLst/>
          </a:prstGeom>
          <a:ln w="50800">
            <a:gradFill>
              <a:gsLst>
                <a:gs pos="0">
                  <a:schemeClr val="accent1">
                    <a:lumMod val="5000"/>
                    <a:lumOff val="95000"/>
                  </a:schemeClr>
                </a:gs>
                <a:gs pos="30000">
                  <a:schemeClr val="accent1">
                    <a:lumMod val="45000"/>
                    <a:lumOff val="55000"/>
                  </a:schemeClr>
                </a:gs>
                <a:gs pos="66000">
                  <a:schemeClr val="accent1">
                    <a:lumMod val="75000"/>
                  </a:schemeClr>
                </a:gs>
                <a:gs pos="100000">
                  <a:schemeClr val="accent1">
                    <a:lumMod val="75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8658279" y="1679039"/>
            <a:ext cx="772211" cy="289923"/>
          </a:xfrm>
          <a:prstGeom prst="bentConnector3">
            <a:avLst/>
          </a:prstGeom>
          <a:ln w="50800">
            <a:gradFill>
              <a:gsLst>
                <a:gs pos="0">
                  <a:schemeClr val="accent1">
                    <a:lumMod val="5000"/>
                    <a:lumOff val="95000"/>
                  </a:schemeClr>
                </a:gs>
                <a:gs pos="30000">
                  <a:schemeClr val="accent1">
                    <a:lumMod val="45000"/>
                    <a:lumOff val="55000"/>
                  </a:schemeClr>
                </a:gs>
                <a:gs pos="66000">
                  <a:schemeClr val="accent1">
                    <a:lumMod val="75000"/>
                  </a:schemeClr>
                </a:gs>
                <a:gs pos="100000">
                  <a:schemeClr val="accent1">
                    <a:lumMod val="75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4" idx="1"/>
          </p:cNvCxnSpPr>
          <p:nvPr/>
        </p:nvCxnSpPr>
        <p:spPr>
          <a:xfrm>
            <a:off x="8698557" y="1679032"/>
            <a:ext cx="731938" cy="0"/>
          </a:xfrm>
          <a:prstGeom prst="straightConnector1">
            <a:avLst/>
          </a:prstGeom>
          <a:ln w="50800">
            <a:gradFill>
              <a:gsLst>
                <a:gs pos="0">
                  <a:schemeClr val="accent1">
                    <a:lumMod val="5000"/>
                    <a:lumOff val="95000"/>
                  </a:schemeClr>
                </a:gs>
                <a:gs pos="22000">
                  <a:schemeClr val="accent1">
                    <a:lumMod val="45000"/>
                    <a:lumOff val="55000"/>
                  </a:schemeClr>
                </a:gs>
                <a:gs pos="32000">
                  <a:schemeClr val="accent1">
                    <a:lumMod val="75000"/>
                  </a:schemeClr>
                </a:gs>
                <a:gs pos="100000">
                  <a:schemeClr val="accent1">
                    <a:lumMod val="75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538199" y="1116493"/>
            <a:ext cx="2472791" cy="1146211"/>
          </a:xfrm>
          <a:prstGeom prst="rect">
            <a:avLst/>
          </a:prstGeom>
          <a:noFill/>
        </p:spPr>
        <p:txBody>
          <a:bodyPr wrap="square" rtlCol="0">
            <a:spAutoFit/>
          </a:bodyPr>
          <a:lstStyle/>
          <a:p>
            <a:pPr algn="ctr" defTabSz="380981"/>
            <a:r>
              <a:rPr lang="en-US" sz="3424" b="1" dirty="0">
                <a:solidFill>
                  <a:prstClr val="white"/>
                </a:solidFill>
                <a:latin typeface="OCR A Extended" panose="02010509020102010303" pitchFamily="50" charset="0"/>
              </a:rPr>
              <a:t>DevOps Engineer</a:t>
            </a:r>
          </a:p>
        </p:txBody>
      </p:sp>
      <p:sp>
        <p:nvSpPr>
          <p:cNvPr id="4" name="TextBox 3"/>
          <p:cNvSpPr txBox="1"/>
          <p:nvPr/>
        </p:nvSpPr>
        <p:spPr>
          <a:xfrm>
            <a:off x="9430496" y="924978"/>
            <a:ext cx="1840469" cy="1528945"/>
          </a:xfrm>
          <a:prstGeom prst="rect">
            <a:avLst/>
          </a:prstGeom>
          <a:noFill/>
        </p:spPr>
        <p:txBody>
          <a:bodyPr wrap="square" rtlCol="0">
            <a:spAutoFit/>
          </a:bodyPr>
          <a:lstStyle/>
          <a:p>
            <a:pPr defTabSz="380981"/>
            <a:r>
              <a:rPr lang="en-US" sz="1867" b="1" dirty="0">
                <a:solidFill>
                  <a:prstClr val="white"/>
                </a:solidFill>
                <a:latin typeface="OCR A Extended" panose="02010509020102010303" pitchFamily="50" charset="0"/>
              </a:rPr>
              <a:t>Azure</a:t>
            </a:r>
          </a:p>
          <a:p>
            <a:pPr defTabSz="380981"/>
            <a:r>
              <a:rPr lang="en-US" sz="1867" b="1" dirty="0">
                <a:solidFill>
                  <a:prstClr val="white"/>
                </a:solidFill>
                <a:latin typeface="OCR A Extended" panose="02010509020102010303" pitchFamily="50" charset="0"/>
              </a:rPr>
              <a:t>Python</a:t>
            </a:r>
          </a:p>
          <a:p>
            <a:pPr defTabSz="380981"/>
            <a:r>
              <a:rPr lang="en-US" sz="1867" b="1" dirty="0">
                <a:solidFill>
                  <a:prstClr val="white"/>
                </a:solidFill>
                <a:latin typeface="OCR A Extended" panose="02010509020102010303" pitchFamily="50" charset="0"/>
              </a:rPr>
              <a:t>Ansible</a:t>
            </a:r>
          </a:p>
          <a:p>
            <a:pPr defTabSz="380981"/>
            <a:r>
              <a:rPr lang="en-US" sz="1867" b="1" dirty="0">
                <a:solidFill>
                  <a:prstClr val="white"/>
                </a:solidFill>
                <a:latin typeface="OCR A Extended" panose="02010509020102010303" pitchFamily="50" charset="0"/>
              </a:rPr>
              <a:t>Git</a:t>
            </a:r>
          </a:p>
          <a:p>
            <a:pPr defTabSz="380981"/>
            <a:r>
              <a:rPr lang="en-US" sz="1867" b="1" dirty="0">
                <a:solidFill>
                  <a:prstClr val="white"/>
                </a:solidFill>
                <a:latin typeface="OCR A Extended" panose="02010509020102010303" pitchFamily="50" charset="0"/>
              </a:rPr>
              <a:t>Terraform</a:t>
            </a:r>
          </a:p>
        </p:txBody>
      </p:sp>
      <p:sp>
        <p:nvSpPr>
          <p:cNvPr id="6" name="Cloud 5"/>
          <p:cNvSpPr/>
          <p:nvPr/>
        </p:nvSpPr>
        <p:spPr>
          <a:xfrm rot="251610">
            <a:off x="4917532" y="861428"/>
            <a:ext cx="3714124" cy="1635218"/>
          </a:xfrm>
          <a:prstGeom prst="clou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0981"/>
            <a:endParaRPr lang="en-US" sz="607">
              <a:ln>
                <a:solidFill>
                  <a:prstClr val="white"/>
                </a:solidFill>
              </a:ln>
              <a:solidFill>
                <a:prstClr val="white"/>
              </a:solidFill>
              <a:latin typeface="Calibri" panose="020F0502020204030204"/>
            </a:endParaRPr>
          </a:p>
        </p:txBody>
      </p:sp>
      <p:cxnSp>
        <p:nvCxnSpPr>
          <p:cNvPr id="16" name="Elbow Connector 15"/>
          <p:cNvCxnSpPr/>
          <p:nvPr/>
        </p:nvCxnSpPr>
        <p:spPr>
          <a:xfrm>
            <a:off x="8642407" y="1679488"/>
            <a:ext cx="800176" cy="562088"/>
          </a:xfrm>
          <a:prstGeom prst="bentConnector3">
            <a:avLst/>
          </a:prstGeom>
          <a:ln w="50800">
            <a:gradFill>
              <a:gsLst>
                <a:gs pos="0">
                  <a:schemeClr val="bg1"/>
                </a:gs>
                <a:gs pos="46000">
                  <a:schemeClr val="accent1">
                    <a:lumMod val="60000"/>
                    <a:lumOff val="40000"/>
                  </a:schemeClr>
                </a:gs>
                <a:gs pos="67000">
                  <a:schemeClr val="accent1">
                    <a:lumMod val="75000"/>
                  </a:schemeClr>
                </a:gs>
                <a:gs pos="100000">
                  <a:schemeClr val="accent1">
                    <a:lumMod val="75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flipV="1">
            <a:off x="8647341" y="1116489"/>
            <a:ext cx="784298" cy="562543"/>
          </a:xfrm>
          <a:prstGeom prst="bentConnector3">
            <a:avLst/>
          </a:prstGeom>
          <a:ln w="50800">
            <a:gradFill>
              <a:gsLst>
                <a:gs pos="0">
                  <a:schemeClr val="bg1"/>
                </a:gs>
                <a:gs pos="46000">
                  <a:schemeClr val="accent1">
                    <a:lumMod val="60000"/>
                    <a:lumOff val="40000"/>
                  </a:schemeClr>
                </a:gs>
                <a:gs pos="67000">
                  <a:schemeClr val="accent1">
                    <a:lumMod val="75000"/>
                  </a:schemeClr>
                </a:gs>
                <a:gs pos="100000">
                  <a:schemeClr val="accent1">
                    <a:lumMod val="75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615205" y="5194361"/>
            <a:ext cx="6833223" cy="964623"/>
          </a:xfrm>
          <a:prstGeom prst="rect">
            <a:avLst/>
          </a:prstGeom>
          <a:noFill/>
        </p:spPr>
        <p:txBody>
          <a:bodyPr wrap="square" rtlCol="0">
            <a:spAutoFit/>
          </a:bodyPr>
          <a:lstStyle/>
          <a:p>
            <a:pPr algn="ctr" defTabSz="380981">
              <a:spcBef>
                <a:spcPts val="167"/>
              </a:spcBef>
              <a:spcAft>
                <a:spcPts val="167"/>
              </a:spcAft>
            </a:pPr>
            <a:r>
              <a:rPr lang="en-US" sz="1167" b="1" dirty="0" smtClean="0">
                <a:solidFill>
                  <a:srgbClr val="47FFFD"/>
                </a:solidFill>
                <a:latin typeface="Calibri Light" panose="020F0302020204030204"/>
              </a:rPr>
              <a:t>Reach </a:t>
            </a:r>
            <a:r>
              <a:rPr lang="en-US" sz="1167" b="1" dirty="0">
                <a:solidFill>
                  <a:srgbClr val="47FFFD"/>
                </a:solidFill>
                <a:latin typeface="Calibri Light" panose="020F0302020204030204"/>
              </a:rPr>
              <a:t>me at : maheshrm255@gmail.com </a:t>
            </a:r>
          </a:p>
          <a:p>
            <a:pPr algn="ctr" defTabSz="380981">
              <a:spcBef>
                <a:spcPts val="167"/>
              </a:spcBef>
              <a:spcAft>
                <a:spcPts val="167"/>
              </a:spcAft>
            </a:pPr>
            <a:r>
              <a:rPr lang="en-US" sz="1167" b="1" dirty="0">
                <a:solidFill>
                  <a:srgbClr val="FE44FF"/>
                </a:solidFill>
                <a:latin typeface="Calibri Light" panose="020F0302020204030204"/>
              </a:rPr>
              <a:t>GitHub :   https://github.com/themr255 </a:t>
            </a:r>
          </a:p>
          <a:p>
            <a:pPr algn="ctr" defTabSz="380981">
              <a:spcBef>
                <a:spcPts val="167"/>
              </a:spcBef>
              <a:spcAft>
                <a:spcPts val="167"/>
              </a:spcAft>
            </a:pPr>
            <a:r>
              <a:rPr lang="en-US" sz="1167" b="1" dirty="0" smtClean="0">
                <a:solidFill>
                  <a:srgbClr val="FFC803"/>
                </a:solidFill>
                <a:latin typeface="Calibri Light" panose="020F0302020204030204"/>
              </a:rPr>
              <a:t>TWS Community Builder : https://www.linkedin.com/company/trainwithshubham/ </a:t>
            </a:r>
          </a:p>
          <a:p>
            <a:pPr algn="ctr" defTabSz="380981">
              <a:spcBef>
                <a:spcPts val="167"/>
              </a:spcBef>
              <a:spcAft>
                <a:spcPts val="167"/>
              </a:spcAft>
            </a:pPr>
            <a:r>
              <a:rPr lang="en-US" sz="1167" b="1" dirty="0" smtClean="0">
                <a:solidFill>
                  <a:schemeClr val="bg1">
                    <a:lumMod val="95000"/>
                  </a:schemeClr>
                </a:solidFill>
                <a:latin typeface="Calibri Light" panose="020F0302020204030204"/>
              </a:rPr>
              <a:t>TWS YouTube Channel: https://www.youtube.com/@TrainWithShubham</a:t>
            </a:r>
            <a:endParaRPr lang="en-US" sz="1167" b="1" dirty="0">
              <a:solidFill>
                <a:schemeClr val="bg1">
                  <a:lumMod val="95000"/>
                </a:schemeClr>
              </a:solidFill>
              <a:latin typeface="Calibri Light" panose="020F0302020204030204"/>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662" y="4703175"/>
            <a:ext cx="1464820" cy="295896"/>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9412" t="37969" r="8958" b="37887"/>
          <a:stretch/>
        </p:blipFill>
        <p:spPr>
          <a:xfrm>
            <a:off x="2064220" y="4703175"/>
            <a:ext cx="1525726" cy="30084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07980" y="817555"/>
            <a:ext cx="762000" cy="762000"/>
          </a:xfrm>
          <a:prstGeom prst="rect">
            <a:avLst/>
          </a:prstGeom>
          <a:ln w="3175">
            <a:solidFill>
              <a:schemeClr val="tx1">
                <a:lumMod val="65000"/>
                <a:lumOff val="35000"/>
              </a:schemeClr>
            </a:solidFill>
          </a:ln>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0272" y="817555"/>
            <a:ext cx="762000" cy="762000"/>
          </a:xfrm>
          <a:prstGeom prst="rect">
            <a:avLst/>
          </a:prstGeom>
          <a:ln w="3175">
            <a:solidFill>
              <a:schemeClr val="tx1">
                <a:lumMod val="65000"/>
                <a:lumOff val="35000"/>
              </a:schemeClr>
            </a:solidFill>
          </a:ln>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05688" y="817555"/>
            <a:ext cx="762000" cy="762000"/>
          </a:xfrm>
          <a:prstGeom prst="rect">
            <a:avLst/>
          </a:prstGeom>
          <a:ln w="3175">
            <a:solidFill>
              <a:schemeClr val="tx1">
                <a:lumMod val="65000"/>
                <a:lumOff val="35000"/>
              </a:schemeClr>
            </a:solidFill>
          </a:ln>
        </p:spPr>
      </p:pic>
      <p:sp>
        <p:nvSpPr>
          <p:cNvPr id="17" name="Oval 16"/>
          <p:cNvSpPr/>
          <p:nvPr/>
        </p:nvSpPr>
        <p:spPr>
          <a:xfrm>
            <a:off x="6163157" y="3470394"/>
            <a:ext cx="403312" cy="3937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1141"/>
            <a:endParaRPr lang="en-US" sz="1400">
              <a:solidFill>
                <a:prstClr val="white"/>
              </a:solidFill>
              <a:latin typeface="Calibri" panose="020F0502020204030204"/>
            </a:endParaRPr>
          </a:p>
        </p:txBody>
      </p:sp>
      <p:sp>
        <p:nvSpPr>
          <p:cNvPr id="18" name="Heart 17"/>
          <p:cNvSpPr/>
          <p:nvPr/>
        </p:nvSpPr>
        <p:spPr>
          <a:xfrm>
            <a:off x="6246448" y="3581531"/>
            <a:ext cx="236727" cy="210495"/>
          </a:xfrm>
          <a:prstGeom prst="heart">
            <a:avLst/>
          </a:prstGeom>
          <a:solidFill>
            <a:srgbClr val="F507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1141"/>
            <a:endParaRPr lang="en-US" sz="1400">
              <a:solidFill>
                <a:prstClr val="white"/>
              </a:solidFill>
              <a:latin typeface="Calibri" panose="020F0502020204030204"/>
            </a:endParaRPr>
          </a:p>
        </p:txBody>
      </p:sp>
      <p:sp>
        <p:nvSpPr>
          <p:cNvPr id="19" name="Oval 18"/>
          <p:cNvSpPr/>
          <p:nvPr/>
        </p:nvSpPr>
        <p:spPr>
          <a:xfrm>
            <a:off x="7631899" y="3471096"/>
            <a:ext cx="403312" cy="3937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1141"/>
            <a:endParaRPr lang="en-US" sz="1400">
              <a:solidFill>
                <a:prstClr val="white"/>
              </a:solidFill>
              <a:latin typeface="Calibri" panose="020F0502020204030204"/>
            </a:endParaRPr>
          </a:p>
        </p:txBody>
      </p:sp>
      <p:sp>
        <p:nvSpPr>
          <p:cNvPr id="20" name="Oval Callout 19"/>
          <p:cNvSpPr/>
          <p:nvPr/>
        </p:nvSpPr>
        <p:spPr>
          <a:xfrm>
            <a:off x="7724184" y="3553645"/>
            <a:ext cx="209658" cy="222251"/>
          </a:xfrm>
          <a:prstGeom prst="wedgeEllipse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1141"/>
            <a:endParaRPr lang="en-US" sz="1400">
              <a:solidFill>
                <a:prstClr val="white"/>
              </a:solidFill>
              <a:latin typeface="Calibri" panose="020F0502020204030204"/>
            </a:endParaRPr>
          </a:p>
        </p:txBody>
      </p:sp>
      <p:sp>
        <p:nvSpPr>
          <p:cNvPr id="21" name="Oval 20"/>
          <p:cNvSpPr/>
          <p:nvPr/>
        </p:nvSpPr>
        <p:spPr>
          <a:xfrm>
            <a:off x="9100642" y="3470394"/>
            <a:ext cx="403312" cy="3937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1141"/>
            <a:endParaRPr lang="en-US" sz="1400">
              <a:solidFill>
                <a:prstClr val="white"/>
              </a:solidFill>
              <a:latin typeface="Calibri" panose="020F0502020204030204"/>
            </a:endParaRPr>
          </a:p>
        </p:txBody>
      </p:sp>
      <p:sp>
        <p:nvSpPr>
          <p:cNvPr id="23" name="Chevron 18"/>
          <p:cNvSpPr/>
          <p:nvPr/>
        </p:nvSpPr>
        <p:spPr>
          <a:xfrm rot="16200000" flipV="1">
            <a:off x="9187926" y="3583205"/>
            <a:ext cx="220134" cy="201656"/>
          </a:xfrm>
          <a:custGeom>
            <a:avLst/>
            <a:gdLst>
              <a:gd name="connsiteX0" fmla="*/ 0 w 457200"/>
              <a:gd name="connsiteY0" fmla="*/ 0 h 274320"/>
              <a:gd name="connsiteX1" fmla="*/ 320040 w 457200"/>
              <a:gd name="connsiteY1" fmla="*/ 0 h 274320"/>
              <a:gd name="connsiteX2" fmla="*/ 457200 w 457200"/>
              <a:gd name="connsiteY2" fmla="*/ 137160 h 274320"/>
              <a:gd name="connsiteX3" fmla="*/ 320040 w 457200"/>
              <a:gd name="connsiteY3" fmla="*/ 274320 h 274320"/>
              <a:gd name="connsiteX4" fmla="*/ 0 w 457200"/>
              <a:gd name="connsiteY4" fmla="*/ 274320 h 274320"/>
              <a:gd name="connsiteX5" fmla="*/ 137160 w 457200"/>
              <a:gd name="connsiteY5" fmla="*/ 137160 h 274320"/>
              <a:gd name="connsiteX6" fmla="*/ 0 w 457200"/>
              <a:gd name="connsiteY6" fmla="*/ 0 h 274320"/>
              <a:gd name="connsiteX0" fmla="*/ 0 w 339634"/>
              <a:gd name="connsiteY0" fmla="*/ 0 h 274320"/>
              <a:gd name="connsiteX1" fmla="*/ 320040 w 339634"/>
              <a:gd name="connsiteY1" fmla="*/ 0 h 274320"/>
              <a:gd name="connsiteX2" fmla="*/ 339634 w 339634"/>
              <a:gd name="connsiteY2" fmla="*/ 124097 h 274320"/>
              <a:gd name="connsiteX3" fmla="*/ 320040 w 339634"/>
              <a:gd name="connsiteY3" fmla="*/ 274320 h 274320"/>
              <a:gd name="connsiteX4" fmla="*/ 0 w 339634"/>
              <a:gd name="connsiteY4" fmla="*/ 274320 h 274320"/>
              <a:gd name="connsiteX5" fmla="*/ 137160 w 339634"/>
              <a:gd name="connsiteY5" fmla="*/ 137160 h 274320"/>
              <a:gd name="connsiteX6" fmla="*/ 0 w 339634"/>
              <a:gd name="connsiteY6" fmla="*/ 0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634" h="274320">
                <a:moveTo>
                  <a:pt x="0" y="0"/>
                </a:moveTo>
                <a:lnTo>
                  <a:pt x="320040" y="0"/>
                </a:lnTo>
                <a:lnTo>
                  <a:pt x="339634" y="124097"/>
                </a:lnTo>
                <a:lnTo>
                  <a:pt x="320040" y="274320"/>
                </a:lnTo>
                <a:lnTo>
                  <a:pt x="0" y="274320"/>
                </a:lnTo>
                <a:lnTo>
                  <a:pt x="137160" y="137160"/>
                </a:lnTo>
                <a:lnTo>
                  <a:pt x="0" y="0"/>
                </a:lnTo>
                <a:close/>
              </a:path>
            </a:pathLst>
          </a:cu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1141"/>
            <a:endParaRPr lang="en-US" sz="1400">
              <a:solidFill>
                <a:prstClr val="black"/>
              </a:solidFill>
              <a:latin typeface="Calibri" panose="020F0502020204030204"/>
            </a:endParaRPr>
          </a:p>
        </p:txBody>
      </p:sp>
      <p:sp>
        <p:nvSpPr>
          <p:cNvPr id="24" name="TextBox 23"/>
          <p:cNvSpPr txBox="1"/>
          <p:nvPr/>
        </p:nvSpPr>
        <p:spPr>
          <a:xfrm>
            <a:off x="6088995" y="3933957"/>
            <a:ext cx="567117" cy="283796"/>
          </a:xfrm>
          <a:prstGeom prst="rect">
            <a:avLst/>
          </a:prstGeom>
          <a:noFill/>
        </p:spPr>
        <p:txBody>
          <a:bodyPr wrap="square" rtlCol="0">
            <a:spAutoFit/>
          </a:bodyPr>
          <a:lstStyle/>
          <a:p>
            <a:pPr algn="ctr" defTabSz="711141"/>
            <a:r>
              <a:rPr lang="en-US" sz="1244" b="1" dirty="0">
                <a:solidFill>
                  <a:prstClr val="white"/>
                </a:solidFill>
                <a:latin typeface="Calibri" panose="020F0502020204030204"/>
              </a:rPr>
              <a:t>Like</a:t>
            </a:r>
          </a:p>
        </p:txBody>
      </p:sp>
      <p:sp>
        <p:nvSpPr>
          <p:cNvPr id="25" name="TextBox 24"/>
          <p:cNvSpPr txBox="1"/>
          <p:nvPr/>
        </p:nvSpPr>
        <p:spPr>
          <a:xfrm>
            <a:off x="7339877" y="3933957"/>
            <a:ext cx="1015999" cy="283796"/>
          </a:xfrm>
          <a:prstGeom prst="rect">
            <a:avLst/>
          </a:prstGeom>
          <a:noFill/>
        </p:spPr>
        <p:txBody>
          <a:bodyPr wrap="square" rtlCol="0">
            <a:spAutoFit/>
          </a:bodyPr>
          <a:lstStyle/>
          <a:p>
            <a:pPr algn="ctr" defTabSz="711141"/>
            <a:r>
              <a:rPr lang="en-US" sz="1244" b="1" dirty="0">
                <a:solidFill>
                  <a:prstClr val="white"/>
                </a:solidFill>
                <a:latin typeface="Calibri" panose="020F0502020204030204"/>
              </a:rPr>
              <a:t>Comment</a:t>
            </a:r>
          </a:p>
        </p:txBody>
      </p:sp>
      <p:sp>
        <p:nvSpPr>
          <p:cNvPr id="26" name="TextBox 25"/>
          <p:cNvSpPr txBox="1"/>
          <p:nvPr/>
        </p:nvSpPr>
        <p:spPr>
          <a:xfrm>
            <a:off x="8806005" y="3933957"/>
            <a:ext cx="1015999" cy="283796"/>
          </a:xfrm>
          <a:prstGeom prst="rect">
            <a:avLst/>
          </a:prstGeom>
          <a:noFill/>
        </p:spPr>
        <p:txBody>
          <a:bodyPr wrap="square" rtlCol="0">
            <a:spAutoFit/>
          </a:bodyPr>
          <a:lstStyle/>
          <a:p>
            <a:pPr algn="ctr" defTabSz="711141"/>
            <a:r>
              <a:rPr lang="en-US" sz="1244" b="1" dirty="0">
                <a:solidFill>
                  <a:prstClr val="white"/>
                </a:solidFill>
                <a:latin typeface="Calibri" panose="020F0502020204030204"/>
              </a:rPr>
              <a:t>Save</a:t>
            </a:r>
          </a:p>
        </p:txBody>
      </p:sp>
      <p:sp>
        <p:nvSpPr>
          <p:cNvPr id="28" name="TextBox 27"/>
          <p:cNvSpPr txBox="1"/>
          <p:nvPr/>
        </p:nvSpPr>
        <p:spPr>
          <a:xfrm>
            <a:off x="5538199" y="2949517"/>
            <a:ext cx="4649453" cy="28379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711141"/>
            <a:r>
              <a:rPr lang="en-US" sz="1244" dirty="0">
                <a:solidFill>
                  <a:srgbClr val="254CA9"/>
                </a:solidFill>
                <a:latin typeface="Calibri" panose="020F0502020204030204"/>
              </a:rPr>
              <a:t>If you like this post and find this post helpful, then please share.</a:t>
            </a:r>
          </a:p>
        </p:txBody>
      </p:sp>
      <p:pic>
        <p:nvPicPr>
          <p:cNvPr id="31" name="Picture 30"/>
          <p:cNvPicPr>
            <a:picLocks noChangeAspect="1"/>
          </p:cNvPicPr>
          <p:nvPr/>
        </p:nvPicPr>
        <p:blipFill>
          <a:blip r:embed="rId7" cstate="print">
            <a:extLst>
              <a:ext uri="{BEBA8EAE-BF5A-486C-A8C5-ECC9F3942E4B}">
                <a14:imgProps xmlns:a14="http://schemas.microsoft.com/office/drawing/2010/main">
                  <a14:imgLayer r:embed="rId8">
                    <a14:imgEffect>
                      <a14:saturation sat="200000"/>
                    </a14:imgEffect>
                  </a14:imgLayer>
                </a14:imgProps>
              </a:ext>
              <a:ext uri="{28A0092B-C50C-407E-A947-70E740481C1C}">
                <a14:useLocalDpi xmlns:a14="http://schemas.microsoft.com/office/drawing/2010/main" val="0"/>
              </a:ext>
            </a:extLst>
          </a:blip>
          <a:stretch>
            <a:fillRect/>
          </a:stretch>
        </p:blipFill>
        <p:spPr>
          <a:xfrm>
            <a:off x="1353509" y="2821931"/>
            <a:ext cx="1085388" cy="10853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Rectangle 1"/>
          <p:cNvSpPr/>
          <p:nvPr/>
        </p:nvSpPr>
        <p:spPr>
          <a:xfrm>
            <a:off x="3924731" y="550611"/>
            <a:ext cx="38099" cy="5334606"/>
          </a:xfrm>
          <a:prstGeom prst="rect">
            <a:avLst/>
          </a:prstGeom>
          <a:solidFill>
            <a:schemeClr val="tx1">
              <a:lumMod val="85000"/>
              <a:lumOff val="15000"/>
            </a:schemeClr>
          </a:solidFill>
          <a:ln w="571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0981"/>
            <a:endParaRPr lang="en-US" sz="1500">
              <a:solidFill>
                <a:prstClr val="white"/>
              </a:solidFill>
              <a:latin typeface="Calibri" panose="020F0502020204030204"/>
            </a:endParaRPr>
          </a:p>
        </p:txBody>
      </p:sp>
      <p:sp>
        <p:nvSpPr>
          <p:cNvPr id="32" name="TextBox 31"/>
          <p:cNvSpPr txBox="1"/>
          <p:nvPr/>
        </p:nvSpPr>
        <p:spPr>
          <a:xfrm>
            <a:off x="6750854" y="4620533"/>
            <a:ext cx="2561928" cy="258982"/>
          </a:xfrm>
          <a:prstGeom prst="rect">
            <a:avLst/>
          </a:prstGeom>
          <a:noFill/>
        </p:spPr>
        <p:txBody>
          <a:bodyPr wrap="square" rtlCol="0">
            <a:spAutoFit/>
          </a:bodyPr>
          <a:lstStyle/>
          <a:p>
            <a:pPr defTabSz="380981"/>
            <a:r>
              <a:rPr lang="en-US" sz="1083" b="1" dirty="0">
                <a:solidFill>
                  <a:prstClr val="white"/>
                </a:solidFill>
                <a:latin typeface="Calibri" panose="020F0502020204030204"/>
              </a:rPr>
              <a:t>https://www.linkedin.com/in/themr255/</a:t>
            </a:r>
          </a:p>
        </p:txBody>
      </p: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9299" y="4604507"/>
            <a:ext cx="270574" cy="270574"/>
          </a:xfrm>
          <a:prstGeom prst="rect">
            <a:avLst/>
          </a:prstGeom>
        </p:spPr>
      </p:pic>
      <p:sp>
        <p:nvSpPr>
          <p:cNvPr id="34" name="Rectangle 33"/>
          <p:cNvSpPr/>
          <p:nvPr/>
        </p:nvSpPr>
        <p:spPr>
          <a:xfrm>
            <a:off x="6435773" y="4560443"/>
            <a:ext cx="2877002" cy="34506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0981"/>
            <a:endParaRPr lang="en-US" sz="1500">
              <a:solidFill>
                <a:prstClr val="white"/>
              </a:solidFill>
              <a:latin typeface="Calibri" panose="020F0502020204030204"/>
            </a:endParaRPr>
          </a:p>
        </p:txBody>
      </p:sp>
    </p:spTree>
    <p:extLst>
      <p:ext uri="{BB962C8B-B14F-4D97-AF65-F5344CB8AC3E}">
        <p14:creationId xmlns:p14="http://schemas.microsoft.com/office/powerpoint/2010/main" val="1062002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501</TotalTime>
  <Words>1561</Words>
  <Application>Microsoft Office PowerPoint</Application>
  <PresentationFormat>Custom</PresentationFormat>
  <Paragraphs>90</Paragraphs>
  <Slides>7</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7</vt:i4>
      </vt:variant>
    </vt:vector>
  </HeadingPairs>
  <TitlesOfParts>
    <vt:vector size="16" baseType="lpstr">
      <vt:lpstr>Arial</vt:lpstr>
      <vt:lpstr>Calibri</vt:lpstr>
      <vt:lpstr>Calibri Light</vt:lpstr>
      <vt:lpstr>Century Gothic</vt:lpstr>
      <vt:lpstr>Flux</vt:lpstr>
      <vt:lpstr>OCR A Extended</vt:lpstr>
      <vt:lpstr>Office Theme</vt:lpstr>
      <vt:lpstr>2_Office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dc:creator>
  <cp:lastModifiedBy>Mahesh</cp:lastModifiedBy>
  <cp:revision>87</cp:revision>
  <dcterms:created xsi:type="dcterms:W3CDTF">2023-04-01T13:31:13Z</dcterms:created>
  <dcterms:modified xsi:type="dcterms:W3CDTF">2023-05-18T07:39:42Z</dcterms:modified>
</cp:coreProperties>
</file>