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  <p:embeddedFont>
      <p:font typeface="Atkinson Hyperlegible" charset="1" panose="00000000000000000000"/>
      <p:regular r:id="rId18"/>
    </p:embeddedFont>
    <p:embeddedFont>
      <p:font typeface="Atkinson Hyperlegible Bold" charset="1" panose="00000000000000000000"/>
      <p:regular r:id="rId19"/>
    </p:embeddedFont>
    <p:embeddedFont>
      <p:font typeface="Atkinson Hyperlegible Italics" charset="1" panose="00000000000000000000"/>
      <p:regular r:id="rId20"/>
    </p:embeddedFont>
    <p:embeddedFont>
      <p:font typeface="Atkinson Hyperlegible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18373" y="5351944"/>
            <a:ext cx="6588554" cy="4935056"/>
          </a:xfrm>
          <a:custGeom>
            <a:avLst/>
            <a:gdLst/>
            <a:ahLst/>
            <a:cxnLst/>
            <a:rect r="r" b="b" t="t" l="l"/>
            <a:pathLst>
              <a:path h="4935056" w="6588554">
                <a:moveTo>
                  <a:pt x="0" y="0"/>
                </a:moveTo>
                <a:lnTo>
                  <a:pt x="6588554" y="0"/>
                </a:lnTo>
                <a:lnTo>
                  <a:pt x="6588554" y="4935056"/>
                </a:lnTo>
                <a:lnTo>
                  <a:pt x="0" y="493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49340" y="367189"/>
            <a:ext cx="5989320" cy="44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SOLELY FOR PURPOSES OF FORAGE WORK EXPERIENCE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77440" y="2729390"/>
            <a:ext cx="13533120" cy="248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 spc="-358">
                <a:solidFill>
                  <a:srgbClr val="000000"/>
                </a:solidFill>
                <a:latin typeface="Open Sans"/>
              </a:rPr>
              <a:t>Predicting Customer Buying Behaviour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49340" y="2215263"/>
            <a:ext cx="11351020" cy="7553538"/>
          </a:xfrm>
          <a:custGeom>
            <a:avLst/>
            <a:gdLst/>
            <a:ahLst/>
            <a:cxnLst/>
            <a:rect r="r" b="b" t="t" l="l"/>
            <a:pathLst>
              <a:path h="7553538" w="11351020">
                <a:moveTo>
                  <a:pt x="0" y="0"/>
                </a:moveTo>
                <a:lnTo>
                  <a:pt x="11351020" y="0"/>
                </a:lnTo>
                <a:lnTo>
                  <a:pt x="11351020" y="7553537"/>
                </a:lnTo>
                <a:lnTo>
                  <a:pt x="0" y="75535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49340" y="29363"/>
            <a:ext cx="5989320" cy="44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-71">
                <a:solidFill>
                  <a:srgbClr val="898989"/>
                </a:solidFill>
                <a:latin typeface="Open Sans"/>
              </a:rPr>
              <a:t>SOLELY FOR PURPOSES OF FORAGE WORK EXPERIENCE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828" y="4698325"/>
            <a:ext cx="5348133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The most Important features that influence customer buying behaviors are: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Route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purchase_lead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lenght_of_stay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booking_origin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flight_hour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25828" y="1791868"/>
            <a:ext cx="662589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D3D3D"/>
                </a:solidFill>
                <a:latin typeface="Atkinson Hyperlegible"/>
              </a:rPr>
              <a:t>I Used SVGBoost Model to build a model with predictive </a:t>
            </a:r>
            <a:r>
              <a:rPr lang="en-US" sz="3000">
                <a:solidFill>
                  <a:srgbClr val="3D3D3D"/>
                </a:solidFill>
                <a:latin typeface="Atkinson Hyperlegible Bold"/>
              </a:rPr>
              <a:t>accuracy of 85%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47545" y="733425"/>
            <a:ext cx="959290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D3D3D"/>
                </a:solidFill>
                <a:latin typeface="Atkinson Hyperlegible Bold"/>
              </a:rPr>
              <a:t>Predictive Model To Understand Booking Behaviour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DAFsvgzSiyg</dc:identifier>
  <dcterms:modified xsi:type="dcterms:W3CDTF">2011-08-01T06:04:30Z</dcterms:modified>
  <cp:revision>1</cp:revision>
  <dc:title>Task 2</dc:title>
</cp:coreProperties>
</file>