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4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Customer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88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The following factors will be considered</a:t>
            </a:r>
            <a:r>
              <a:rPr dirty="0" smtClean="0"/>
              <a:t>.</a:t>
            </a:r>
            <a:endParaRPr lang="en-US" dirty="0" smtClean="0"/>
          </a:p>
          <a:p>
            <a:pPr marL="400050" indent="-400050">
              <a:buFont typeface="+mj-lt"/>
              <a:buAutoNum type="romanL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56825" y="813591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Age Distribution between customers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638745"/>
            <a:ext cx="4134600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No data for ages 0-20 and 90-100</a:t>
            </a:r>
            <a:r>
              <a:rPr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customers are more from the age group of 40-49 , followed by 50-59 &amp; </a:t>
            </a:r>
            <a:r>
              <a:rPr lang="en-US" dirty="0" smtClean="0"/>
              <a:t>60-69</a:t>
            </a:r>
          </a:p>
          <a:p>
            <a:endParaRPr lang="en-US" dirty="0" smtClean="0"/>
          </a:p>
          <a:p>
            <a:r>
              <a:rPr lang="en-US" dirty="0" smtClean="0"/>
              <a:t>Age </a:t>
            </a:r>
            <a:r>
              <a:rPr lang="en-US" dirty="0"/>
              <a:t>group </a:t>
            </a:r>
            <a:r>
              <a:rPr lang="en-US" b="1" dirty="0"/>
              <a:t>40-50</a:t>
            </a:r>
            <a:r>
              <a:rPr lang="en-US" dirty="0"/>
              <a:t> has </a:t>
            </a:r>
            <a:r>
              <a:rPr lang="en-US" dirty="0" smtClean="0"/>
              <a:t>a high </a:t>
            </a:r>
            <a:r>
              <a:rPr lang="en-US" dirty="0"/>
              <a:t>count in terms of bike purchased in </a:t>
            </a:r>
            <a:r>
              <a:rPr lang="en-US" dirty="0" smtClean="0"/>
              <a:t>previous </a:t>
            </a:r>
            <a:r>
              <a:rPr lang="en-US" dirty="0"/>
              <a:t>years with a slightly greater female ratio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6"/>
          <a:stretch/>
        </p:blipFill>
        <p:spPr>
          <a:xfrm>
            <a:off x="4798255" y="818534"/>
            <a:ext cx="4192896" cy="20574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687" y="2875936"/>
            <a:ext cx="3183960" cy="214220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06875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09775" y="2697297"/>
            <a:ext cx="2258775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Wealth Segment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455" y="819024"/>
            <a:ext cx="2927188" cy="1878273"/>
          </a:xfrm>
          <a:prstGeom prst="rect">
            <a:avLst/>
          </a:prstGeom>
        </p:spPr>
      </p:pic>
      <p:sp>
        <p:nvSpPr>
          <p:cNvPr id="13" name="Shape 81"/>
          <p:cNvSpPr/>
          <p:nvPr/>
        </p:nvSpPr>
        <p:spPr>
          <a:xfrm>
            <a:off x="149423" y="762240"/>
            <a:ext cx="2349407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Industry Segment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53" y="1413311"/>
            <a:ext cx="3624025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Most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customers are from Manufacturing, 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Financial 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and health industries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 should focus mostly on these industry classes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164" y="851677"/>
            <a:ext cx="2739737" cy="20439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090" y="2895608"/>
            <a:ext cx="2963260" cy="2210686"/>
          </a:xfrm>
          <a:prstGeom prst="rect">
            <a:avLst/>
          </a:prstGeom>
        </p:spPr>
      </p:pic>
      <p:sp>
        <p:nvSpPr>
          <p:cNvPr id="18" name="Shape 81"/>
          <p:cNvSpPr/>
          <p:nvPr/>
        </p:nvSpPr>
        <p:spPr>
          <a:xfrm>
            <a:off x="109775" y="3137910"/>
            <a:ext cx="3000430" cy="2025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0" dirty="0">
                <a:latin typeface="+mn-lt"/>
              </a:rPr>
              <a:t>In all ages, the number of Mass Customers is the highest so we </a:t>
            </a:r>
            <a:r>
              <a:rPr lang="en-US" sz="1400" b="0" dirty="0" smtClean="0">
                <a:latin typeface="+mn-lt"/>
              </a:rPr>
              <a:t>should mostly </a:t>
            </a:r>
            <a:r>
              <a:rPr lang="en-US" sz="1400" b="0" dirty="0">
                <a:latin typeface="+mn-lt"/>
              </a:rPr>
              <a:t>focus on this social </a:t>
            </a:r>
            <a:r>
              <a:rPr lang="en-US" sz="1400" b="0" dirty="0" smtClean="0">
                <a:latin typeface="+mn-lt"/>
              </a:rPr>
              <a:t>class before others.</a:t>
            </a:r>
            <a:endParaRPr lang="en-US" sz="1400" dirty="0">
              <a:latin typeface="+mn-lt"/>
            </a:endParaRPr>
          </a:p>
          <a:p>
            <a:r>
              <a:rPr lang="en-US" sz="1400" b="0" dirty="0" smtClean="0">
                <a:latin typeface="+mn-lt"/>
              </a:rPr>
              <a:t>We should also focus mostly on the second </a:t>
            </a:r>
            <a:r>
              <a:rPr lang="en-US" sz="1400" b="0" dirty="0">
                <a:latin typeface="+mn-lt"/>
              </a:rPr>
              <a:t>and third quadrant</a:t>
            </a:r>
            <a:endParaRPr lang="en-US" sz="1400" dirty="0">
              <a:latin typeface="+mn-lt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060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Classification for Identifying High value customers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77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Target Female Customers from Ages 40 </a:t>
            </a:r>
            <a:r>
              <a:rPr lang="en-150" dirty="0" smtClean="0"/>
              <a:t>–</a:t>
            </a:r>
            <a:r>
              <a:rPr lang="en-US" dirty="0" smtClean="0"/>
              <a:t> 50</a:t>
            </a:r>
          </a:p>
          <a:p>
            <a:endParaRPr lang="en-US" dirty="0"/>
          </a:p>
          <a:p>
            <a:r>
              <a:rPr lang="en-US" dirty="0" smtClean="0"/>
              <a:t>Target Customers In Manufacturing, Financial and Health Industries</a:t>
            </a:r>
          </a:p>
          <a:p>
            <a:endParaRPr lang="en-US" dirty="0"/>
          </a:p>
          <a:p>
            <a:r>
              <a:rPr lang="en-US" dirty="0" smtClean="0"/>
              <a:t>Target Mass Customers Social class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Top High Value Customers Interpretation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" t="34180" r="17297" b="30896"/>
          <a:stretch/>
        </p:blipFill>
        <p:spPr>
          <a:xfrm>
            <a:off x="365082" y="2549390"/>
            <a:ext cx="8230277" cy="21369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082" y="1652387"/>
            <a:ext cx="4739640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table </a:t>
            </a:r>
            <a:r>
              <a:rPr kumimoji="0" 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summarises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the top ten high value customers.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</a:t>
            </a:r>
            <a:r>
              <a:rPr lang="en-US" dirty="0" smtClean="0"/>
              <a:t>t comprises Customer </a:t>
            </a:r>
            <a:r>
              <a:rPr lang="en-US" dirty="0" err="1" smtClean="0"/>
              <a:t>names,customer</a:t>
            </a:r>
            <a:r>
              <a:rPr lang="en-US" dirty="0" smtClean="0"/>
              <a:t> </a:t>
            </a:r>
            <a:r>
              <a:rPr lang="en-US" dirty="0" err="1" smtClean="0"/>
              <a:t>names,Wealth</a:t>
            </a:r>
            <a:r>
              <a:rPr lang="en-US" dirty="0" smtClean="0"/>
              <a:t> segments and the industries involved.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 smtClean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6583</TotalTime>
  <Words>486</Words>
  <Application>Microsoft Office PowerPoint</Application>
  <PresentationFormat>On-screen Show (16:9)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Open Sans</vt:lpstr>
      <vt:lpstr>Open Sans ExtraBold</vt:lpstr>
      <vt:lpstr>Open Sans Light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Muhammed</dc:creator>
  <cp:lastModifiedBy>Muhammed</cp:lastModifiedBy>
  <cp:revision>28</cp:revision>
  <dcterms:modified xsi:type="dcterms:W3CDTF">2023-07-24T19:23:52Z</dcterms:modified>
</cp:coreProperties>
</file>