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9.7.2018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751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9.7.2018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475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9.7.2018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60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9.7.2018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36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9.7.2018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336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9.7.2018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871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9.7.2018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452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9.7.2018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68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9.7.2018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626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9.7.2018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210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9.7.2018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030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179D7-B7A8-4D9A-91FD-787AEAE345A6}" type="datetimeFigureOut">
              <a:rPr lang="bg-BG" smtClean="0"/>
              <a:t>9.7.2018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523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Пловдивския университет „Паисий Хилендарски“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831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</a:p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Електронен магазин за електроника със складови </a:t>
            </a:r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функционалности</a:t>
            </a:r>
          </a:p>
          <a:p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Изработил: Мустафа Ахмед</a:t>
            </a:r>
          </a:p>
          <a:p>
            <a:pPr algn="l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Факултетен № 1401261025</a:t>
            </a:r>
          </a:p>
          <a:p>
            <a:pPr algn="l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Специалност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Информатика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62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pPr algn="ctr"/>
            <a:r>
              <a:rPr lang="bg-BG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Администраторски панел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" y="1031966"/>
            <a:ext cx="6349051" cy="307725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60" y="966607"/>
            <a:ext cx="5768340" cy="31426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" y="4109222"/>
            <a:ext cx="5760720" cy="25355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29" y="4412434"/>
            <a:ext cx="5760720" cy="19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bg-B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Уеб приложението е разработено съгласно всички изисквания от страна на интерфейса (дизайна на уеб приложение) и логиката на програмната реализация. Приложението наподобява до известна степен конкурентни приложения, които са успешно доказани на </a:t>
            </a:r>
            <a:r>
              <a:rPr lang="bg-B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пазара.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8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bg-BG" sz="9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Ви за вниманието!</a:t>
            </a:r>
            <a:endParaRPr lang="bg-BG" sz="9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  <a:endParaRPr lang="bg-B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навлизането на съвременните технологии </a:t>
            </a:r>
            <a:r>
              <a:rPr lang="bg-BG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bg-B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ежедневието,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отделяме все по-малко време на </a:t>
            </a:r>
            <a:r>
              <a:rPr lang="bg-BG">
                <a:latin typeface="Times New Roman" panose="02020603050405020304" pitchFamily="18" charset="0"/>
                <a:cs typeface="Times New Roman" panose="02020603050405020304" pitchFamily="18" charset="0"/>
              </a:rPr>
              <a:t>пазаруването </a:t>
            </a:r>
            <a:r>
              <a:rPr lang="bg-B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магазините. Напредъкът на компютърните технологии и Интернет предизвикват „революция“ в търговията, разкривайки нови възможности пред фирмите. С разрастването на така наречената „електронна търговия“ бавно, но сигурно се променят старите навици на пазаруване. </a:t>
            </a:r>
          </a:p>
        </p:txBody>
      </p:sp>
    </p:spTree>
    <p:extLst>
      <p:ext uri="{BB962C8B-B14F-4D97-AF65-F5344CB8AC3E}">
        <p14:creationId xmlns:p14="http://schemas.microsoft.com/office/powerpoint/2010/main" val="23534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технологии </a:t>
            </a:r>
            <a:endParaRPr lang="bg-B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2688771" cy="18395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01" y="1419261"/>
            <a:ext cx="4092397" cy="211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33" y="1419261"/>
            <a:ext cx="1759132" cy="1917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21" y="4217144"/>
            <a:ext cx="1931128" cy="1931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25" y="3836570"/>
            <a:ext cx="2755948" cy="2314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33" y="4035752"/>
            <a:ext cx="1916202" cy="19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2766218"/>
            <a:ext cx="3485606" cy="1325563"/>
          </a:xfrm>
        </p:spPr>
        <p:txBody>
          <a:bodyPr/>
          <a:lstStyle/>
          <a:p>
            <a:r>
              <a:rPr lang="bg-BG" dirty="0">
                <a:solidFill>
                  <a:srgbClr val="0070C0"/>
                </a:solidFill>
              </a:rPr>
              <a:t>Използвани таблици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11" y="-1"/>
            <a:ext cx="7172373" cy="6858000"/>
          </a:xfrm>
        </p:spPr>
      </p:pic>
    </p:spTree>
    <p:extLst>
      <p:ext uri="{BB962C8B-B14F-4D97-AF65-F5344CB8AC3E}">
        <p14:creationId xmlns:p14="http://schemas.microsoft.com/office/powerpoint/2010/main" val="32343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на потребителски интерфейс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на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                        Вход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536"/>
            <a:ext cx="6162454" cy="280585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356" y="2713117"/>
            <a:ext cx="4228011" cy="25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Търсене на продукти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1013068"/>
            <a:ext cx="9311640" cy="51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Добавяне на артикули към количката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5" y="965338"/>
            <a:ext cx="9899469" cy="52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5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34" y="2676548"/>
            <a:ext cx="3666067" cy="146367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Поръчване на даден продукт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67" y="365124"/>
            <a:ext cx="7203318" cy="60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3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Допълнителна информация за даден продукт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13" y="1690688"/>
            <a:ext cx="8786774" cy="46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9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Пловдивския университет „Паисий Хилендарски“ </vt:lpstr>
      <vt:lpstr>Увод</vt:lpstr>
      <vt:lpstr>Използвани технологии </vt:lpstr>
      <vt:lpstr>Използвани таблици</vt:lpstr>
      <vt:lpstr>Управление на потребителски интерфейс</vt:lpstr>
      <vt:lpstr>PowerPoint Presentation</vt:lpstr>
      <vt:lpstr>PowerPoint Presentation</vt:lpstr>
      <vt:lpstr>Поръчване на даден продукт</vt:lpstr>
      <vt:lpstr>Допълнителна информация за даден продукт </vt:lpstr>
      <vt:lpstr>Администраторски панел</vt:lpstr>
      <vt:lpstr>ЗАКЛЮЧЕНИЕ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Пловдивския университет „Паисий Хилендарски“ </dc:title>
  <dc:creator>Mustafa Ahmed</dc:creator>
  <cp:lastModifiedBy>Mustafa Ahmed</cp:lastModifiedBy>
  <cp:revision>27</cp:revision>
  <dcterms:created xsi:type="dcterms:W3CDTF">2018-07-07T09:37:18Z</dcterms:created>
  <dcterms:modified xsi:type="dcterms:W3CDTF">2018-07-09T17:05:31Z</dcterms:modified>
</cp:coreProperties>
</file>