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5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7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69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33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52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685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2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1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030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79D7-B7A8-4D9A-91FD-787AEAE345A6}" type="datetimeFigureOut">
              <a:rPr lang="bg-BG" smtClean="0"/>
              <a:t>7.7.2018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D7AA-D528-4563-B421-632DD83795C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52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Пловдивския университет „Паисий Хилендарски“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</a:p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 магазин за електроника със складови </a:t>
            </a: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</a:p>
          <a:p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Изработил: Мустафа Ахмед</a:t>
            </a:r>
          </a:p>
          <a:p>
            <a:pPr algn="l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Факултетен № 1401261025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2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Уеб приложението е разработено съгласно всички изисквания от страна на интерфейса (дизайна на уеб приложение) и логиката на програмната реализация. Приложението наподобява до известна степен конкурентни приложения, които са успешно доказани на </a:t>
            </a:r>
            <a:r>
              <a:rPr lang="bg-B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пазара.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8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bg-BG" sz="9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</a:t>
            </a:r>
            <a:endParaRPr lang="bg-BG" sz="9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навлизането на съвременните технологии в ежедневието ни, ние отделяме все по-малко време на пазаруването по щандовете и магазините. Напредъкът на компютърните технологии и Интернет предизвикват „революция“ в търговията, разкривайки нови възможности пред фирмите. С разрастването на така наречената „електронна търговия“ бавно, но сигурно се променят старите навици на пазаруване. </a:t>
            </a:r>
          </a:p>
        </p:txBody>
      </p:sp>
    </p:spTree>
    <p:extLst>
      <p:ext uri="{BB962C8B-B14F-4D97-AF65-F5344CB8AC3E}">
        <p14:creationId xmlns:p14="http://schemas.microsoft.com/office/powerpoint/2010/main" val="23534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 </a:t>
            </a:r>
            <a:endParaRPr lang="bg-B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2688771" cy="18395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01" y="1419261"/>
            <a:ext cx="4092397" cy="21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33" y="1419261"/>
            <a:ext cx="1759132" cy="1917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21" y="4217144"/>
            <a:ext cx="1931128" cy="1931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25" y="3836570"/>
            <a:ext cx="2755948" cy="2314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33" y="4035752"/>
            <a:ext cx="1916202" cy="19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 потребителски интерфейс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536"/>
            <a:ext cx="8138160" cy="35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Търсене на продукти 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013068"/>
            <a:ext cx="9311640" cy="516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 на артикули към количката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5" y="965338"/>
            <a:ext cx="9899469" cy="52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4" y="2676548"/>
            <a:ext cx="3666067" cy="146367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Поръчване на даден продукт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7" y="365124"/>
            <a:ext cx="7203318" cy="60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Допълнителна информация за даден продукт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13" y="1690688"/>
            <a:ext cx="8786774" cy="46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bg-BG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Администраторски панел</a:t>
            </a:r>
            <a:endParaRPr lang="bg-BG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" y="1031966"/>
            <a:ext cx="6349051" cy="307725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966607"/>
            <a:ext cx="5768340" cy="31426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" y="4109222"/>
            <a:ext cx="5760720" cy="25355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9" y="4412434"/>
            <a:ext cx="576072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Пловдивския университет „Паисий Хилендарски“ </vt:lpstr>
      <vt:lpstr>Увод</vt:lpstr>
      <vt:lpstr>Използвани технологии </vt:lpstr>
      <vt:lpstr>Управление на потребителски интерфейс</vt:lpstr>
      <vt:lpstr>PowerPoint Presentation</vt:lpstr>
      <vt:lpstr>PowerPoint Presentation</vt:lpstr>
      <vt:lpstr>Поръчване на даден продукт</vt:lpstr>
      <vt:lpstr>Допълнителна информация за даден продукт </vt:lpstr>
      <vt:lpstr>Администраторски панел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Пловдивския университет „Паисий Хилендарски“ </dc:title>
  <dc:creator>Mustafa Ahmed</dc:creator>
  <cp:lastModifiedBy>Mustafa Ahmed</cp:lastModifiedBy>
  <cp:revision>22</cp:revision>
  <dcterms:created xsi:type="dcterms:W3CDTF">2018-07-07T09:37:18Z</dcterms:created>
  <dcterms:modified xsi:type="dcterms:W3CDTF">2018-07-07T10:58:50Z</dcterms:modified>
</cp:coreProperties>
</file>