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7" r:id="rId8"/>
    <p:sldId id="318" r:id="rId9"/>
    <p:sldId id="312" r:id="rId10"/>
    <p:sldId id="313" r:id="rId11"/>
    <p:sldId id="319" r:id="rId12"/>
    <p:sldId id="320" r:id="rId13"/>
    <p:sldId id="321" r:id="rId14"/>
    <p:sldId id="322" r:id="rId15"/>
    <p:sldId id="323" r:id="rId16"/>
    <p:sldId id="316" r:id="rId17"/>
    <p:sldId id="324" r:id="rId18"/>
    <p:sldId id="314" r:id="rId19"/>
    <p:sldId id="3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98" d="100"/>
          <a:sy n="98" d="100"/>
        </p:scale>
        <p:origin x="120"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A ARJUN R" userId="4b01bec5472da297" providerId="LiveId" clId="{12B17D7D-C1CC-4872-B8A1-EE68050A347B}"/>
    <pc:docChg chg="undo custSel addSld delSld modSld sldOrd">
      <pc:chgData name="PRABHAKARA ARJUN R" userId="4b01bec5472da297" providerId="LiveId" clId="{12B17D7D-C1CC-4872-B8A1-EE68050A347B}" dt="2025-03-11T01:20:23.704" v="848" actId="14100"/>
      <pc:docMkLst>
        <pc:docMk/>
      </pc:docMkLst>
      <pc:sldChg chg="modSp mod">
        <pc:chgData name="PRABHAKARA ARJUN R" userId="4b01bec5472da297" providerId="LiveId" clId="{12B17D7D-C1CC-4872-B8A1-EE68050A347B}" dt="2025-03-11T00:23:00.777" v="10" actId="113"/>
        <pc:sldMkLst>
          <pc:docMk/>
          <pc:sldMk cId="3912747309" sldId="268"/>
        </pc:sldMkLst>
        <pc:spChg chg="mod">
          <ac:chgData name="PRABHAKARA ARJUN R" userId="4b01bec5472da297" providerId="LiveId" clId="{12B17D7D-C1CC-4872-B8A1-EE68050A347B}" dt="2025-03-11T00:23:00.777" v="10" actId="113"/>
          <ac:spMkLst>
            <pc:docMk/>
            <pc:sldMk cId="3912747309" sldId="268"/>
            <ac:spMk id="2" creationId="{4010AF38-26DF-48B3-952C-4A9091D6863C}"/>
          </ac:spMkLst>
        </pc:spChg>
        <pc:spChg chg="mod">
          <ac:chgData name="PRABHAKARA ARJUN R" userId="4b01bec5472da297" providerId="LiveId" clId="{12B17D7D-C1CC-4872-B8A1-EE68050A347B}" dt="2025-03-11T00:22:35.189" v="2" actId="21"/>
          <ac:spMkLst>
            <pc:docMk/>
            <pc:sldMk cId="3912747309" sldId="268"/>
            <ac:spMk id="3" creationId="{37FC2D8F-56D2-4ADF-B439-0E09E7C37894}"/>
          </ac:spMkLst>
        </pc:spChg>
      </pc:sldChg>
      <pc:sldChg chg="modSp mod">
        <pc:chgData name="PRABHAKARA ARJUN R" userId="4b01bec5472da297" providerId="LiveId" clId="{12B17D7D-C1CC-4872-B8A1-EE68050A347B}" dt="2025-03-11T00:23:24.137" v="11" actId="20577"/>
        <pc:sldMkLst>
          <pc:docMk/>
          <pc:sldMk cId="2418428786" sldId="311"/>
        </pc:sldMkLst>
        <pc:spChg chg="mod">
          <ac:chgData name="PRABHAKARA ARJUN R" userId="4b01bec5472da297" providerId="LiveId" clId="{12B17D7D-C1CC-4872-B8A1-EE68050A347B}" dt="2025-03-11T00:23:24.137" v="11" actId="20577"/>
          <ac:spMkLst>
            <pc:docMk/>
            <pc:sldMk cId="2418428786" sldId="311"/>
            <ac:spMk id="3" creationId="{64102119-7D8A-5CF1-527F-9BFAA8935029}"/>
          </ac:spMkLst>
        </pc:spChg>
      </pc:sldChg>
      <pc:sldChg chg="ord">
        <pc:chgData name="PRABHAKARA ARJUN R" userId="4b01bec5472da297" providerId="LiveId" clId="{12B17D7D-C1CC-4872-B8A1-EE68050A347B}" dt="2025-03-11T01:08:25.287" v="584"/>
        <pc:sldMkLst>
          <pc:docMk/>
          <pc:sldMk cId="1452682588" sldId="312"/>
        </pc:sldMkLst>
      </pc:sldChg>
      <pc:sldChg chg="ord">
        <pc:chgData name="PRABHAKARA ARJUN R" userId="4b01bec5472da297" providerId="LiveId" clId="{12B17D7D-C1CC-4872-B8A1-EE68050A347B}" dt="2025-03-11T01:12:43.715" v="635"/>
        <pc:sldMkLst>
          <pc:docMk/>
          <pc:sldMk cId="417642069" sldId="313"/>
        </pc:sldMkLst>
      </pc:sldChg>
      <pc:sldChg chg="modSp new mod ord">
        <pc:chgData name="PRABHAKARA ARJUN R" userId="4b01bec5472da297" providerId="LiveId" clId="{12B17D7D-C1CC-4872-B8A1-EE68050A347B}" dt="2025-03-11T00:35:43.540" v="353" actId="20577"/>
        <pc:sldMkLst>
          <pc:docMk/>
          <pc:sldMk cId="952503108" sldId="317"/>
        </pc:sldMkLst>
        <pc:spChg chg="mod">
          <ac:chgData name="PRABHAKARA ARJUN R" userId="4b01bec5472da297" providerId="LiveId" clId="{12B17D7D-C1CC-4872-B8A1-EE68050A347B}" dt="2025-03-11T00:28:42.422" v="25" actId="20577"/>
          <ac:spMkLst>
            <pc:docMk/>
            <pc:sldMk cId="952503108" sldId="317"/>
            <ac:spMk id="2" creationId="{564912F7-33C3-7F74-DED8-F2FD194082BA}"/>
          </ac:spMkLst>
        </pc:spChg>
        <pc:spChg chg="mod">
          <ac:chgData name="PRABHAKARA ARJUN R" userId="4b01bec5472da297" providerId="LiveId" clId="{12B17D7D-C1CC-4872-B8A1-EE68050A347B}" dt="2025-03-11T00:35:43.540" v="353" actId="20577"/>
          <ac:spMkLst>
            <pc:docMk/>
            <pc:sldMk cId="952503108" sldId="317"/>
            <ac:spMk id="3" creationId="{C5B0862D-7A57-F1FE-6D27-E47CD33CD8DC}"/>
          </ac:spMkLst>
        </pc:spChg>
      </pc:sldChg>
      <pc:sldChg chg="modSp new mod ord">
        <pc:chgData name="PRABHAKARA ARJUN R" userId="4b01bec5472da297" providerId="LiveId" clId="{12B17D7D-C1CC-4872-B8A1-EE68050A347B}" dt="2025-03-11T00:35:24.909" v="348"/>
        <pc:sldMkLst>
          <pc:docMk/>
          <pc:sldMk cId="4249071457" sldId="318"/>
        </pc:sldMkLst>
        <pc:spChg chg="mod">
          <ac:chgData name="PRABHAKARA ARJUN R" userId="4b01bec5472da297" providerId="LiveId" clId="{12B17D7D-C1CC-4872-B8A1-EE68050A347B}" dt="2025-03-11T00:31:57.922" v="158" actId="20577"/>
          <ac:spMkLst>
            <pc:docMk/>
            <pc:sldMk cId="4249071457" sldId="318"/>
            <ac:spMk id="2" creationId="{53B323D6-1E7F-3D73-431E-2D8ED2FFDD28}"/>
          </ac:spMkLst>
        </pc:spChg>
        <pc:spChg chg="mod">
          <ac:chgData name="PRABHAKARA ARJUN R" userId="4b01bec5472da297" providerId="LiveId" clId="{12B17D7D-C1CC-4872-B8A1-EE68050A347B}" dt="2025-03-11T00:35:13.494" v="344" actId="20577"/>
          <ac:spMkLst>
            <pc:docMk/>
            <pc:sldMk cId="4249071457" sldId="318"/>
            <ac:spMk id="3" creationId="{B555B343-DEC8-1A89-F4B1-447E2EAFC770}"/>
          </ac:spMkLst>
        </pc:spChg>
      </pc:sldChg>
      <pc:sldChg chg="new del">
        <pc:chgData name="PRABHAKARA ARJUN R" userId="4b01bec5472da297" providerId="LiveId" clId="{12B17D7D-C1CC-4872-B8A1-EE68050A347B}" dt="2025-03-11T00:36:05.597" v="356" actId="47"/>
        <pc:sldMkLst>
          <pc:docMk/>
          <pc:sldMk cId="1280933402" sldId="319"/>
        </pc:sldMkLst>
      </pc:sldChg>
      <pc:sldChg chg="addSp delSp modSp new mod">
        <pc:chgData name="PRABHAKARA ARJUN R" userId="4b01bec5472da297" providerId="LiveId" clId="{12B17D7D-C1CC-4872-B8A1-EE68050A347B}" dt="2025-03-11T01:09:19.357" v="590" actId="1076"/>
        <pc:sldMkLst>
          <pc:docMk/>
          <pc:sldMk cId="3483595675" sldId="319"/>
        </pc:sldMkLst>
        <pc:spChg chg="mod">
          <ac:chgData name="PRABHAKARA ARJUN R" userId="4b01bec5472da297" providerId="LiveId" clId="{12B17D7D-C1CC-4872-B8A1-EE68050A347B}" dt="2025-03-11T01:09:19.357" v="590" actId="1076"/>
          <ac:spMkLst>
            <pc:docMk/>
            <pc:sldMk cId="3483595675" sldId="319"/>
            <ac:spMk id="2" creationId="{11BEDB52-0B0F-F1BD-836E-344878D399C3}"/>
          </ac:spMkLst>
        </pc:spChg>
        <pc:spChg chg="del">
          <ac:chgData name="PRABHAKARA ARJUN R" userId="4b01bec5472da297" providerId="LiveId" clId="{12B17D7D-C1CC-4872-B8A1-EE68050A347B}" dt="2025-03-11T00:58:32.050" v="367" actId="478"/>
          <ac:spMkLst>
            <pc:docMk/>
            <pc:sldMk cId="3483595675" sldId="319"/>
            <ac:spMk id="3" creationId="{3D6862F5-0843-1699-1574-B9A6655E7408}"/>
          </ac:spMkLst>
        </pc:spChg>
        <pc:spChg chg="add mod">
          <ac:chgData name="PRABHAKARA ARJUN R" userId="4b01bec5472da297" providerId="LiveId" clId="{12B17D7D-C1CC-4872-B8A1-EE68050A347B}" dt="2025-03-11T01:01:55.656" v="422" actId="1076"/>
          <ac:spMkLst>
            <pc:docMk/>
            <pc:sldMk cId="3483595675" sldId="319"/>
            <ac:spMk id="7" creationId="{5CED6ADB-7D69-8FDA-83AD-B9D55328BE95}"/>
          </ac:spMkLst>
        </pc:spChg>
        <pc:picChg chg="add mod">
          <ac:chgData name="PRABHAKARA ARJUN R" userId="4b01bec5472da297" providerId="LiveId" clId="{12B17D7D-C1CC-4872-B8A1-EE68050A347B}" dt="2025-03-11T00:59:23.827" v="374" actId="1076"/>
          <ac:picMkLst>
            <pc:docMk/>
            <pc:sldMk cId="3483595675" sldId="319"/>
            <ac:picMk id="4" creationId="{B27BA077-32E6-C41D-89D3-CB57A04D8C18}"/>
          </ac:picMkLst>
        </pc:picChg>
        <pc:picChg chg="add mod">
          <ac:chgData name="PRABHAKARA ARJUN R" userId="4b01bec5472da297" providerId="LiveId" clId="{12B17D7D-C1CC-4872-B8A1-EE68050A347B}" dt="2025-03-11T00:59:34.822" v="376" actId="1076"/>
          <ac:picMkLst>
            <pc:docMk/>
            <pc:sldMk cId="3483595675" sldId="319"/>
            <ac:picMk id="5" creationId="{F1C67AD5-87EA-B39C-07DD-A45C400ABFC4}"/>
          </ac:picMkLst>
        </pc:picChg>
        <pc:picChg chg="add mod">
          <ac:chgData name="PRABHAKARA ARJUN R" userId="4b01bec5472da297" providerId="LiveId" clId="{12B17D7D-C1CC-4872-B8A1-EE68050A347B}" dt="2025-03-11T00:59:47.270" v="378" actId="1076"/>
          <ac:picMkLst>
            <pc:docMk/>
            <pc:sldMk cId="3483595675" sldId="319"/>
            <ac:picMk id="6" creationId="{42C4BA35-0BEF-A075-BCFF-62C0696378E1}"/>
          </ac:picMkLst>
        </pc:picChg>
      </pc:sldChg>
      <pc:sldChg chg="addSp modSp new mod">
        <pc:chgData name="PRABHAKARA ARJUN R" userId="4b01bec5472da297" providerId="LiveId" clId="{12B17D7D-C1CC-4872-B8A1-EE68050A347B}" dt="2025-03-11T01:05:04.592" v="510" actId="20577"/>
        <pc:sldMkLst>
          <pc:docMk/>
          <pc:sldMk cId="1044706493" sldId="320"/>
        </pc:sldMkLst>
        <pc:spChg chg="add mod">
          <ac:chgData name="PRABHAKARA ARJUN R" userId="4b01bec5472da297" providerId="LiveId" clId="{12B17D7D-C1CC-4872-B8A1-EE68050A347B}" dt="2025-03-11T01:05:04.592" v="510" actId="20577"/>
          <ac:spMkLst>
            <pc:docMk/>
            <pc:sldMk cId="1044706493" sldId="320"/>
            <ac:spMk id="6" creationId="{CA980A2F-590C-3DC5-44E0-787D7A671480}"/>
          </ac:spMkLst>
        </pc:spChg>
        <pc:picChg chg="add mod">
          <ac:chgData name="PRABHAKARA ARJUN R" userId="4b01bec5472da297" providerId="LiveId" clId="{12B17D7D-C1CC-4872-B8A1-EE68050A347B}" dt="2025-03-11T01:02:47.815" v="428" actId="14100"/>
          <ac:picMkLst>
            <pc:docMk/>
            <pc:sldMk cId="1044706493" sldId="320"/>
            <ac:picMk id="2" creationId="{725CEF2C-8D41-2371-7987-CF616EB85333}"/>
          </ac:picMkLst>
        </pc:picChg>
        <pc:picChg chg="add mod">
          <ac:chgData name="PRABHAKARA ARJUN R" userId="4b01bec5472da297" providerId="LiveId" clId="{12B17D7D-C1CC-4872-B8A1-EE68050A347B}" dt="2025-03-11T01:03:14.588" v="430" actId="1076"/>
          <ac:picMkLst>
            <pc:docMk/>
            <pc:sldMk cId="1044706493" sldId="320"/>
            <ac:picMk id="3" creationId="{BD7EB3DE-8DEF-3405-2A9F-82DA8966649C}"/>
          </ac:picMkLst>
        </pc:picChg>
        <pc:picChg chg="add mod">
          <ac:chgData name="PRABHAKARA ARJUN R" userId="4b01bec5472da297" providerId="LiveId" clId="{12B17D7D-C1CC-4872-B8A1-EE68050A347B}" dt="2025-03-11T01:03:49.207" v="433" actId="14100"/>
          <ac:picMkLst>
            <pc:docMk/>
            <pc:sldMk cId="1044706493" sldId="320"/>
            <ac:picMk id="4" creationId="{B420018F-07BC-A822-948F-61FB4F56CD19}"/>
          </ac:picMkLst>
        </pc:picChg>
        <pc:picChg chg="add mod">
          <ac:chgData name="PRABHAKARA ARJUN R" userId="4b01bec5472da297" providerId="LiveId" clId="{12B17D7D-C1CC-4872-B8A1-EE68050A347B}" dt="2025-03-11T01:03:59.169" v="435" actId="1076"/>
          <ac:picMkLst>
            <pc:docMk/>
            <pc:sldMk cId="1044706493" sldId="320"/>
            <ac:picMk id="5" creationId="{EDBA0128-5E65-CE3D-3B18-6376BF9F9D34}"/>
          </ac:picMkLst>
        </pc:picChg>
      </pc:sldChg>
      <pc:sldChg chg="new del">
        <pc:chgData name="PRABHAKARA ARJUN R" userId="4b01bec5472da297" providerId="LiveId" clId="{12B17D7D-C1CC-4872-B8A1-EE68050A347B}" dt="2025-03-11T00:39:08.731" v="357" actId="47"/>
        <pc:sldMkLst>
          <pc:docMk/>
          <pc:sldMk cId="1203893797" sldId="320"/>
        </pc:sldMkLst>
      </pc:sldChg>
      <pc:sldChg chg="modSp add del mod">
        <pc:chgData name="PRABHAKARA ARJUN R" userId="4b01bec5472da297" providerId="LiveId" clId="{12B17D7D-C1CC-4872-B8A1-EE68050A347B}" dt="2025-03-11T01:02:10.466" v="424" actId="47"/>
        <pc:sldMkLst>
          <pc:docMk/>
          <pc:sldMk cId="2500490516" sldId="320"/>
        </pc:sldMkLst>
        <pc:spChg chg="mod">
          <ac:chgData name="PRABHAKARA ARJUN R" userId="4b01bec5472da297" providerId="LiveId" clId="{12B17D7D-C1CC-4872-B8A1-EE68050A347B}" dt="2025-03-11T01:02:06.890" v="423" actId="6549"/>
          <ac:spMkLst>
            <pc:docMk/>
            <pc:sldMk cId="2500490516" sldId="320"/>
            <ac:spMk id="2" creationId="{C884B593-BDD2-1212-6B2C-B70CC9F1B3A5}"/>
          </ac:spMkLst>
        </pc:spChg>
      </pc:sldChg>
      <pc:sldChg chg="addSp delSp modSp add mod">
        <pc:chgData name="PRABHAKARA ARJUN R" userId="4b01bec5472da297" providerId="LiveId" clId="{12B17D7D-C1CC-4872-B8A1-EE68050A347B}" dt="2025-03-11T01:07:25.134" v="580" actId="1076"/>
        <pc:sldMkLst>
          <pc:docMk/>
          <pc:sldMk cId="932398409" sldId="321"/>
        </pc:sldMkLst>
        <pc:spChg chg="mod">
          <ac:chgData name="PRABHAKARA ARJUN R" userId="4b01bec5472da297" providerId="LiveId" clId="{12B17D7D-C1CC-4872-B8A1-EE68050A347B}" dt="2025-03-11T01:06:39.047" v="567" actId="20577"/>
          <ac:spMkLst>
            <pc:docMk/>
            <pc:sldMk cId="932398409" sldId="321"/>
            <ac:spMk id="6" creationId="{565DE69E-1838-089A-8202-AE9F8071604F}"/>
          </ac:spMkLst>
        </pc:spChg>
        <pc:picChg chg="del">
          <ac:chgData name="PRABHAKARA ARJUN R" userId="4b01bec5472da297" providerId="LiveId" clId="{12B17D7D-C1CC-4872-B8A1-EE68050A347B}" dt="2025-03-11T01:05:49.432" v="512" actId="478"/>
          <ac:picMkLst>
            <pc:docMk/>
            <pc:sldMk cId="932398409" sldId="321"/>
            <ac:picMk id="2" creationId="{5919CC9D-2237-62E7-A467-7AC7EA448D01}"/>
          </ac:picMkLst>
        </pc:picChg>
        <pc:picChg chg="del">
          <ac:chgData name="PRABHAKARA ARJUN R" userId="4b01bec5472da297" providerId="LiveId" clId="{12B17D7D-C1CC-4872-B8A1-EE68050A347B}" dt="2025-03-11T01:05:50.504" v="513" actId="478"/>
          <ac:picMkLst>
            <pc:docMk/>
            <pc:sldMk cId="932398409" sldId="321"/>
            <ac:picMk id="3" creationId="{5EEF52C5-9FE5-9B06-1471-9E020AF9646A}"/>
          </ac:picMkLst>
        </pc:picChg>
        <pc:picChg chg="del">
          <ac:chgData name="PRABHAKARA ARJUN R" userId="4b01bec5472da297" providerId="LiveId" clId="{12B17D7D-C1CC-4872-B8A1-EE68050A347B}" dt="2025-03-11T01:05:51.081" v="514" actId="478"/>
          <ac:picMkLst>
            <pc:docMk/>
            <pc:sldMk cId="932398409" sldId="321"/>
            <ac:picMk id="4" creationId="{CC7A9DA1-A0F1-95B7-1A10-F80CD090CCBA}"/>
          </ac:picMkLst>
        </pc:picChg>
        <pc:picChg chg="add del">
          <ac:chgData name="PRABHAKARA ARJUN R" userId="4b01bec5472da297" providerId="LiveId" clId="{12B17D7D-C1CC-4872-B8A1-EE68050A347B}" dt="2025-03-11T01:06:08.545" v="521" actId="478"/>
          <ac:picMkLst>
            <pc:docMk/>
            <pc:sldMk cId="932398409" sldId="321"/>
            <ac:picMk id="5" creationId="{E210CABD-17C3-19F6-08A4-9EB22C1AEBFE}"/>
          </ac:picMkLst>
        </pc:picChg>
        <pc:picChg chg="add del mod">
          <ac:chgData name="PRABHAKARA ARJUN R" userId="4b01bec5472da297" providerId="LiveId" clId="{12B17D7D-C1CC-4872-B8A1-EE68050A347B}" dt="2025-03-11T01:07:12.029" v="575" actId="14100"/>
          <ac:picMkLst>
            <pc:docMk/>
            <pc:sldMk cId="932398409" sldId="321"/>
            <ac:picMk id="7" creationId="{532AB6CA-FAEA-FF55-DAF5-66AAAF0A012B}"/>
          </ac:picMkLst>
        </pc:picChg>
        <pc:picChg chg="add mod">
          <ac:chgData name="PRABHAKARA ARJUN R" userId="4b01bec5472da297" providerId="LiveId" clId="{12B17D7D-C1CC-4872-B8A1-EE68050A347B}" dt="2025-03-11T01:07:20.259" v="578" actId="1076"/>
          <ac:picMkLst>
            <pc:docMk/>
            <pc:sldMk cId="932398409" sldId="321"/>
            <ac:picMk id="8" creationId="{FEC3D3CF-AB6D-A021-6636-96A4F127545C}"/>
          </ac:picMkLst>
        </pc:picChg>
        <pc:picChg chg="add mod">
          <ac:chgData name="PRABHAKARA ARJUN R" userId="4b01bec5472da297" providerId="LiveId" clId="{12B17D7D-C1CC-4872-B8A1-EE68050A347B}" dt="2025-03-11T01:07:15.270" v="576" actId="14100"/>
          <ac:picMkLst>
            <pc:docMk/>
            <pc:sldMk cId="932398409" sldId="321"/>
            <ac:picMk id="9" creationId="{CBA476EF-4B91-C03C-9947-4720C6D61667}"/>
          </ac:picMkLst>
        </pc:picChg>
        <pc:picChg chg="add mod">
          <ac:chgData name="PRABHAKARA ARJUN R" userId="4b01bec5472da297" providerId="LiveId" clId="{12B17D7D-C1CC-4872-B8A1-EE68050A347B}" dt="2025-03-11T01:07:18.743" v="577" actId="14100"/>
          <ac:picMkLst>
            <pc:docMk/>
            <pc:sldMk cId="932398409" sldId="321"/>
            <ac:picMk id="10" creationId="{16994871-0C92-D36A-C097-809123253F9D}"/>
          </ac:picMkLst>
        </pc:picChg>
        <pc:picChg chg="add mod">
          <ac:chgData name="PRABHAKARA ARJUN R" userId="4b01bec5472da297" providerId="LiveId" clId="{12B17D7D-C1CC-4872-B8A1-EE68050A347B}" dt="2025-03-11T01:07:25.134" v="580" actId="1076"/>
          <ac:picMkLst>
            <pc:docMk/>
            <pc:sldMk cId="932398409" sldId="321"/>
            <ac:picMk id="11" creationId="{E68C8FF4-8FFC-710E-94B9-CA1D2F193FB0}"/>
          </ac:picMkLst>
        </pc:picChg>
      </pc:sldChg>
      <pc:sldChg chg="addSp delSp modSp new mod">
        <pc:chgData name="PRABHAKARA ARJUN R" userId="4b01bec5472da297" providerId="LiveId" clId="{12B17D7D-C1CC-4872-B8A1-EE68050A347B}" dt="2025-03-11T01:17:51.732" v="806" actId="20577"/>
        <pc:sldMkLst>
          <pc:docMk/>
          <pc:sldMk cId="2365341434" sldId="322"/>
        </pc:sldMkLst>
        <pc:spChg chg="mod">
          <ac:chgData name="PRABHAKARA ARJUN R" userId="4b01bec5472da297" providerId="LiveId" clId="{12B17D7D-C1CC-4872-B8A1-EE68050A347B}" dt="2025-03-11T01:09:38.321" v="600" actId="20577"/>
          <ac:spMkLst>
            <pc:docMk/>
            <pc:sldMk cId="2365341434" sldId="322"/>
            <ac:spMk id="2" creationId="{9EAE63E3-7443-D0DD-6D64-B2B935CBDAF7}"/>
          </ac:spMkLst>
        </pc:spChg>
        <pc:spChg chg="del">
          <ac:chgData name="PRABHAKARA ARJUN R" userId="4b01bec5472da297" providerId="LiveId" clId="{12B17D7D-C1CC-4872-B8A1-EE68050A347B}" dt="2025-03-11T01:09:43.189" v="601" actId="478"/>
          <ac:spMkLst>
            <pc:docMk/>
            <pc:sldMk cId="2365341434" sldId="322"/>
            <ac:spMk id="3" creationId="{DC5D2ABD-8936-0C8C-5399-358CA920E926}"/>
          </ac:spMkLst>
        </pc:spChg>
        <pc:spChg chg="add mod">
          <ac:chgData name="PRABHAKARA ARJUN R" userId="4b01bec5472da297" providerId="LiveId" clId="{12B17D7D-C1CC-4872-B8A1-EE68050A347B}" dt="2025-03-11T01:17:51.732" v="806" actId="20577"/>
          <ac:spMkLst>
            <pc:docMk/>
            <pc:sldMk cId="2365341434" sldId="322"/>
            <ac:spMk id="11" creationId="{FD986D25-2585-4F96-AE89-896A05FAF344}"/>
          </ac:spMkLst>
        </pc:spChg>
        <pc:picChg chg="add del mod">
          <ac:chgData name="PRABHAKARA ARJUN R" userId="4b01bec5472da297" providerId="LiveId" clId="{12B17D7D-C1CC-4872-B8A1-EE68050A347B}" dt="2025-03-11T01:09:51.072" v="603" actId="478"/>
          <ac:picMkLst>
            <pc:docMk/>
            <pc:sldMk cId="2365341434" sldId="322"/>
            <ac:picMk id="4" creationId="{5E72D8F3-ECC5-0F08-4F2B-236D7EB99E91}"/>
          </ac:picMkLst>
        </pc:picChg>
        <pc:picChg chg="add mod">
          <ac:chgData name="PRABHAKARA ARJUN R" userId="4b01bec5472da297" providerId="LiveId" clId="{12B17D7D-C1CC-4872-B8A1-EE68050A347B}" dt="2025-03-11T01:15:59.156" v="679" actId="1076"/>
          <ac:picMkLst>
            <pc:docMk/>
            <pc:sldMk cId="2365341434" sldId="322"/>
            <ac:picMk id="5" creationId="{C4A7E03F-3611-C560-5254-F75C1BCF1B37}"/>
          </ac:picMkLst>
        </pc:picChg>
        <pc:picChg chg="add mod">
          <ac:chgData name="PRABHAKARA ARJUN R" userId="4b01bec5472da297" providerId="LiveId" clId="{12B17D7D-C1CC-4872-B8A1-EE68050A347B}" dt="2025-03-11T01:16:02.213" v="681" actId="14100"/>
          <ac:picMkLst>
            <pc:docMk/>
            <pc:sldMk cId="2365341434" sldId="322"/>
            <ac:picMk id="6" creationId="{98C998E3-C8C0-9CB7-15BE-0441BAF992F5}"/>
          </ac:picMkLst>
        </pc:picChg>
        <pc:picChg chg="add del mod">
          <ac:chgData name="PRABHAKARA ARJUN R" userId="4b01bec5472da297" providerId="LiveId" clId="{12B17D7D-C1CC-4872-B8A1-EE68050A347B}" dt="2025-03-11T01:10:36.560" v="613" actId="478"/>
          <ac:picMkLst>
            <pc:docMk/>
            <pc:sldMk cId="2365341434" sldId="322"/>
            <ac:picMk id="7" creationId="{5368ACF3-89F0-67DA-0025-750BA3B49B32}"/>
          </ac:picMkLst>
        </pc:picChg>
        <pc:picChg chg="add del mod">
          <ac:chgData name="PRABHAKARA ARJUN R" userId="4b01bec5472da297" providerId="LiveId" clId="{12B17D7D-C1CC-4872-B8A1-EE68050A347B}" dt="2025-03-11T01:15:27.971" v="666" actId="21"/>
          <ac:picMkLst>
            <pc:docMk/>
            <pc:sldMk cId="2365341434" sldId="322"/>
            <ac:picMk id="8" creationId="{ED0D9452-3A76-566F-3FC9-D361F60A5FC6}"/>
          </ac:picMkLst>
        </pc:picChg>
        <pc:picChg chg="add del mod">
          <ac:chgData name="PRABHAKARA ARJUN R" userId="4b01bec5472da297" providerId="LiveId" clId="{12B17D7D-C1CC-4872-B8A1-EE68050A347B}" dt="2025-03-11T01:15:36.194" v="669" actId="21"/>
          <ac:picMkLst>
            <pc:docMk/>
            <pc:sldMk cId="2365341434" sldId="322"/>
            <ac:picMk id="9" creationId="{B6E463AB-3324-2B80-3132-51023866CD0B}"/>
          </ac:picMkLst>
        </pc:picChg>
        <pc:picChg chg="add del mod">
          <ac:chgData name="PRABHAKARA ARJUN R" userId="4b01bec5472da297" providerId="LiveId" clId="{12B17D7D-C1CC-4872-B8A1-EE68050A347B}" dt="2025-03-11T01:15:49.097" v="674" actId="21"/>
          <ac:picMkLst>
            <pc:docMk/>
            <pc:sldMk cId="2365341434" sldId="322"/>
            <ac:picMk id="10" creationId="{A25820D6-F96D-287B-8ABB-1135C4412526}"/>
          </ac:picMkLst>
        </pc:picChg>
      </pc:sldChg>
      <pc:sldChg chg="addSp modSp new mod">
        <pc:chgData name="PRABHAKARA ARJUN R" userId="4b01bec5472da297" providerId="LiveId" clId="{12B17D7D-C1CC-4872-B8A1-EE68050A347B}" dt="2025-03-11T01:17:15.353" v="757" actId="20577"/>
        <pc:sldMkLst>
          <pc:docMk/>
          <pc:sldMk cId="1062217775" sldId="323"/>
        </pc:sldMkLst>
        <pc:spChg chg="add mod">
          <ac:chgData name="PRABHAKARA ARJUN R" userId="4b01bec5472da297" providerId="LiveId" clId="{12B17D7D-C1CC-4872-B8A1-EE68050A347B}" dt="2025-03-11T01:15:06.574" v="662" actId="1076"/>
          <ac:spMkLst>
            <pc:docMk/>
            <pc:sldMk cId="1062217775" sldId="323"/>
            <ac:spMk id="5" creationId="{A5ACB40B-6426-4C5C-0CC5-32FF4F827BB9}"/>
          </ac:spMkLst>
        </pc:spChg>
        <pc:spChg chg="add mod">
          <ac:chgData name="PRABHAKARA ARJUN R" userId="4b01bec5472da297" providerId="LiveId" clId="{12B17D7D-C1CC-4872-B8A1-EE68050A347B}" dt="2025-03-11T01:17:15.353" v="757" actId="20577"/>
          <ac:spMkLst>
            <pc:docMk/>
            <pc:sldMk cId="1062217775" sldId="323"/>
            <ac:spMk id="6" creationId="{F2065735-8C0E-A454-00DD-37E6FDFDEDD3}"/>
          </ac:spMkLst>
        </pc:spChg>
        <pc:picChg chg="add mod">
          <ac:chgData name="PRABHAKARA ARJUN R" userId="4b01bec5472da297" providerId="LiveId" clId="{12B17D7D-C1CC-4872-B8A1-EE68050A347B}" dt="2025-03-11T01:16:26.163" v="684" actId="1076"/>
          <ac:picMkLst>
            <pc:docMk/>
            <pc:sldMk cId="1062217775" sldId="323"/>
            <ac:picMk id="2" creationId="{4711D20C-BE81-9072-F851-0A229B97E170}"/>
          </ac:picMkLst>
        </pc:picChg>
        <pc:picChg chg="add mod">
          <ac:chgData name="PRABHAKARA ARJUN R" userId="4b01bec5472da297" providerId="LiveId" clId="{12B17D7D-C1CC-4872-B8A1-EE68050A347B}" dt="2025-03-11T01:15:10.606" v="664" actId="1076"/>
          <ac:picMkLst>
            <pc:docMk/>
            <pc:sldMk cId="1062217775" sldId="323"/>
            <ac:picMk id="3" creationId="{0552B946-2D1B-F1C4-2B92-FD26DF98FCF0}"/>
          </ac:picMkLst>
        </pc:picChg>
        <pc:picChg chg="add mod">
          <ac:chgData name="PRABHAKARA ARJUN R" userId="4b01bec5472da297" providerId="LiveId" clId="{12B17D7D-C1CC-4872-B8A1-EE68050A347B}" dt="2025-03-11T01:15:08.148" v="663" actId="1076"/>
          <ac:picMkLst>
            <pc:docMk/>
            <pc:sldMk cId="1062217775" sldId="323"/>
            <ac:picMk id="4" creationId="{E4BEC949-09A3-C914-1360-CCEBB4CD773C}"/>
          </ac:picMkLst>
        </pc:picChg>
        <pc:picChg chg="add mod">
          <ac:chgData name="PRABHAKARA ARJUN R" userId="4b01bec5472da297" providerId="LiveId" clId="{12B17D7D-C1CC-4872-B8A1-EE68050A347B}" dt="2025-03-11T01:15:45.108" v="673" actId="1076"/>
          <ac:picMkLst>
            <pc:docMk/>
            <pc:sldMk cId="1062217775" sldId="323"/>
            <ac:picMk id="8" creationId="{ED0D9452-3A76-566F-3FC9-D361F60A5FC6}"/>
          </ac:picMkLst>
        </pc:picChg>
        <pc:picChg chg="add mod">
          <ac:chgData name="PRABHAKARA ARJUN R" userId="4b01bec5472da297" providerId="LiveId" clId="{12B17D7D-C1CC-4872-B8A1-EE68050A347B}" dt="2025-03-11T01:15:42.744" v="672" actId="1076"/>
          <ac:picMkLst>
            <pc:docMk/>
            <pc:sldMk cId="1062217775" sldId="323"/>
            <ac:picMk id="9" creationId="{B6E463AB-3324-2B80-3132-51023866CD0B}"/>
          </ac:picMkLst>
        </pc:picChg>
        <pc:picChg chg="add mod">
          <ac:chgData name="PRABHAKARA ARJUN R" userId="4b01bec5472da297" providerId="LiveId" clId="{12B17D7D-C1CC-4872-B8A1-EE68050A347B}" dt="2025-03-11T01:15:55.103" v="677" actId="14100"/>
          <ac:picMkLst>
            <pc:docMk/>
            <pc:sldMk cId="1062217775" sldId="323"/>
            <ac:picMk id="10" creationId="{A25820D6-F96D-287B-8ABB-1135C4412526}"/>
          </ac:picMkLst>
        </pc:picChg>
      </pc:sldChg>
      <pc:sldChg chg="addSp delSp modSp new mod">
        <pc:chgData name="PRABHAKARA ARJUN R" userId="4b01bec5472da297" providerId="LiveId" clId="{12B17D7D-C1CC-4872-B8A1-EE68050A347B}" dt="2025-03-11T01:20:23.704" v="848" actId="14100"/>
        <pc:sldMkLst>
          <pc:docMk/>
          <pc:sldMk cId="2529049193" sldId="324"/>
        </pc:sldMkLst>
        <pc:spChg chg="mod">
          <ac:chgData name="PRABHAKARA ARJUN R" userId="4b01bec5472da297" providerId="LiveId" clId="{12B17D7D-C1CC-4872-B8A1-EE68050A347B}" dt="2025-03-11T01:19:20.949" v="835" actId="20577"/>
          <ac:spMkLst>
            <pc:docMk/>
            <pc:sldMk cId="2529049193" sldId="324"/>
            <ac:spMk id="2" creationId="{2832BA88-8597-05F7-5461-78CC1B14072A}"/>
          </ac:spMkLst>
        </pc:spChg>
        <pc:spChg chg="del">
          <ac:chgData name="PRABHAKARA ARJUN R" userId="4b01bec5472da297" providerId="LiveId" clId="{12B17D7D-C1CC-4872-B8A1-EE68050A347B}" dt="2025-03-11T01:19:26.459" v="836" actId="478"/>
          <ac:spMkLst>
            <pc:docMk/>
            <pc:sldMk cId="2529049193" sldId="324"/>
            <ac:spMk id="3" creationId="{699C5D04-7B6C-119E-735D-0A21CA22845F}"/>
          </ac:spMkLst>
        </pc:spChg>
        <pc:picChg chg="add mod">
          <ac:chgData name="PRABHAKARA ARJUN R" userId="4b01bec5472da297" providerId="LiveId" clId="{12B17D7D-C1CC-4872-B8A1-EE68050A347B}" dt="2025-03-11T01:20:16.918" v="845" actId="1076"/>
          <ac:picMkLst>
            <pc:docMk/>
            <pc:sldMk cId="2529049193" sldId="324"/>
            <ac:picMk id="4" creationId="{472D6C10-D47F-482F-BF80-42AB5FBB97EA}"/>
          </ac:picMkLst>
        </pc:picChg>
        <pc:picChg chg="add mod modCrop">
          <ac:chgData name="PRABHAKARA ARJUN R" userId="4b01bec5472da297" providerId="LiveId" clId="{12B17D7D-C1CC-4872-B8A1-EE68050A347B}" dt="2025-03-11T01:20:19.271" v="846" actId="1076"/>
          <ac:picMkLst>
            <pc:docMk/>
            <pc:sldMk cId="2529049193" sldId="324"/>
            <ac:picMk id="5" creationId="{55185AFC-17AA-4A38-B487-4EB45079F3C0}"/>
          </ac:picMkLst>
        </pc:picChg>
        <pc:picChg chg="add mod modCrop">
          <ac:chgData name="PRABHAKARA ARJUN R" userId="4b01bec5472da297" providerId="LiveId" clId="{12B17D7D-C1CC-4872-B8A1-EE68050A347B}" dt="2025-03-11T01:20:23.704" v="848" actId="14100"/>
          <ac:picMkLst>
            <pc:docMk/>
            <pc:sldMk cId="2529049193" sldId="324"/>
            <ac:picMk id="6" creationId="{A9E5F2CD-D649-7BC2-41B4-FAC9E39AAC4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142875" y="1419226"/>
            <a:ext cx="7152046" cy="2905886"/>
          </a:xfrm>
        </p:spPr>
        <p:txBody>
          <a:bodyPr>
            <a:normAutofit fontScale="90000"/>
          </a:bodyPr>
          <a:lstStyle/>
          <a:p>
            <a:pPr algn="ctr">
              <a:lnSpc>
                <a:spcPct val="107000"/>
              </a:lnSpc>
              <a:spcAft>
                <a:spcPts val="800"/>
              </a:spcAft>
            </a:pPr>
            <a: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t>Secure QR Code Transmission Using Permutation Scrambling, Share Splitting, and Private Blockchain Channels</a:t>
            </a:r>
            <a:b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1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100" dirty="0">
                <a:effectLst/>
                <a:latin typeface="Times New Roman" panose="02020603050405020304" pitchFamily="18" charset="0"/>
                <a:ea typeface="Calibri" panose="020F0502020204030204" pitchFamily="34" charset="0"/>
                <a:cs typeface="Times New Roman" panose="02020603050405020304" pitchFamily="18" charset="0"/>
              </a:rPr>
              <a:t>Mentor : Dr. B. </a:t>
            </a:r>
            <a:r>
              <a:rPr lang="en-IN" sz="2100" dirty="0" err="1">
                <a:effectLst/>
                <a:latin typeface="Times New Roman" panose="02020603050405020304" pitchFamily="18" charset="0"/>
                <a:ea typeface="Calibri" panose="020F0502020204030204" pitchFamily="34" charset="0"/>
                <a:cs typeface="Times New Roman" panose="02020603050405020304" pitchFamily="18" charset="0"/>
              </a:rPr>
              <a:t>Thanasekhar</a:t>
            </a:r>
            <a:br>
              <a:rPr lang="en-IN" sz="4000" b="1"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2185260"/>
          </a:xfrm>
        </p:spPr>
        <p:txBody>
          <a:bodyPr>
            <a:normAutofit/>
          </a:bodyPr>
          <a:lstStyle/>
          <a:p>
            <a:pPr>
              <a:lnSpc>
                <a:spcPct val="107000"/>
              </a:lnSpc>
              <a:spcBef>
                <a:spcPts val="0"/>
              </a:spcBef>
              <a:spcAft>
                <a:spcPts val="800"/>
              </a:spcAft>
              <a:buNone/>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TEAM MEMBERS (A19):</a:t>
            </a:r>
          </a:p>
          <a:p>
            <a:pPr>
              <a:lnSpc>
                <a:spcPct val="107000"/>
              </a:lnSpc>
              <a:spcBef>
                <a:spcPts val="0"/>
              </a:spcBef>
              <a:spcAft>
                <a:spcPts val="800"/>
              </a:spcAft>
              <a:buNone/>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Abhinavh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P(2022503059)  </a:t>
            </a:r>
          </a:p>
          <a:p>
            <a:pPr>
              <a:lnSpc>
                <a:spcPct val="107000"/>
              </a:lnSpc>
              <a:spcBef>
                <a:spcPts val="0"/>
              </a:spcBef>
              <a:spcAft>
                <a:spcPts val="800"/>
              </a:spcAft>
              <a:buNone/>
            </a:pP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Prabhakara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Arjun R(2022503003) </a:t>
            </a:r>
          </a:p>
          <a:p>
            <a:pPr>
              <a:lnSpc>
                <a:spcPct val="107000"/>
              </a:lnSpc>
              <a:spcBef>
                <a:spcPts val="0"/>
              </a:spcBef>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Buvanes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Srivardan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a:t>
            </a: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2022503037</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E567A4F-E3EF-A6F6-9230-498B3EC73932}"/>
              </a:ext>
            </a:extLst>
          </p:cNvPr>
          <p:cNvPicPr>
            <a:picLocks noChangeAspect="1"/>
          </p:cNvPicPr>
          <p:nvPr/>
        </p:nvPicPr>
        <p:blipFill>
          <a:blip r:embed="rId3"/>
          <a:stretch>
            <a:fillRect/>
          </a:stretch>
        </p:blipFill>
        <p:spPr>
          <a:xfrm>
            <a:off x="8227856" y="1112561"/>
            <a:ext cx="2238687" cy="2210108"/>
          </a:xfrm>
          <a:prstGeom prst="rect">
            <a:avLst/>
          </a:prstGeom>
        </p:spPr>
      </p:pic>
      <p:sp>
        <p:nvSpPr>
          <p:cNvPr id="6" name="TextBox 5">
            <a:extLst>
              <a:ext uri="{FF2B5EF4-FFF2-40B4-BE49-F238E27FC236}">
                <a16:creationId xmlns:a16="http://schemas.microsoft.com/office/drawing/2014/main" id="{F9F9E83E-1B25-5B44-27D2-065E83BB27FD}"/>
              </a:ext>
            </a:extLst>
          </p:cNvPr>
          <p:cNvSpPr txBox="1"/>
          <p:nvPr/>
        </p:nvSpPr>
        <p:spPr>
          <a:xfrm>
            <a:off x="11480800" y="6260123"/>
            <a:ext cx="789354" cy="367323"/>
          </a:xfrm>
          <a:prstGeom prst="rect">
            <a:avLst/>
          </a:prstGeom>
          <a:noFill/>
        </p:spPr>
        <p:txBody>
          <a:bodyPr wrap="square" rtlCol="0">
            <a:spAutoFit/>
          </a:bodyPr>
          <a:lstStyle/>
          <a:p>
            <a:r>
              <a:rPr lang="en-IN" dirty="0"/>
              <a:t>1</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BA2C9-8233-0609-D32A-740CEC29B63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65DE69E-1838-089A-8202-AE9F8071604F}"/>
              </a:ext>
            </a:extLst>
          </p:cNvPr>
          <p:cNvSpPr txBox="1">
            <a:spLocks/>
          </p:cNvSpPr>
          <p:nvPr/>
        </p:nvSpPr>
        <p:spPr>
          <a:xfrm>
            <a:off x="733425" y="74532"/>
            <a:ext cx="10058400" cy="551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AES and XOR based share splitting algorithm</a:t>
            </a:r>
            <a:endParaRPr lang="en-IN" sz="4000" dirty="0"/>
          </a:p>
        </p:txBody>
      </p:sp>
      <p:pic>
        <p:nvPicPr>
          <p:cNvPr id="7" name="Picture 6">
            <a:extLst>
              <a:ext uri="{FF2B5EF4-FFF2-40B4-BE49-F238E27FC236}">
                <a16:creationId xmlns:a16="http://schemas.microsoft.com/office/drawing/2014/main" id="{532AB6CA-FAEA-FF55-DAF5-66AAAF0A012B}"/>
              </a:ext>
            </a:extLst>
          </p:cNvPr>
          <p:cNvPicPr>
            <a:picLocks noChangeAspect="1"/>
          </p:cNvPicPr>
          <p:nvPr/>
        </p:nvPicPr>
        <p:blipFill>
          <a:blip r:embed="rId2"/>
          <a:stretch>
            <a:fillRect/>
          </a:stretch>
        </p:blipFill>
        <p:spPr>
          <a:xfrm>
            <a:off x="733425" y="1002982"/>
            <a:ext cx="5013076" cy="1102043"/>
          </a:xfrm>
          <a:prstGeom prst="rect">
            <a:avLst/>
          </a:prstGeom>
        </p:spPr>
      </p:pic>
      <p:pic>
        <p:nvPicPr>
          <p:cNvPr id="8" name="Picture 7">
            <a:extLst>
              <a:ext uri="{FF2B5EF4-FFF2-40B4-BE49-F238E27FC236}">
                <a16:creationId xmlns:a16="http://schemas.microsoft.com/office/drawing/2014/main" id="{FEC3D3CF-AB6D-A021-6636-96A4F127545C}"/>
              </a:ext>
            </a:extLst>
          </p:cNvPr>
          <p:cNvPicPr>
            <a:picLocks noChangeAspect="1"/>
          </p:cNvPicPr>
          <p:nvPr/>
        </p:nvPicPr>
        <p:blipFill>
          <a:blip r:embed="rId3"/>
          <a:stretch>
            <a:fillRect/>
          </a:stretch>
        </p:blipFill>
        <p:spPr>
          <a:xfrm>
            <a:off x="8119427" y="490855"/>
            <a:ext cx="3554095" cy="3022600"/>
          </a:xfrm>
          <a:prstGeom prst="rect">
            <a:avLst/>
          </a:prstGeom>
        </p:spPr>
      </p:pic>
      <p:pic>
        <p:nvPicPr>
          <p:cNvPr id="9" name="Picture 8">
            <a:extLst>
              <a:ext uri="{FF2B5EF4-FFF2-40B4-BE49-F238E27FC236}">
                <a16:creationId xmlns:a16="http://schemas.microsoft.com/office/drawing/2014/main" id="{CBA476EF-4B91-C03C-9947-4720C6D61667}"/>
              </a:ext>
            </a:extLst>
          </p:cNvPr>
          <p:cNvPicPr>
            <a:picLocks noChangeAspect="1"/>
          </p:cNvPicPr>
          <p:nvPr/>
        </p:nvPicPr>
        <p:blipFill>
          <a:blip r:embed="rId4"/>
          <a:stretch>
            <a:fillRect/>
          </a:stretch>
        </p:blipFill>
        <p:spPr>
          <a:xfrm>
            <a:off x="733424" y="2269074"/>
            <a:ext cx="6313243" cy="1940976"/>
          </a:xfrm>
          <a:prstGeom prst="rect">
            <a:avLst/>
          </a:prstGeom>
        </p:spPr>
      </p:pic>
      <p:pic>
        <p:nvPicPr>
          <p:cNvPr id="10" name="Picture 9">
            <a:extLst>
              <a:ext uri="{FF2B5EF4-FFF2-40B4-BE49-F238E27FC236}">
                <a16:creationId xmlns:a16="http://schemas.microsoft.com/office/drawing/2014/main" id="{16994871-0C92-D36A-C097-809123253F9D}"/>
              </a:ext>
            </a:extLst>
          </p:cNvPr>
          <p:cNvPicPr>
            <a:picLocks noChangeAspect="1"/>
          </p:cNvPicPr>
          <p:nvPr/>
        </p:nvPicPr>
        <p:blipFill>
          <a:blip r:embed="rId5"/>
          <a:stretch>
            <a:fillRect/>
          </a:stretch>
        </p:blipFill>
        <p:spPr>
          <a:xfrm>
            <a:off x="733425" y="4278116"/>
            <a:ext cx="6313242" cy="142688"/>
          </a:xfrm>
          <a:prstGeom prst="rect">
            <a:avLst/>
          </a:prstGeom>
        </p:spPr>
      </p:pic>
      <p:pic>
        <p:nvPicPr>
          <p:cNvPr id="11" name="Picture 10">
            <a:extLst>
              <a:ext uri="{FF2B5EF4-FFF2-40B4-BE49-F238E27FC236}">
                <a16:creationId xmlns:a16="http://schemas.microsoft.com/office/drawing/2014/main" id="{E68C8FF4-8FFC-710E-94B9-CA1D2F193FB0}"/>
              </a:ext>
            </a:extLst>
          </p:cNvPr>
          <p:cNvPicPr>
            <a:picLocks noChangeAspect="1"/>
          </p:cNvPicPr>
          <p:nvPr/>
        </p:nvPicPr>
        <p:blipFill>
          <a:blip r:embed="rId6"/>
          <a:stretch>
            <a:fillRect/>
          </a:stretch>
        </p:blipFill>
        <p:spPr>
          <a:xfrm>
            <a:off x="4475822" y="4543098"/>
            <a:ext cx="7399655" cy="1628154"/>
          </a:xfrm>
          <a:prstGeom prst="rect">
            <a:avLst/>
          </a:prstGeom>
        </p:spPr>
      </p:pic>
      <p:sp>
        <p:nvSpPr>
          <p:cNvPr id="2" name="TextBox 1">
            <a:extLst>
              <a:ext uri="{FF2B5EF4-FFF2-40B4-BE49-F238E27FC236}">
                <a16:creationId xmlns:a16="http://schemas.microsoft.com/office/drawing/2014/main" id="{2AC01D67-A2F9-8396-88DF-8B61EE27C0A5}"/>
              </a:ext>
            </a:extLst>
          </p:cNvPr>
          <p:cNvSpPr txBox="1"/>
          <p:nvPr/>
        </p:nvSpPr>
        <p:spPr>
          <a:xfrm>
            <a:off x="11566769" y="5997429"/>
            <a:ext cx="789354" cy="367323"/>
          </a:xfrm>
          <a:prstGeom prst="rect">
            <a:avLst/>
          </a:prstGeom>
          <a:noFill/>
        </p:spPr>
        <p:txBody>
          <a:bodyPr wrap="square" rtlCol="0">
            <a:spAutoFit/>
          </a:bodyPr>
          <a:lstStyle/>
          <a:p>
            <a:r>
              <a:rPr lang="en-IN" dirty="0"/>
              <a:t>10</a:t>
            </a:r>
          </a:p>
        </p:txBody>
      </p:sp>
    </p:spTree>
    <p:extLst>
      <p:ext uri="{BB962C8B-B14F-4D97-AF65-F5344CB8AC3E}">
        <p14:creationId xmlns:p14="http://schemas.microsoft.com/office/powerpoint/2010/main" val="93239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E63E3-7443-D0DD-6D64-B2B935CBDAF7}"/>
              </a:ext>
            </a:extLst>
          </p:cNvPr>
          <p:cNvSpPr>
            <a:spLocks noGrp="1"/>
          </p:cNvSpPr>
          <p:nvPr>
            <p:ph type="title"/>
          </p:nvPr>
        </p:nvSpPr>
        <p:spPr/>
        <p:txBody>
          <a:bodyPr>
            <a:normAutofit fontScale="90000"/>
          </a:bodyPr>
          <a:lstStyle/>
          <a:p>
            <a:pPr>
              <a:lnSpc>
                <a:spcPct val="107000"/>
              </a:lnSpc>
              <a:spcAft>
                <a:spcPts val="800"/>
              </a:spcAft>
            </a:pPr>
            <a: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t>MODULE-2:Decryption and data retrieval.</a:t>
            </a:r>
            <a:endParaRPr lang="en-IN"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C4A7E03F-3611-C560-5254-F75C1BCF1B37}"/>
              </a:ext>
            </a:extLst>
          </p:cNvPr>
          <p:cNvPicPr>
            <a:picLocks noChangeAspect="1"/>
          </p:cNvPicPr>
          <p:nvPr/>
        </p:nvPicPr>
        <p:blipFill>
          <a:blip r:embed="rId2"/>
          <a:stretch>
            <a:fillRect/>
          </a:stretch>
        </p:blipFill>
        <p:spPr>
          <a:xfrm>
            <a:off x="547370" y="3420111"/>
            <a:ext cx="5731510" cy="1700530"/>
          </a:xfrm>
          <a:prstGeom prst="rect">
            <a:avLst/>
          </a:prstGeom>
        </p:spPr>
      </p:pic>
      <p:pic>
        <p:nvPicPr>
          <p:cNvPr id="6" name="Picture 5">
            <a:extLst>
              <a:ext uri="{FF2B5EF4-FFF2-40B4-BE49-F238E27FC236}">
                <a16:creationId xmlns:a16="http://schemas.microsoft.com/office/drawing/2014/main" id="{98C998E3-C8C0-9CB7-15BE-0441BAF992F5}"/>
              </a:ext>
            </a:extLst>
          </p:cNvPr>
          <p:cNvPicPr>
            <a:picLocks noChangeAspect="1"/>
          </p:cNvPicPr>
          <p:nvPr/>
        </p:nvPicPr>
        <p:blipFill>
          <a:blip r:embed="rId3"/>
          <a:stretch>
            <a:fillRect/>
          </a:stretch>
        </p:blipFill>
        <p:spPr>
          <a:xfrm>
            <a:off x="6987872" y="3095624"/>
            <a:ext cx="2923208" cy="2317591"/>
          </a:xfrm>
          <a:prstGeom prst="rect">
            <a:avLst/>
          </a:prstGeom>
        </p:spPr>
      </p:pic>
      <p:sp>
        <p:nvSpPr>
          <p:cNvPr id="11" name="Title 1">
            <a:extLst>
              <a:ext uri="{FF2B5EF4-FFF2-40B4-BE49-F238E27FC236}">
                <a16:creationId xmlns:a16="http://schemas.microsoft.com/office/drawing/2014/main" id="{FD986D25-2585-4F96-AE89-896A05FAF344}"/>
              </a:ext>
            </a:extLst>
          </p:cNvPr>
          <p:cNvSpPr txBox="1">
            <a:spLocks/>
          </p:cNvSpPr>
          <p:nvPr/>
        </p:nvSpPr>
        <p:spPr>
          <a:xfrm>
            <a:off x="479425" y="2646259"/>
            <a:ext cx="10058400" cy="551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XORing all the n shares to obtain AES image</a:t>
            </a:r>
          </a:p>
        </p:txBody>
      </p:sp>
      <p:sp>
        <p:nvSpPr>
          <p:cNvPr id="3" name="TextBox 2">
            <a:extLst>
              <a:ext uri="{FF2B5EF4-FFF2-40B4-BE49-F238E27FC236}">
                <a16:creationId xmlns:a16="http://schemas.microsoft.com/office/drawing/2014/main" id="{B1BE8BA2-CA48-6656-6C04-8B9EB7A5824D}"/>
              </a:ext>
            </a:extLst>
          </p:cNvPr>
          <p:cNvSpPr txBox="1"/>
          <p:nvPr/>
        </p:nvSpPr>
        <p:spPr>
          <a:xfrm>
            <a:off x="11465169" y="5908431"/>
            <a:ext cx="789354" cy="367323"/>
          </a:xfrm>
          <a:prstGeom prst="rect">
            <a:avLst/>
          </a:prstGeom>
          <a:noFill/>
        </p:spPr>
        <p:txBody>
          <a:bodyPr wrap="square" rtlCol="0">
            <a:spAutoFit/>
          </a:bodyPr>
          <a:lstStyle/>
          <a:p>
            <a:r>
              <a:rPr lang="en-IN" dirty="0"/>
              <a:t>11</a:t>
            </a:r>
          </a:p>
        </p:txBody>
      </p:sp>
    </p:spTree>
    <p:extLst>
      <p:ext uri="{BB962C8B-B14F-4D97-AF65-F5344CB8AC3E}">
        <p14:creationId xmlns:p14="http://schemas.microsoft.com/office/powerpoint/2010/main" val="2365341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11D20C-BE81-9072-F851-0A229B97E170}"/>
              </a:ext>
            </a:extLst>
          </p:cNvPr>
          <p:cNvPicPr>
            <a:picLocks noChangeAspect="1"/>
          </p:cNvPicPr>
          <p:nvPr/>
        </p:nvPicPr>
        <p:blipFill>
          <a:blip r:embed="rId2"/>
          <a:stretch>
            <a:fillRect/>
          </a:stretch>
        </p:blipFill>
        <p:spPr>
          <a:xfrm>
            <a:off x="460375" y="3728085"/>
            <a:ext cx="5731510" cy="2316480"/>
          </a:xfrm>
          <a:prstGeom prst="rect">
            <a:avLst/>
          </a:prstGeom>
        </p:spPr>
      </p:pic>
      <p:pic>
        <p:nvPicPr>
          <p:cNvPr id="3" name="Picture 2">
            <a:extLst>
              <a:ext uri="{FF2B5EF4-FFF2-40B4-BE49-F238E27FC236}">
                <a16:creationId xmlns:a16="http://schemas.microsoft.com/office/drawing/2014/main" id="{0552B946-2D1B-F1C4-2B92-FD26DF98FCF0}"/>
              </a:ext>
            </a:extLst>
          </p:cNvPr>
          <p:cNvPicPr>
            <a:picLocks noChangeAspect="1"/>
          </p:cNvPicPr>
          <p:nvPr/>
        </p:nvPicPr>
        <p:blipFill>
          <a:blip r:embed="rId3"/>
          <a:stretch>
            <a:fillRect/>
          </a:stretch>
        </p:blipFill>
        <p:spPr>
          <a:xfrm>
            <a:off x="6483667" y="3728085"/>
            <a:ext cx="2981325" cy="2403475"/>
          </a:xfrm>
          <a:prstGeom prst="rect">
            <a:avLst/>
          </a:prstGeom>
        </p:spPr>
      </p:pic>
      <p:pic>
        <p:nvPicPr>
          <p:cNvPr id="4" name="Picture 3">
            <a:extLst>
              <a:ext uri="{FF2B5EF4-FFF2-40B4-BE49-F238E27FC236}">
                <a16:creationId xmlns:a16="http://schemas.microsoft.com/office/drawing/2014/main" id="{E4BEC949-09A3-C914-1360-CCEBB4CD773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56775" y="3651250"/>
            <a:ext cx="1974850" cy="2470150"/>
          </a:xfrm>
          <a:prstGeom prst="rect">
            <a:avLst/>
          </a:prstGeom>
          <a:noFill/>
          <a:ln>
            <a:noFill/>
          </a:ln>
        </p:spPr>
      </p:pic>
      <p:sp>
        <p:nvSpPr>
          <p:cNvPr id="5" name="Title 1">
            <a:extLst>
              <a:ext uri="{FF2B5EF4-FFF2-40B4-BE49-F238E27FC236}">
                <a16:creationId xmlns:a16="http://schemas.microsoft.com/office/drawing/2014/main" id="{A5ACB40B-6426-4C5C-0CC5-32FF4F827BB9}"/>
              </a:ext>
            </a:extLst>
          </p:cNvPr>
          <p:cNvSpPr txBox="1">
            <a:spLocks/>
          </p:cNvSpPr>
          <p:nvPr/>
        </p:nvSpPr>
        <p:spPr>
          <a:xfrm>
            <a:off x="460375" y="2981553"/>
            <a:ext cx="10058400" cy="551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Descrambling using LSS and sha256</a:t>
            </a:r>
            <a:endParaRPr lang="en-IN" sz="4000" dirty="0"/>
          </a:p>
        </p:txBody>
      </p:sp>
      <p:pic>
        <p:nvPicPr>
          <p:cNvPr id="8" name="Picture 7">
            <a:extLst>
              <a:ext uri="{FF2B5EF4-FFF2-40B4-BE49-F238E27FC236}">
                <a16:creationId xmlns:a16="http://schemas.microsoft.com/office/drawing/2014/main" id="{ED0D9452-3A76-566F-3FC9-D361F60A5FC6}"/>
              </a:ext>
            </a:extLst>
          </p:cNvPr>
          <p:cNvPicPr>
            <a:picLocks noChangeAspect="1"/>
          </p:cNvPicPr>
          <p:nvPr/>
        </p:nvPicPr>
        <p:blipFill>
          <a:blip r:embed="rId5"/>
          <a:stretch>
            <a:fillRect/>
          </a:stretch>
        </p:blipFill>
        <p:spPr>
          <a:xfrm>
            <a:off x="460375" y="702931"/>
            <a:ext cx="5731510" cy="1796415"/>
          </a:xfrm>
          <a:prstGeom prst="rect">
            <a:avLst/>
          </a:prstGeom>
        </p:spPr>
      </p:pic>
      <p:pic>
        <p:nvPicPr>
          <p:cNvPr id="9" name="Picture 8">
            <a:extLst>
              <a:ext uri="{FF2B5EF4-FFF2-40B4-BE49-F238E27FC236}">
                <a16:creationId xmlns:a16="http://schemas.microsoft.com/office/drawing/2014/main" id="{B6E463AB-3324-2B80-3132-51023866CD0B}"/>
              </a:ext>
            </a:extLst>
          </p:cNvPr>
          <p:cNvPicPr>
            <a:picLocks noChangeAspect="1"/>
          </p:cNvPicPr>
          <p:nvPr/>
        </p:nvPicPr>
        <p:blipFill>
          <a:blip r:embed="rId6"/>
          <a:stretch>
            <a:fillRect/>
          </a:stretch>
        </p:blipFill>
        <p:spPr>
          <a:xfrm>
            <a:off x="460375" y="2693885"/>
            <a:ext cx="5731510" cy="326390"/>
          </a:xfrm>
          <a:prstGeom prst="rect">
            <a:avLst/>
          </a:prstGeom>
        </p:spPr>
      </p:pic>
      <p:pic>
        <p:nvPicPr>
          <p:cNvPr id="10" name="Picture 9">
            <a:extLst>
              <a:ext uri="{FF2B5EF4-FFF2-40B4-BE49-F238E27FC236}">
                <a16:creationId xmlns:a16="http://schemas.microsoft.com/office/drawing/2014/main" id="{A25820D6-F96D-287B-8ABB-1135C4412526}"/>
              </a:ext>
            </a:extLst>
          </p:cNvPr>
          <p:cNvPicPr>
            <a:picLocks noChangeAspect="1"/>
          </p:cNvPicPr>
          <p:nvPr/>
        </p:nvPicPr>
        <p:blipFill>
          <a:blip r:embed="rId7"/>
          <a:stretch>
            <a:fillRect/>
          </a:stretch>
        </p:blipFill>
        <p:spPr>
          <a:xfrm>
            <a:off x="7482325" y="616333"/>
            <a:ext cx="2357000" cy="2341477"/>
          </a:xfrm>
          <a:prstGeom prst="rect">
            <a:avLst/>
          </a:prstGeom>
        </p:spPr>
      </p:pic>
      <p:sp>
        <p:nvSpPr>
          <p:cNvPr id="6" name="Title 1">
            <a:extLst>
              <a:ext uri="{FF2B5EF4-FFF2-40B4-BE49-F238E27FC236}">
                <a16:creationId xmlns:a16="http://schemas.microsoft.com/office/drawing/2014/main" id="{F2065735-8C0E-A454-00DD-37E6FDFDEDD3}"/>
              </a:ext>
            </a:extLst>
          </p:cNvPr>
          <p:cNvSpPr txBox="1">
            <a:spLocks/>
          </p:cNvSpPr>
          <p:nvPr/>
        </p:nvSpPr>
        <p:spPr>
          <a:xfrm>
            <a:off x="460375" y="64984"/>
            <a:ext cx="10058400" cy="551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dirty="0">
                <a:latin typeface="Times New Roman" panose="02020603050405020304" pitchFamily="18" charset="0"/>
                <a:cs typeface="Times New Roman" panose="02020603050405020304" pitchFamily="18" charset="0"/>
              </a:rPr>
              <a:t>Obtaining scrambled image from AES</a:t>
            </a:r>
          </a:p>
        </p:txBody>
      </p:sp>
      <p:sp>
        <p:nvSpPr>
          <p:cNvPr id="7" name="TextBox 6">
            <a:extLst>
              <a:ext uri="{FF2B5EF4-FFF2-40B4-BE49-F238E27FC236}">
                <a16:creationId xmlns:a16="http://schemas.microsoft.com/office/drawing/2014/main" id="{365CB7E3-744E-B920-A9CD-A1792C05AE3E}"/>
              </a:ext>
            </a:extLst>
          </p:cNvPr>
          <p:cNvSpPr txBox="1"/>
          <p:nvPr/>
        </p:nvSpPr>
        <p:spPr>
          <a:xfrm>
            <a:off x="11628731" y="6055442"/>
            <a:ext cx="789354" cy="367323"/>
          </a:xfrm>
          <a:prstGeom prst="rect">
            <a:avLst/>
          </a:prstGeom>
          <a:noFill/>
        </p:spPr>
        <p:txBody>
          <a:bodyPr wrap="square" rtlCol="0">
            <a:spAutoFit/>
          </a:bodyPr>
          <a:lstStyle/>
          <a:p>
            <a:r>
              <a:rPr lang="en-IN" dirty="0"/>
              <a:t>12</a:t>
            </a:r>
          </a:p>
        </p:txBody>
      </p:sp>
    </p:spTree>
    <p:extLst>
      <p:ext uri="{BB962C8B-B14F-4D97-AF65-F5344CB8AC3E}">
        <p14:creationId xmlns:p14="http://schemas.microsoft.com/office/powerpoint/2010/main" val="106221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3505-0086-7736-9ED7-20853C3614CF}"/>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4DD4A2EB-BE5B-5CF9-F993-4E75D7F89294}"/>
              </a:ext>
            </a:extLst>
          </p:cNvPr>
          <p:cNvSpPr>
            <a:spLocks noGrp="1"/>
          </p:cNvSpPr>
          <p:nvPr>
            <p:ph idx="1"/>
          </p:nvPr>
        </p:nvSpPr>
        <p:spPr/>
        <p:txBody>
          <a:bodyPr>
            <a:normAutofit fontScale="92500" lnSpcReduction="10000"/>
          </a:bodyPr>
          <a:lstStyle/>
          <a:p>
            <a:pPr marL="342900" lvl="0" indent="-342900">
              <a:lnSpc>
                <a:spcPct val="107000"/>
              </a:lnSpc>
              <a:buFont typeface="+mj-lt"/>
              <a:buAutoNum type="arabicPeriod"/>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Normalised Cross Correlation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NCORR Measures the similarity between the original and reconstructed QR codes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Peak-Signal-To-Noise Ratio</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Measures the difference between the original and reconstructed QR codes in terms of pixel intensity distortion.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Higher PSNR means better quality that means less distortion.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Structural Similarity Index (SSIM)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lphaL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Compares luminance, contrast, and structure between images.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lphaL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More sensitive to human visual perception than PSNR.</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97101E80-ADD9-B80E-745D-15A08296DFC8}"/>
              </a:ext>
            </a:extLst>
          </p:cNvPr>
          <p:cNvSpPr txBox="1"/>
          <p:nvPr/>
        </p:nvSpPr>
        <p:spPr>
          <a:xfrm>
            <a:off x="11402646" y="5955323"/>
            <a:ext cx="789354" cy="367323"/>
          </a:xfrm>
          <a:prstGeom prst="rect">
            <a:avLst/>
          </a:prstGeom>
          <a:noFill/>
        </p:spPr>
        <p:txBody>
          <a:bodyPr wrap="square" rtlCol="0">
            <a:spAutoFit/>
          </a:bodyPr>
          <a:lstStyle/>
          <a:p>
            <a:r>
              <a:rPr lang="en-IN" dirty="0"/>
              <a:t>13</a:t>
            </a:r>
          </a:p>
        </p:txBody>
      </p:sp>
    </p:spTree>
    <p:extLst>
      <p:ext uri="{BB962C8B-B14F-4D97-AF65-F5344CB8AC3E}">
        <p14:creationId xmlns:p14="http://schemas.microsoft.com/office/powerpoint/2010/main" val="135787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BA88-8597-05F7-5461-78CC1B14072A}"/>
              </a:ext>
            </a:extLst>
          </p:cNvPr>
          <p:cNvSpPr>
            <a:spLocks noGrp="1"/>
          </p:cNvSpPr>
          <p:nvPr>
            <p:ph type="title"/>
          </p:nvPr>
        </p:nvSpPr>
        <p:spPr/>
        <p:txBody>
          <a:bodyPr/>
          <a:lstStyle/>
          <a:p>
            <a:r>
              <a:rPr lang="en-IN" dirty="0"/>
              <a:t>MODULE-3:Evaluvation metrics</a:t>
            </a:r>
          </a:p>
        </p:txBody>
      </p:sp>
      <p:pic>
        <p:nvPicPr>
          <p:cNvPr id="4" name="Picture 3">
            <a:extLst>
              <a:ext uri="{FF2B5EF4-FFF2-40B4-BE49-F238E27FC236}">
                <a16:creationId xmlns:a16="http://schemas.microsoft.com/office/drawing/2014/main" id="{472D6C10-D47F-482F-BF80-42AB5FBB97EA}"/>
              </a:ext>
            </a:extLst>
          </p:cNvPr>
          <p:cNvPicPr>
            <a:picLocks noChangeAspect="1"/>
          </p:cNvPicPr>
          <p:nvPr/>
        </p:nvPicPr>
        <p:blipFill>
          <a:blip r:embed="rId2"/>
          <a:stretch>
            <a:fillRect/>
          </a:stretch>
        </p:blipFill>
        <p:spPr>
          <a:xfrm>
            <a:off x="1097280" y="2124710"/>
            <a:ext cx="5731510" cy="1996440"/>
          </a:xfrm>
          <a:prstGeom prst="rect">
            <a:avLst/>
          </a:prstGeom>
        </p:spPr>
      </p:pic>
      <p:pic>
        <p:nvPicPr>
          <p:cNvPr id="5" name="Picture 4">
            <a:extLst>
              <a:ext uri="{FF2B5EF4-FFF2-40B4-BE49-F238E27FC236}">
                <a16:creationId xmlns:a16="http://schemas.microsoft.com/office/drawing/2014/main" id="{55185AFC-17AA-4A38-B487-4EB45079F3C0}"/>
              </a:ext>
            </a:extLst>
          </p:cNvPr>
          <p:cNvPicPr>
            <a:picLocks noChangeAspect="1"/>
          </p:cNvPicPr>
          <p:nvPr/>
        </p:nvPicPr>
        <p:blipFill>
          <a:blip r:embed="rId3"/>
          <a:srcRect b="50000"/>
          <a:stretch/>
        </p:blipFill>
        <p:spPr>
          <a:xfrm>
            <a:off x="1097280" y="4324032"/>
            <a:ext cx="5731510" cy="368935"/>
          </a:xfrm>
          <a:prstGeom prst="rect">
            <a:avLst/>
          </a:prstGeom>
        </p:spPr>
      </p:pic>
      <p:pic>
        <p:nvPicPr>
          <p:cNvPr id="6" name="Picture 5">
            <a:extLst>
              <a:ext uri="{FF2B5EF4-FFF2-40B4-BE49-F238E27FC236}">
                <a16:creationId xmlns:a16="http://schemas.microsoft.com/office/drawing/2014/main" id="{A9E5F2CD-D649-7BC2-41B4-FAC9E39AAC41}"/>
              </a:ext>
            </a:extLst>
          </p:cNvPr>
          <p:cNvPicPr>
            <a:picLocks noChangeAspect="1"/>
          </p:cNvPicPr>
          <p:nvPr/>
        </p:nvPicPr>
        <p:blipFill>
          <a:blip r:embed="rId4"/>
          <a:srcRect r="1484" b="26599"/>
          <a:stretch/>
        </p:blipFill>
        <p:spPr>
          <a:xfrm>
            <a:off x="1080135" y="4895849"/>
            <a:ext cx="5731510" cy="597535"/>
          </a:xfrm>
          <a:prstGeom prst="rect">
            <a:avLst/>
          </a:prstGeom>
        </p:spPr>
      </p:pic>
      <p:sp>
        <p:nvSpPr>
          <p:cNvPr id="3" name="TextBox 2">
            <a:extLst>
              <a:ext uri="{FF2B5EF4-FFF2-40B4-BE49-F238E27FC236}">
                <a16:creationId xmlns:a16="http://schemas.microsoft.com/office/drawing/2014/main" id="{B9B5E273-8FE3-8485-55DC-058F78E85322}"/>
              </a:ext>
            </a:extLst>
          </p:cNvPr>
          <p:cNvSpPr txBox="1"/>
          <p:nvPr/>
        </p:nvSpPr>
        <p:spPr>
          <a:xfrm>
            <a:off x="11402646" y="5970953"/>
            <a:ext cx="789354" cy="367323"/>
          </a:xfrm>
          <a:prstGeom prst="rect">
            <a:avLst/>
          </a:prstGeom>
          <a:noFill/>
        </p:spPr>
        <p:txBody>
          <a:bodyPr wrap="square" rtlCol="0">
            <a:spAutoFit/>
          </a:bodyPr>
          <a:lstStyle/>
          <a:p>
            <a:r>
              <a:rPr lang="en-IN" dirty="0"/>
              <a:t>14</a:t>
            </a:r>
          </a:p>
        </p:txBody>
      </p:sp>
    </p:spTree>
    <p:extLst>
      <p:ext uri="{BB962C8B-B14F-4D97-AF65-F5344CB8AC3E}">
        <p14:creationId xmlns:p14="http://schemas.microsoft.com/office/powerpoint/2010/main" val="252904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C1A32-4A4E-222E-7EB8-AFAE96BD23F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722A3B78-079A-7892-D01B-53EA2FC9C8EA}"/>
              </a:ext>
            </a:extLst>
          </p:cNvPr>
          <p:cNvSpPr>
            <a:spLocks noGrp="1"/>
          </p:cNvSpPr>
          <p:nvPr>
            <p:ph idx="1"/>
          </p:nvPr>
        </p:nvSpPr>
        <p:spPr>
          <a:xfrm>
            <a:off x="1097280" y="2108201"/>
            <a:ext cx="10058400" cy="4092574"/>
          </a:xfrm>
        </p:spPr>
        <p:txBody>
          <a:bodyPr>
            <a:normAutofit fontScale="25000" lnSpcReduction="20000"/>
          </a:bodyPr>
          <a:lstStyle/>
          <a:p>
            <a:pPr>
              <a:lnSpc>
                <a:spcPct val="107000"/>
              </a:lnSpc>
              <a:spcAft>
                <a:spcPts val="800"/>
              </a:spcAft>
              <a:buNone/>
            </a:pPr>
            <a:r>
              <a:rPr lang="en-IN" sz="5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1] Haroon Rashid ,</a:t>
            </a:r>
            <a:r>
              <a:rPr lang="en-IN" sz="7400" kern="100" dirty="0" err="1">
                <a:effectLst/>
                <a:latin typeface="Times New Roman" panose="02020603050405020304" pitchFamily="18" charset="0"/>
                <a:ea typeface="Calibri" panose="020F0502020204030204" pitchFamily="34" charset="0"/>
                <a:cs typeface="Times New Roman" panose="02020603050405020304" pitchFamily="18" charset="0"/>
              </a:rPr>
              <a:t>Hammood</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Al Dallal and Wijdan Noaman </a:t>
            </a:r>
            <a:r>
              <a:rPr lang="en-IN" sz="7400" kern="100" dirty="0" err="1">
                <a:effectLst/>
                <a:latin typeface="Times New Roman" panose="02020603050405020304" pitchFamily="18" charset="0"/>
                <a:ea typeface="Calibri" panose="020F0502020204030204" pitchFamily="34" charset="0"/>
                <a:cs typeface="Times New Roman" panose="02020603050405020304" pitchFamily="18" charset="0"/>
              </a:rPr>
              <a:t>Marzoog</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Al Mukhtar,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A QR Code Used for Personal Information Based On Multi-Layer Encryption System</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Int. J. Interact. Mob. Technol.</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vol. 17, no. 09, pp. pp. 44–56, May 2023.</a:t>
            </a:r>
          </a:p>
          <a:p>
            <a:pPr>
              <a:lnSpc>
                <a:spcPct val="107000"/>
              </a:lnSpc>
              <a:spcAft>
                <a:spcPts val="800"/>
              </a:spcAft>
              <a:buNone/>
            </a:pP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[2] Okubo, I.; Ono, S.; Kim, H.-W.; Cho, M.; Lee, M.-C.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A Study on the Simple Encryption of QR Codes Using Random Numbers</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Electronics 2024, 13, 3003.</a:t>
            </a:r>
          </a:p>
          <a:p>
            <a:pPr>
              <a:lnSpc>
                <a:spcPct val="107000"/>
              </a:lnSpc>
              <a:spcAft>
                <a:spcPts val="800"/>
              </a:spcAft>
              <a:buNone/>
            </a:pP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[3] X. Wu, N. An and Z. Xu,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Sharing Multiple Secrets in XOR-Based Visual Cryptography by Non-Monotonic Threshold Property</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in IEEE Transactions on Circuits and Systems for Video Technology, </a:t>
            </a:r>
          </a:p>
          <a:p>
            <a:pPr>
              <a:lnSpc>
                <a:spcPct val="107000"/>
              </a:lnSpc>
              <a:spcAft>
                <a:spcPts val="800"/>
              </a:spcAft>
              <a:buNone/>
            </a:pP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[4] S. Sharma, S. Shivani and N. Saxena,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A Self-Authenticating Multi-Tone Secret Sharing Scheme Using Meaningful Shares for Satellite Images</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in IEEE Access, vol. 12, pp. 101563-101591, 2024, </a:t>
            </a:r>
          </a:p>
          <a:p>
            <a:pPr>
              <a:lnSpc>
                <a:spcPct val="107000"/>
              </a:lnSpc>
              <a:spcAft>
                <a:spcPts val="800"/>
              </a:spcAft>
              <a:buNone/>
            </a:pP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[5] S. Saha, A. K. Chattopadhyay, A. K. Barman, A. Nag and S. Nandi, "</a:t>
            </a:r>
            <a:r>
              <a:rPr lang="en-IN" sz="7400" i="1" kern="100" dirty="0">
                <a:effectLst/>
                <a:latin typeface="Times New Roman" panose="02020603050405020304" pitchFamily="18" charset="0"/>
                <a:ea typeface="Calibri" panose="020F0502020204030204" pitchFamily="34" charset="0"/>
                <a:cs typeface="Times New Roman" panose="02020603050405020304" pitchFamily="18" charset="0"/>
              </a:rPr>
              <a:t>Secret Image Sharing Schemes: A Comprehensive Survey</a:t>
            </a:r>
            <a:r>
              <a:rPr lang="en-IN" sz="7400" kern="100" dirty="0">
                <a:effectLst/>
                <a:latin typeface="Times New Roman" panose="02020603050405020304" pitchFamily="18" charset="0"/>
                <a:ea typeface="Calibri" panose="020F0502020204030204" pitchFamily="34" charset="0"/>
                <a:cs typeface="Times New Roman" panose="02020603050405020304" pitchFamily="18" charset="0"/>
              </a:rPr>
              <a:t>," in IEEE Access, vol. 11, pp. 98333-98361, 2023, </a:t>
            </a:r>
          </a:p>
          <a:p>
            <a:pPr>
              <a:lnSpc>
                <a:spcPct val="107000"/>
              </a:lnSpc>
              <a:spcAft>
                <a:spcPts val="800"/>
              </a:spcAft>
              <a:buNone/>
            </a:pPr>
            <a:endParaRPr lang="en-IN" dirty="0"/>
          </a:p>
        </p:txBody>
      </p:sp>
      <p:sp>
        <p:nvSpPr>
          <p:cNvPr id="4" name="TextBox 3">
            <a:extLst>
              <a:ext uri="{FF2B5EF4-FFF2-40B4-BE49-F238E27FC236}">
                <a16:creationId xmlns:a16="http://schemas.microsoft.com/office/drawing/2014/main" id="{038FD090-EA7E-3EA4-0F27-43D5F4FA3742}"/>
              </a:ext>
            </a:extLst>
          </p:cNvPr>
          <p:cNvSpPr txBox="1"/>
          <p:nvPr/>
        </p:nvSpPr>
        <p:spPr>
          <a:xfrm>
            <a:off x="11402646" y="6017113"/>
            <a:ext cx="789354" cy="367323"/>
          </a:xfrm>
          <a:prstGeom prst="rect">
            <a:avLst/>
          </a:prstGeom>
          <a:noFill/>
        </p:spPr>
        <p:txBody>
          <a:bodyPr wrap="square" rtlCol="0">
            <a:spAutoFit/>
          </a:bodyPr>
          <a:lstStyle/>
          <a:p>
            <a:r>
              <a:rPr lang="en-IN" dirty="0"/>
              <a:t>15</a:t>
            </a:r>
          </a:p>
        </p:txBody>
      </p:sp>
    </p:spTree>
    <p:extLst>
      <p:ext uri="{BB962C8B-B14F-4D97-AF65-F5344CB8AC3E}">
        <p14:creationId xmlns:p14="http://schemas.microsoft.com/office/powerpoint/2010/main" val="3641871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7B8A-EEDB-0487-926B-8D7F21E5D65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D6DD417-82E1-B47F-47A5-6E46087ABC49}"/>
              </a:ext>
            </a:extLst>
          </p:cNvPr>
          <p:cNvSpPr>
            <a:spLocks noGrp="1"/>
          </p:cNvSpPr>
          <p:nvPr>
            <p:ph idx="1"/>
          </p:nvPr>
        </p:nvSpPr>
        <p:spPr>
          <a:xfrm>
            <a:off x="1097280" y="2108201"/>
            <a:ext cx="10058400" cy="4178299"/>
          </a:xfrm>
        </p:spPr>
        <p:txBody>
          <a:bodyPr>
            <a:noAutofit/>
          </a:bodyPr>
          <a:lstStyle/>
          <a:p>
            <a:pPr>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[6] P. Li, J. Ma, L. Yin and Q. Ma, </a:t>
            </a:r>
            <a:r>
              <a:rPr lang="en-IN" sz="1700" i="1" kern="100" dirty="0">
                <a:effectLst/>
                <a:latin typeface="Times New Roman" panose="02020603050405020304" pitchFamily="18" charset="0"/>
                <a:ea typeface="Calibri" panose="020F0502020204030204" pitchFamily="34" charset="0"/>
                <a:cs typeface="Times New Roman" panose="02020603050405020304" pitchFamily="18" charset="0"/>
              </a:rPr>
              <a:t>"A Construction Method of (2, 3) Visual Cryptography Scheme</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in IEEE Access, vol. 8, pp. 32840-32849, 2020, </a:t>
            </a:r>
          </a:p>
          <a:p>
            <a:pPr>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[7] A.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Jolfaei</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X. -W. Wu and V.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Muthukkumarasamy</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700" i="1" kern="100" dirty="0">
                <a:effectLst/>
                <a:latin typeface="Times New Roman" panose="02020603050405020304" pitchFamily="18" charset="0"/>
                <a:ea typeface="Calibri" panose="020F0502020204030204" pitchFamily="34" charset="0"/>
                <a:cs typeface="Times New Roman" panose="02020603050405020304" pitchFamily="18" charset="0"/>
              </a:rPr>
              <a:t>On the Security of Permutation-Only Image Encryption Schemes</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in IEEE Transactions on Information Forensics and Security, vol. 11, no. 2, pp. 235-246, Feb. 2020,</a:t>
            </a:r>
          </a:p>
          <a:p>
            <a:pPr>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[8]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Zhengxin</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Fu,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Liguo</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Fang,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Hangying</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Huang, Bin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Yu,”</a:t>
            </a:r>
            <a:r>
              <a:rPr lang="en-IN" sz="1700" i="1" kern="100" dirty="0" err="1">
                <a:effectLst/>
                <a:latin typeface="Times New Roman" panose="02020603050405020304" pitchFamily="18" charset="0"/>
                <a:ea typeface="Calibri" panose="020F0502020204030204" pitchFamily="34" charset="0"/>
                <a:cs typeface="Times New Roman" panose="02020603050405020304" pitchFamily="18" charset="0"/>
              </a:rPr>
              <a:t>Distributed</a:t>
            </a:r>
            <a:r>
              <a:rPr lang="en-IN" sz="1700" i="1" kern="100" dirty="0">
                <a:effectLst/>
                <a:latin typeface="Times New Roman" panose="02020603050405020304" pitchFamily="18" charset="0"/>
                <a:ea typeface="Calibri" panose="020F0502020204030204" pitchFamily="34" charset="0"/>
                <a:cs typeface="Times New Roman" panose="02020603050405020304" pitchFamily="18" charset="0"/>
              </a:rPr>
              <a:t> three-level QR codes based on visual cryptography </a:t>
            </a:r>
            <a:r>
              <a:rPr lang="en-IN" sz="1700" i="1" kern="100" dirty="0" err="1">
                <a:effectLst/>
                <a:latin typeface="Times New Roman" panose="02020603050405020304" pitchFamily="18" charset="0"/>
                <a:ea typeface="Calibri" panose="020F0502020204030204" pitchFamily="34" charset="0"/>
                <a:cs typeface="Times New Roman" panose="02020603050405020304" pitchFamily="18" charset="0"/>
              </a:rPr>
              <a:t>scheme</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,”,Journal</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of Visual Communication and Image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Representation,Volume</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87,2022,</a:t>
            </a:r>
          </a:p>
          <a:p>
            <a:pPr>
              <a:lnSpc>
                <a:spcPct val="107000"/>
              </a:lnSpc>
              <a:spcAft>
                <a:spcPts val="800"/>
              </a:spcAft>
              <a:buNone/>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[9] Bhardwaj, C., Garg, H., &amp; Shekhar, S. (2022). “:</a:t>
            </a:r>
            <a:r>
              <a:rPr lang="en-IN" sz="1700" i="1" kern="100" dirty="0">
                <a:effectLst/>
                <a:latin typeface="Times New Roman" panose="02020603050405020304" pitchFamily="18" charset="0"/>
                <a:ea typeface="Calibri" panose="020F0502020204030204" pitchFamily="34" charset="0"/>
                <a:cs typeface="Times New Roman" panose="02020603050405020304" pitchFamily="18" charset="0"/>
              </a:rPr>
              <a:t>An Approach for Securing QR code using Cryptography and Visual Cryptography.” </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2022 International Conference on Computational Intelligence and Sustainable Engineering Solutions (CISES)</a:t>
            </a:r>
          </a:p>
          <a:p>
            <a:pPr>
              <a:lnSpc>
                <a:spcPct val="107000"/>
              </a:lnSpc>
              <a:spcAft>
                <a:spcPts val="800"/>
              </a:spcAft>
            </a:pP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Xiaohe</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Cao, </a:t>
            </a:r>
            <a:r>
              <a:rPr lang="en-IN" sz="1700" kern="100" dirty="0" err="1">
                <a:effectLst/>
                <a:latin typeface="Times New Roman" panose="02020603050405020304" pitchFamily="18" charset="0"/>
                <a:ea typeface="Calibri" panose="020F0502020204030204" pitchFamily="34" charset="0"/>
                <a:cs typeface="Times New Roman" panose="02020603050405020304" pitchFamily="18" charset="0"/>
              </a:rPr>
              <a:t>Liuping</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Feng, Peng Cao and Jianhua Hu “</a:t>
            </a:r>
            <a:r>
              <a:rPr lang="en-IN" sz="1700" i="1" kern="100" dirty="0">
                <a:effectLst/>
                <a:latin typeface="Times New Roman" panose="02020603050405020304" pitchFamily="18" charset="0"/>
                <a:ea typeface="Calibri" panose="020F0502020204030204" pitchFamily="34" charset="0"/>
                <a:cs typeface="Times New Roman" panose="02020603050405020304" pitchFamily="18" charset="0"/>
              </a:rPr>
              <a:t>Secure QR Code Scheme Based on Visual Cryptography</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 2nd International Conference on Artificial Intelligence and Industrial Engineering (AIIE2016)</a:t>
            </a:r>
          </a:p>
          <a:p>
            <a:endParaRPr lang="en-IN" sz="1700" dirty="0"/>
          </a:p>
        </p:txBody>
      </p:sp>
      <p:sp>
        <p:nvSpPr>
          <p:cNvPr id="4" name="TextBox 3">
            <a:extLst>
              <a:ext uri="{FF2B5EF4-FFF2-40B4-BE49-F238E27FC236}">
                <a16:creationId xmlns:a16="http://schemas.microsoft.com/office/drawing/2014/main" id="{06ED83AE-3602-F3EF-C003-514A5ADC3178}"/>
              </a:ext>
            </a:extLst>
          </p:cNvPr>
          <p:cNvSpPr txBox="1"/>
          <p:nvPr/>
        </p:nvSpPr>
        <p:spPr>
          <a:xfrm>
            <a:off x="11480800" y="5961185"/>
            <a:ext cx="789354" cy="367323"/>
          </a:xfrm>
          <a:prstGeom prst="rect">
            <a:avLst/>
          </a:prstGeom>
          <a:noFill/>
        </p:spPr>
        <p:txBody>
          <a:bodyPr wrap="square" rtlCol="0">
            <a:spAutoFit/>
          </a:bodyPr>
          <a:lstStyle/>
          <a:p>
            <a:r>
              <a:rPr lang="en-IN" dirty="0"/>
              <a:t>16</a:t>
            </a:r>
          </a:p>
        </p:txBody>
      </p:sp>
    </p:spTree>
    <p:extLst>
      <p:ext uri="{BB962C8B-B14F-4D97-AF65-F5344CB8AC3E}">
        <p14:creationId xmlns:p14="http://schemas.microsoft.com/office/powerpoint/2010/main" val="2890723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Problem Statement</a:t>
            </a:r>
          </a:p>
        </p:txBody>
      </p:sp>
      <p:sp>
        <p:nvSpPr>
          <p:cNvPr id="4" name="Content Placeholder 3">
            <a:extLst>
              <a:ext uri="{FF2B5EF4-FFF2-40B4-BE49-F238E27FC236}">
                <a16:creationId xmlns:a16="http://schemas.microsoft.com/office/drawing/2014/main" id="{42D82D2A-4986-5E8E-312E-DDDEEF50CC10}"/>
              </a:ext>
            </a:extLst>
          </p:cNvPr>
          <p:cNvSpPr>
            <a:spLocks noGrp="1"/>
          </p:cNvSpPr>
          <p:nvPr>
            <p:ph idx="1"/>
          </p:nvPr>
        </p:nvSpPr>
        <p:spPr/>
        <p:txBody>
          <a:bodyPr/>
          <a:lstStyle/>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QR codes are widely utilized in various fields for quick and efficient information sharing. However, they are vulnerable to security threats such as information leakage, data tampering, and unauthorized access, especially during transmission and storage. Ensuring the confidentiality and integrity of QR code data in such scenarios is crucial to prevent misuse and maintain trust.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35235266-21C2-D86F-4769-D858C9610BF0}"/>
              </a:ext>
            </a:extLst>
          </p:cNvPr>
          <p:cNvSpPr txBox="1"/>
          <p:nvPr/>
        </p:nvSpPr>
        <p:spPr>
          <a:xfrm>
            <a:off x="11480800" y="5939692"/>
            <a:ext cx="789354" cy="367323"/>
          </a:xfrm>
          <a:prstGeom prst="rect">
            <a:avLst/>
          </a:prstGeom>
          <a:noFill/>
        </p:spPr>
        <p:txBody>
          <a:bodyPr wrap="square" rtlCol="0">
            <a:spAutoFit/>
          </a:bodyPr>
          <a:lstStyle/>
          <a:p>
            <a:r>
              <a:rPr lang="en-IN" dirty="0"/>
              <a:t>2</a:t>
            </a:r>
          </a:p>
        </p:txBody>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7B630-E7D1-30FB-CCFC-1D0BE91F82FA}"/>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64102119-7D8A-5CF1-527F-9BFAA8935029}"/>
              </a:ext>
            </a:extLst>
          </p:cNvPr>
          <p:cNvSpPr>
            <a:spLocks noGrp="1"/>
          </p:cNvSpPr>
          <p:nvPr>
            <p:ph idx="1"/>
          </p:nvPr>
        </p:nvSpPr>
        <p:spPr>
          <a:xfrm>
            <a:off x="1097280" y="2384426"/>
            <a:ext cx="10058400" cy="3760891"/>
          </a:xfrm>
        </p:spPr>
        <p:txBody>
          <a:bodyPr>
            <a:normAutofit/>
          </a:bodyPr>
          <a:lstStyle/>
          <a:p>
            <a:r>
              <a:rPr lang="en-IN" sz="2400" dirty="0"/>
              <a:t>The primary objective of this project is to </a:t>
            </a:r>
          </a:p>
          <a:p>
            <a:pPr>
              <a:buFont typeface="Arial" panose="020B0604020202020204" pitchFamily="34" charset="0"/>
              <a:buChar char="•"/>
            </a:pPr>
            <a:r>
              <a:rPr lang="en-IN" sz="2400" dirty="0"/>
              <a:t>  Ensuring Secure Data Transmission with help of permutation scrambling , share splitting algorithm.</a:t>
            </a:r>
          </a:p>
          <a:p>
            <a:pPr>
              <a:buFont typeface="Arial" panose="020B0604020202020204" pitchFamily="34" charset="0"/>
              <a:buChar char="•"/>
            </a:pPr>
            <a:r>
              <a:rPr lang="en-US" sz="2400" dirty="0"/>
              <a:t> Enhancing Data Integrity and Decentralization with help of private blockchain.</a:t>
            </a:r>
            <a:endParaRPr lang="en-IN" sz="2400" dirty="0"/>
          </a:p>
        </p:txBody>
      </p:sp>
      <p:sp>
        <p:nvSpPr>
          <p:cNvPr id="4" name="TextBox 3">
            <a:extLst>
              <a:ext uri="{FF2B5EF4-FFF2-40B4-BE49-F238E27FC236}">
                <a16:creationId xmlns:a16="http://schemas.microsoft.com/office/drawing/2014/main" id="{BFD2EEDE-B737-1838-C78F-C4E72ABFC648}"/>
              </a:ext>
            </a:extLst>
          </p:cNvPr>
          <p:cNvSpPr txBox="1"/>
          <p:nvPr/>
        </p:nvSpPr>
        <p:spPr>
          <a:xfrm>
            <a:off x="11488616" y="5961655"/>
            <a:ext cx="789354" cy="367323"/>
          </a:xfrm>
          <a:prstGeom prst="rect">
            <a:avLst/>
          </a:prstGeom>
          <a:noFill/>
        </p:spPr>
        <p:txBody>
          <a:bodyPr wrap="square" rtlCol="0">
            <a:spAutoFit/>
          </a:bodyPr>
          <a:lstStyle/>
          <a:p>
            <a:r>
              <a:rPr lang="en-IN" dirty="0"/>
              <a:t>3</a:t>
            </a:r>
          </a:p>
        </p:txBody>
      </p:sp>
    </p:spTree>
    <p:extLst>
      <p:ext uri="{BB962C8B-B14F-4D97-AF65-F5344CB8AC3E}">
        <p14:creationId xmlns:p14="http://schemas.microsoft.com/office/powerpoint/2010/main" val="2418428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912F7-33C3-7F74-DED8-F2FD194082BA}"/>
              </a:ext>
            </a:extLst>
          </p:cNvPr>
          <p:cNvSpPr>
            <a:spLocks noGrp="1"/>
          </p:cNvSpPr>
          <p:nvPr>
            <p:ph type="title"/>
          </p:nvPr>
        </p:nvSpPr>
        <p:spPr/>
        <p:txBody>
          <a:bodyPr>
            <a:normAutofit fontScale="90000"/>
          </a:bodyPr>
          <a:lstStyle/>
          <a:p>
            <a:r>
              <a:rPr lang="en-US" dirty="0"/>
              <a:t>Problems faced in QR Code Transmission System in Industries</a:t>
            </a:r>
            <a:endParaRPr lang="en-IN" dirty="0"/>
          </a:p>
        </p:txBody>
      </p:sp>
      <p:sp>
        <p:nvSpPr>
          <p:cNvPr id="3" name="Content Placeholder 2">
            <a:extLst>
              <a:ext uri="{FF2B5EF4-FFF2-40B4-BE49-F238E27FC236}">
                <a16:creationId xmlns:a16="http://schemas.microsoft.com/office/drawing/2014/main" id="{C5B0862D-7A57-F1FE-6D27-E47CD33CD8DC}"/>
              </a:ext>
            </a:extLst>
          </p:cNvPr>
          <p:cNvSpPr>
            <a:spLocks noGrp="1"/>
          </p:cNvSpPr>
          <p:nvPr>
            <p:ph idx="1"/>
          </p:nvPr>
        </p:nvSpPr>
        <p:spPr/>
        <p:txBody>
          <a:bodyPr>
            <a:normAutofit/>
          </a:bodyPr>
          <a:lstStyle/>
          <a:p>
            <a:pPr>
              <a:buFont typeface="Arial" panose="020B0604020202020204" pitchFamily="34" charset="0"/>
              <a:buChar char="•"/>
            </a:pPr>
            <a:r>
              <a:rPr lang="en-IN" sz="2400" dirty="0"/>
              <a:t> Security threats</a:t>
            </a:r>
          </a:p>
          <a:p>
            <a:pPr>
              <a:buFont typeface="Arial" panose="020B0604020202020204" pitchFamily="34" charset="0"/>
              <a:buChar char="•"/>
            </a:pPr>
            <a:r>
              <a:rPr lang="en-IN" sz="2400" dirty="0"/>
              <a:t> Lack of encryption </a:t>
            </a:r>
          </a:p>
          <a:p>
            <a:pPr>
              <a:buFont typeface="Arial" panose="020B0604020202020204" pitchFamily="34" charset="0"/>
              <a:buChar char="•"/>
            </a:pPr>
            <a:r>
              <a:rPr lang="en-IN" sz="2400" dirty="0"/>
              <a:t> Single point of failure</a:t>
            </a:r>
          </a:p>
          <a:p>
            <a:pPr>
              <a:buFont typeface="Arial" panose="020B0604020202020204" pitchFamily="34" charset="0"/>
              <a:buChar char="•"/>
            </a:pPr>
            <a:r>
              <a:rPr lang="en-IN" sz="2400" dirty="0"/>
              <a:t> No secure storage mechanism</a:t>
            </a:r>
          </a:p>
        </p:txBody>
      </p:sp>
      <p:sp>
        <p:nvSpPr>
          <p:cNvPr id="4" name="TextBox 3">
            <a:extLst>
              <a:ext uri="{FF2B5EF4-FFF2-40B4-BE49-F238E27FC236}">
                <a16:creationId xmlns:a16="http://schemas.microsoft.com/office/drawing/2014/main" id="{53D437DC-C6D7-019B-5A3A-62F48C55A7DE}"/>
              </a:ext>
            </a:extLst>
          </p:cNvPr>
          <p:cNvSpPr txBox="1"/>
          <p:nvPr/>
        </p:nvSpPr>
        <p:spPr>
          <a:xfrm>
            <a:off x="11535507" y="5924062"/>
            <a:ext cx="789354" cy="367323"/>
          </a:xfrm>
          <a:prstGeom prst="rect">
            <a:avLst/>
          </a:prstGeom>
          <a:noFill/>
        </p:spPr>
        <p:txBody>
          <a:bodyPr wrap="square" rtlCol="0">
            <a:spAutoFit/>
          </a:bodyPr>
          <a:lstStyle/>
          <a:p>
            <a:r>
              <a:rPr lang="en-IN" dirty="0"/>
              <a:t>4</a:t>
            </a:r>
          </a:p>
        </p:txBody>
      </p:sp>
    </p:spTree>
    <p:extLst>
      <p:ext uri="{BB962C8B-B14F-4D97-AF65-F5344CB8AC3E}">
        <p14:creationId xmlns:p14="http://schemas.microsoft.com/office/powerpoint/2010/main" val="95250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23D6-1E7F-3D73-431E-2D8ED2FFDD28}"/>
              </a:ext>
            </a:extLst>
          </p:cNvPr>
          <p:cNvSpPr>
            <a:spLocks noGrp="1"/>
          </p:cNvSpPr>
          <p:nvPr>
            <p:ph type="title"/>
          </p:nvPr>
        </p:nvSpPr>
        <p:spPr/>
        <p:txBody>
          <a:bodyPr/>
          <a:lstStyle/>
          <a:p>
            <a:r>
              <a:rPr lang="en-IN" dirty="0"/>
              <a:t>Importance of our project</a:t>
            </a:r>
          </a:p>
        </p:txBody>
      </p:sp>
      <p:sp>
        <p:nvSpPr>
          <p:cNvPr id="3" name="Content Placeholder 2">
            <a:extLst>
              <a:ext uri="{FF2B5EF4-FFF2-40B4-BE49-F238E27FC236}">
                <a16:creationId xmlns:a16="http://schemas.microsoft.com/office/drawing/2014/main" id="{B555B343-DEC8-1A89-F4B1-447E2EAFC770}"/>
              </a:ext>
            </a:extLst>
          </p:cNvPr>
          <p:cNvSpPr>
            <a:spLocks noGrp="1"/>
          </p:cNvSpPr>
          <p:nvPr>
            <p:ph idx="1"/>
          </p:nvPr>
        </p:nvSpPr>
        <p:spPr>
          <a:xfrm>
            <a:off x="1097279" y="2108201"/>
            <a:ext cx="10437495" cy="3760891"/>
          </a:xfrm>
        </p:spPr>
        <p:txBody>
          <a:bodyPr>
            <a:normAutofit/>
          </a:bodyPr>
          <a:lstStyle/>
          <a:p>
            <a:pPr>
              <a:buFont typeface="Arial" panose="020B0604020202020204" pitchFamily="34" charset="0"/>
              <a:buChar char="•"/>
            </a:pPr>
            <a:r>
              <a:rPr lang="en-IN" sz="2400" dirty="0"/>
              <a:t> Enhanced security with encryption(AES) and scrambling.</a:t>
            </a:r>
          </a:p>
          <a:p>
            <a:pPr>
              <a:buFont typeface="Arial" panose="020B0604020202020204" pitchFamily="34" charset="0"/>
              <a:buChar char="•"/>
            </a:pPr>
            <a:r>
              <a:rPr lang="en-IN" sz="2400" dirty="0"/>
              <a:t> Data confidentiality and share splitting(all shares is needed to reconstruct QR).</a:t>
            </a:r>
          </a:p>
          <a:p>
            <a:pPr>
              <a:buFont typeface="Arial" panose="020B0604020202020204" pitchFamily="34" charset="0"/>
              <a:buChar char="•"/>
            </a:pPr>
            <a:r>
              <a:rPr lang="en-IN" sz="2400" dirty="0"/>
              <a:t> Decentralization and tamper resistant</a:t>
            </a:r>
          </a:p>
        </p:txBody>
      </p:sp>
      <p:sp>
        <p:nvSpPr>
          <p:cNvPr id="4" name="TextBox 3">
            <a:extLst>
              <a:ext uri="{FF2B5EF4-FFF2-40B4-BE49-F238E27FC236}">
                <a16:creationId xmlns:a16="http://schemas.microsoft.com/office/drawing/2014/main" id="{291AEA11-A5B9-6607-3860-8FE9D6AF9C8E}"/>
              </a:ext>
            </a:extLst>
          </p:cNvPr>
          <p:cNvSpPr txBox="1"/>
          <p:nvPr/>
        </p:nvSpPr>
        <p:spPr>
          <a:xfrm>
            <a:off x="11534774" y="5869092"/>
            <a:ext cx="789354" cy="367323"/>
          </a:xfrm>
          <a:prstGeom prst="rect">
            <a:avLst/>
          </a:prstGeom>
          <a:noFill/>
        </p:spPr>
        <p:txBody>
          <a:bodyPr wrap="square" rtlCol="0">
            <a:spAutoFit/>
          </a:bodyPr>
          <a:lstStyle/>
          <a:p>
            <a:r>
              <a:rPr lang="en-IN" dirty="0"/>
              <a:t>5</a:t>
            </a:r>
          </a:p>
        </p:txBody>
      </p:sp>
    </p:spTree>
    <p:extLst>
      <p:ext uri="{BB962C8B-B14F-4D97-AF65-F5344CB8AC3E}">
        <p14:creationId xmlns:p14="http://schemas.microsoft.com/office/powerpoint/2010/main" val="4249071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2F34-C22E-17AE-180E-25843987708A}"/>
              </a:ext>
            </a:extLst>
          </p:cNvPr>
          <p:cNvSpPr>
            <a:spLocks noGrp="1"/>
          </p:cNvSpPr>
          <p:nvPr>
            <p:ph type="title"/>
          </p:nvPr>
        </p:nvSpPr>
        <p:spPr/>
        <p:txBody>
          <a:bodyPr/>
          <a:lstStyle/>
          <a:p>
            <a:r>
              <a:rPr lang="en-IN" dirty="0"/>
              <a:t>Project modules</a:t>
            </a:r>
          </a:p>
        </p:txBody>
      </p:sp>
      <p:sp>
        <p:nvSpPr>
          <p:cNvPr id="3" name="Content Placeholder 2">
            <a:extLst>
              <a:ext uri="{FF2B5EF4-FFF2-40B4-BE49-F238E27FC236}">
                <a16:creationId xmlns:a16="http://schemas.microsoft.com/office/drawing/2014/main" id="{278ACCFF-B929-1EF3-ADD8-E4199E3FF95A}"/>
              </a:ext>
            </a:extLst>
          </p:cNvPr>
          <p:cNvSpPr>
            <a:spLocks noGrp="1"/>
          </p:cNvSpPr>
          <p:nvPr>
            <p:ph idx="1"/>
          </p:nvPr>
        </p:nvSpPr>
        <p:spPr>
          <a:xfrm>
            <a:off x="1097280" y="2298701"/>
            <a:ext cx="10058400" cy="3760891"/>
          </a:xfrm>
        </p:spPr>
        <p:txBody>
          <a:bodyPr/>
          <a:lstStyle/>
          <a:p>
            <a:pPr marL="342900" indent="-342900">
              <a:lnSpc>
                <a:spcPct val="107000"/>
              </a:lnSpc>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QR code generation and encryption.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Decryption and data retrieval.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Transmission and evaluation metrics.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12EF9A67-2D26-4C37-2D12-C0C655CA143E}"/>
              </a:ext>
            </a:extLst>
          </p:cNvPr>
          <p:cNvSpPr txBox="1"/>
          <p:nvPr/>
        </p:nvSpPr>
        <p:spPr>
          <a:xfrm>
            <a:off x="11402646" y="5875930"/>
            <a:ext cx="789354" cy="367323"/>
          </a:xfrm>
          <a:prstGeom prst="rect">
            <a:avLst/>
          </a:prstGeom>
          <a:noFill/>
        </p:spPr>
        <p:txBody>
          <a:bodyPr wrap="square" rtlCol="0">
            <a:spAutoFit/>
          </a:bodyPr>
          <a:lstStyle/>
          <a:p>
            <a:r>
              <a:rPr lang="en-IN" dirty="0"/>
              <a:t>6</a:t>
            </a:r>
          </a:p>
        </p:txBody>
      </p:sp>
    </p:spTree>
    <p:extLst>
      <p:ext uri="{BB962C8B-B14F-4D97-AF65-F5344CB8AC3E}">
        <p14:creationId xmlns:p14="http://schemas.microsoft.com/office/powerpoint/2010/main" val="145268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563A6-B464-52A9-87DD-1DCB5B85F1DC}"/>
              </a:ext>
            </a:extLst>
          </p:cNvPr>
          <p:cNvSpPr>
            <a:spLocks noGrp="1"/>
          </p:cNvSpPr>
          <p:nvPr>
            <p:ph type="title"/>
          </p:nvPr>
        </p:nvSpPr>
        <p:spPr/>
        <p:txBody>
          <a:bodyPr/>
          <a:lstStyle/>
          <a:p>
            <a:r>
              <a:rPr lang="en-IN" dirty="0"/>
              <a:t>Architecture diagram</a:t>
            </a:r>
          </a:p>
        </p:txBody>
      </p:sp>
      <p:pic>
        <p:nvPicPr>
          <p:cNvPr id="4" name="Content Placeholder 3">
            <a:extLst>
              <a:ext uri="{FF2B5EF4-FFF2-40B4-BE49-F238E27FC236}">
                <a16:creationId xmlns:a16="http://schemas.microsoft.com/office/drawing/2014/main" id="{43594334-A687-EAB0-05DF-6A136685A2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4264" y="1866900"/>
            <a:ext cx="6144649" cy="4572000"/>
          </a:xfrm>
          <a:prstGeom prst="rect">
            <a:avLst/>
          </a:prstGeom>
          <a:noFill/>
          <a:ln>
            <a:noFill/>
          </a:ln>
        </p:spPr>
      </p:pic>
      <p:sp>
        <p:nvSpPr>
          <p:cNvPr id="3" name="TextBox 2">
            <a:extLst>
              <a:ext uri="{FF2B5EF4-FFF2-40B4-BE49-F238E27FC236}">
                <a16:creationId xmlns:a16="http://schemas.microsoft.com/office/drawing/2014/main" id="{4FDAB4AE-EF62-1237-67F5-4144B263DB3E}"/>
              </a:ext>
            </a:extLst>
          </p:cNvPr>
          <p:cNvSpPr txBox="1"/>
          <p:nvPr/>
        </p:nvSpPr>
        <p:spPr>
          <a:xfrm>
            <a:off x="11402646" y="5822462"/>
            <a:ext cx="789354" cy="367323"/>
          </a:xfrm>
          <a:prstGeom prst="rect">
            <a:avLst/>
          </a:prstGeom>
          <a:noFill/>
        </p:spPr>
        <p:txBody>
          <a:bodyPr wrap="square" rtlCol="0">
            <a:spAutoFit/>
          </a:bodyPr>
          <a:lstStyle/>
          <a:p>
            <a:r>
              <a:rPr lang="en-IN" dirty="0"/>
              <a:t>7</a:t>
            </a:r>
          </a:p>
        </p:txBody>
      </p:sp>
    </p:spTree>
    <p:extLst>
      <p:ext uri="{BB962C8B-B14F-4D97-AF65-F5344CB8AC3E}">
        <p14:creationId xmlns:p14="http://schemas.microsoft.com/office/powerpoint/2010/main" val="41764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EDB52-0B0F-F1BD-836E-344878D399C3}"/>
              </a:ext>
            </a:extLst>
          </p:cNvPr>
          <p:cNvSpPr>
            <a:spLocks noGrp="1"/>
          </p:cNvSpPr>
          <p:nvPr>
            <p:ph type="title"/>
          </p:nvPr>
        </p:nvSpPr>
        <p:spPr>
          <a:xfrm>
            <a:off x="973455" y="1097927"/>
            <a:ext cx="10058400" cy="1450757"/>
          </a:xfrm>
        </p:spPr>
        <p:txBody>
          <a:bodyPr>
            <a:noAutofit/>
          </a:bodyPr>
          <a:lstStyle/>
          <a:p>
            <a:r>
              <a:rPr lang="en-IN" sz="3500" b="1" kern="100" dirty="0">
                <a:effectLst/>
                <a:latin typeface="Times New Roman" panose="02020603050405020304" pitchFamily="18" charset="0"/>
                <a:ea typeface="Calibri" panose="020F0502020204030204" pitchFamily="34" charset="0"/>
                <a:cs typeface="Times New Roman" panose="02020603050405020304" pitchFamily="18" charset="0"/>
              </a:rPr>
              <a:t>MODULE-1</a:t>
            </a:r>
            <a: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t>: QR code generation and encryption</a:t>
            </a:r>
            <a: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4800" dirty="0"/>
          </a:p>
        </p:txBody>
      </p:sp>
      <p:pic>
        <p:nvPicPr>
          <p:cNvPr id="4" name="Picture 3">
            <a:extLst>
              <a:ext uri="{FF2B5EF4-FFF2-40B4-BE49-F238E27FC236}">
                <a16:creationId xmlns:a16="http://schemas.microsoft.com/office/drawing/2014/main" id="{B27BA077-32E6-C41D-89D3-CB57A04D8C18}"/>
              </a:ext>
            </a:extLst>
          </p:cNvPr>
          <p:cNvPicPr>
            <a:picLocks noChangeAspect="1"/>
          </p:cNvPicPr>
          <p:nvPr/>
        </p:nvPicPr>
        <p:blipFill>
          <a:blip r:embed="rId2"/>
          <a:stretch>
            <a:fillRect/>
          </a:stretch>
        </p:blipFill>
        <p:spPr>
          <a:xfrm>
            <a:off x="973455" y="2356485"/>
            <a:ext cx="3171825" cy="981075"/>
          </a:xfrm>
          <a:prstGeom prst="rect">
            <a:avLst/>
          </a:prstGeom>
        </p:spPr>
      </p:pic>
      <p:pic>
        <p:nvPicPr>
          <p:cNvPr id="5" name="Picture 4">
            <a:extLst>
              <a:ext uri="{FF2B5EF4-FFF2-40B4-BE49-F238E27FC236}">
                <a16:creationId xmlns:a16="http://schemas.microsoft.com/office/drawing/2014/main" id="{F1C67AD5-87EA-B39C-07DD-A45C400ABFC4}"/>
              </a:ext>
            </a:extLst>
          </p:cNvPr>
          <p:cNvPicPr>
            <a:picLocks noChangeAspect="1"/>
          </p:cNvPicPr>
          <p:nvPr/>
        </p:nvPicPr>
        <p:blipFill>
          <a:blip r:embed="rId3"/>
          <a:stretch>
            <a:fillRect/>
          </a:stretch>
        </p:blipFill>
        <p:spPr>
          <a:xfrm>
            <a:off x="973455" y="3520441"/>
            <a:ext cx="5372735" cy="695325"/>
          </a:xfrm>
          <a:prstGeom prst="rect">
            <a:avLst/>
          </a:prstGeom>
        </p:spPr>
      </p:pic>
      <p:pic>
        <p:nvPicPr>
          <p:cNvPr id="6" name="Picture 5">
            <a:extLst>
              <a:ext uri="{FF2B5EF4-FFF2-40B4-BE49-F238E27FC236}">
                <a16:creationId xmlns:a16="http://schemas.microsoft.com/office/drawing/2014/main" id="{42C4BA35-0BEF-A075-BCFF-62C0696378E1}"/>
              </a:ext>
            </a:extLst>
          </p:cNvPr>
          <p:cNvPicPr>
            <a:picLocks noChangeAspect="1"/>
          </p:cNvPicPr>
          <p:nvPr/>
        </p:nvPicPr>
        <p:blipFill>
          <a:blip r:embed="rId4"/>
          <a:stretch>
            <a:fillRect/>
          </a:stretch>
        </p:blipFill>
        <p:spPr>
          <a:xfrm>
            <a:off x="7450455" y="2070100"/>
            <a:ext cx="3196590" cy="2717800"/>
          </a:xfrm>
          <a:prstGeom prst="rect">
            <a:avLst/>
          </a:prstGeom>
        </p:spPr>
      </p:pic>
      <p:sp>
        <p:nvSpPr>
          <p:cNvPr id="7" name="Title 1">
            <a:extLst>
              <a:ext uri="{FF2B5EF4-FFF2-40B4-BE49-F238E27FC236}">
                <a16:creationId xmlns:a16="http://schemas.microsoft.com/office/drawing/2014/main" id="{5CED6ADB-7D69-8FDA-83AD-B9D55328BE95}"/>
              </a:ext>
            </a:extLst>
          </p:cNvPr>
          <p:cNvSpPr txBox="1">
            <a:spLocks/>
          </p:cNvSpPr>
          <p:nvPr/>
        </p:nvSpPr>
        <p:spPr>
          <a:xfrm>
            <a:off x="1066800" y="4062521"/>
            <a:ext cx="10058400" cy="145075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kern="100" dirty="0">
                <a:latin typeface="Times New Roman" panose="02020603050405020304" pitchFamily="18" charset="0"/>
                <a:ea typeface="Calibri" panose="020F0502020204030204" pitchFamily="34" charset="0"/>
                <a:cs typeface="Times New Roman" panose="02020603050405020304" pitchFamily="18" charset="0"/>
              </a:rPr>
              <a:t>QR code generation</a:t>
            </a:r>
            <a:br>
              <a:rPr lang="en-IN" sz="1800" kern="100" dirty="0">
                <a:latin typeface="Calibri" panose="020F0502020204030204" pitchFamily="34" charset="0"/>
                <a:ea typeface="Calibri" panose="020F0502020204030204" pitchFamily="34" charset="0"/>
                <a:cs typeface="Times New Roman" panose="02020603050405020304" pitchFamily="18" charset="0"/>
              </a:rPr>
            </a:br>
            <a:endParaRPr lang="en-IN" sz="4000" dirty="0"/>
          </a:p>
        </p:txBody>
      </p:sp>
      <p:sp>
        <p:nvSpPr>
          <p:cNvPr id="3" name="TextBox 2">
            <a:extLst>
              <a:ext uri="{FF2B5EF4-FFF2-40B4-BE49-F238E27FC236}">
                <a16:creationId xmlns:a16="http://schemas.microsoft.com/office/drawing/2014/main" id="{32BE3183-964B-6BF4-EC02-A34AEB644158}"/>
              </a:ext>
            </a:extLst>
          </p:cNvPr>
          <p:cNvSpPr txBox="1"/>
          <p:nvPr/>
        </p:nvSpPr>
        <p:spPr>
          <a:xfrm>
            <a:off x="11496431" y="5916246"/>
            <a:ext cx="789354" cy="367323"/>
          </a:xfrm>
          <a:prstGeom prst="rect">
            <a:avLst/>
          </a:prstGeom>
          <a:noFill/>
        </p:spPr>
        <p:txBody>
          <a:bodyPr wrap="square" rtlCol="0">
            <a:spAutoFit/>
          </a:bodyPr>
          <a:lstStyle/>
          <a:p>
            <a:r>
              <a:rPr lang="en-IN" dirty="0"/>
              <a:t>8</a:t>
            </a:r>
          </a:p>
        </p:txBody>
      </p:sp>
    </p:spTree>
    <p:extLst>
      <p:ext uri="{BB962C8B-B14F-4D97-AF65-F5344CB8AC3E}">
        <p14:creationId xmlns:p14="http://schemas.microsoft.com/office/powerpoint/2010/main" val="348359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5CEF2C-8D41-2371-7987-CF616EB85333}"/>
              </a:ext>
            </a:extLst>
          </p:cNvPr>
          <p:cNvPicPr>
            <a:picLocks noChangeAspect="1"/>
          </p:cNvPicPr>
          <p:nvPr/>
        </p:nvPicPr>
        <p:blipFill>
          <a:blip r:embed="rId2"/>
          <a:stretch>
            <a:fillRect/>
          </a:stretch>
        </p:blipFill>
        <p:spPr>
          <a:xfrm>
            <a:off x="364489" y="814387"/>
            <a:ext cx="5893435" cy="2027378"/>
          </a:xfrm>
          <a:prstGeom prst="rect">
            <a:avLst/>
          </a:prstGeom>
        </p:spPr>
      </p:pic>
      <p:pic>
        <p:nvPicPr>
          <p:cNvPr id="3" name="Picture 2">
            <a:extLst>
              <a:ext uri="{FF2B5EF4-FFF2-40B4-BE49-F238E27FC236}">
                <a16:creationId xmlns:a16="http://schemas.microsoft.com/office/drawing/2014/main" id="{BD7EB3DE-8DEF-3405-2A9F-82DA8966649C}"/>
              </a:ext>
            </a:extLst>
          </p:cNvPr>
          <p:cNvPicPr>
            <a:picLocks noChangeAspect="1"/>
          </p:cNvPicPr>
          <p:nvPr/>
        </p:nvPicPr>
        <p:blipFill>
          <a:blip r:embed="rId3"/>
          <a:stretch>
            <a:fillRect/>
          </a:stretch>
        </p:blipFill>
        <p:spPr>
          <a:xfrm>
            <a:off x="364489" y="2939415"/>
            <a:ext cx="5731510" cy="979170"/>
          </a:xfrm>
          <a:prstGeom prst="rect">
            <a:avLst/>
          </a:prstGeom>
        </p:spPr>
      </p:pic>
      <p:pic>
        <p:nvPicPr>
          <p:cNvPr id="4" name="Picture 3">
            <a:extLst>
              <a:ext uri="{FF2B5EF4-FFF2-40B4-BE49-F238E27FC236}">
                <a16:creationId xmlns:a16="http://schemas.microsoft.com/office/drawing/2014/main" id="{B420018F-07BC-A822-948F-61FB4F56CD19}"/>
              </a:ext>
            </a:extLst>
          </p:cNvPr>
          <p:cNvPicPr>
            <a:picLocks noChangeAspect="1"/>
          </p:cNvPicPr>
          <p:nvPr/>
        </p:nvPicPr>
        <p:blipFill>
          <a:blip r:embed="rId4"/>
          <a:stretch>
            <a:fillRect/>
          </a:stretch>
        </p:blipFill>
        <p:spPr>
          <a:xfrm>
            <a:off x="364489" y="4086225"/>
            <a:ext cx="4445636" cy="2145250"/>
          </a:xfrm>
          <a:prstGeom prst="rect">
            <a:avLst/>
          </a:prstGeom>
        </p:spPr>
      </p:pic>
      <p:pic>
        <p:nvPicPr>
          <p:cNvPr id="5" name="Picture 4">
            <a:extLst>
              <a:ext uri="{FF2B5EF4-FFF2-40B4-BE49-F238E27FC236}">
                <a16:creationId xmlns:a16="http://schemas.microsoft.com/office/drawing/2014/main" id="{EDBA0128-5E65-CE3D-3B18-6376BF9F9D34}"/>
              </a:ext>
            </a:extLst>
          </p:cNvPr>
          <p:cNvPicPr>
            <a:picLocks noChangeAspect="1"/>
          </p:cNvPicPr>
          <p:nvPr/>
        </p:nvPicPr>
        <p:blipFill>
          <a:blip r:embed="rId5"/>
          <a:stretch>
            <a:fillRect/>
          </a:stretch>
        </p:blipFill>
        <p:spPr>
          <a:xfrm>
            <a:off x="6699567" y="1554480"/>
            <a:ext cx="4755515" cy="4034790"/>
          </a:xfrm>
          <a:prstGeom prst="rect">
            <a:avLst/>
          </a:prstGeom>
        </p:spPr>
      </p:pic>
      <p:sp>
        <p:nvSpPr>
          <p:cNvPr id="6" name="Title 1">
            <a:extLst>
              <a:ext uri="{FF2B5EF4-FFF2-40B4-BE49-F238E27FC236}">
                <a16:creationId xmlns:a16="http://schemas.microsoft.com/office/drawing/2014/main" id="{CA980A2F-590C-3DC5-44E0-787D7A671480}"/>
              </a:ext>
            </a:extLst>
          </p:cNvPr>
          <p:cNvSpPr txBox="1">
            <a:spLocks/>
          </p:cNvSpPr>
          <p:nvPr/>
        </p:nvSpPr>
        <p:spPr>
          <a:xfrm>
            <a:off x="733425" y="74532"/>
            <a:ext cx="10058400" cy="55199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IN" sz="2000" b="1" kern="100" dirty="0">
                <a:latin typeface="Times New Roman" panose="02020603050405020304" pitchFamily="18" charset="0"/>
                <a:ea typeface="Calibri" panose="020F0502020204030204" pitchFamily="34" charset="0"/>
                <a:cs typeface="Times New Roman" panose="02020603050405020304" pitchFamily="18" charset="0"/>
              </a:rPr>
              <a:t>Permutation scrambling using LSS and sha256</a:t>
            </a:r>
            <a:endParaRPr lang="en-IN" sz="4000" dirty="0"/>
          </a:p>
        </p:txBody>
      </p:sp>
      <p:sp>
        <p:nvSpPr>
          <p:cNvPr id="7" name="TextBox 6">
            <a:extLst>
              <a:ext uri="{FF2B5EF4-FFF2-40B4-BE49-F238E27FC236}">
                <a16:creationId xmlns:a16="http://schemas.microsoft.com/office/drawing/2014/main" id="{F23312AB-BB58-1541-19B7-FA9851AB05F5}"/>
              </a:ext>
            </a:extLst>
          </p:cNvPr>
          <p:cNvSpPr txBox="1"/>
          <p:nvPr/>
        </p:nvSpPr>
        <p:spPr>
          <a:xfrm>
            <a:off x="11551138" y="5874581"/>
            <a:ext cx="789354" cy="367323"/>
          </a:xfrm>
          <a:prstGeom prst="rect">
            <a:avLst/>
          </a:prstGeom>
          <a:noFill/>
        </p:spPr>
        <p:txBody>
          <a:bodyPr wrap="square" rtlCol="0">
            <a:spAutoFit/>
          </a:bodyPr>
          <a:lstStyle/>
          <a:p>
            <a:r>
              <a:rPr lang="en-IN" dirty="0"/>
              <a:t>9</a:t>
            </a:r>
          </a:p>
        </p:txBody>
      </p:sp>
    </p:spTree>
    <p:extLst>
      <p:ext uri="{BB962C8B-B14F-4D97-AF65-F5344CB8AC3E}">
        <p14:creationId xmlns:p14="http://schemas.microsoft.com/office/powerpoint/2010/main" val="1044706493"/>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{8196C57F-1A46-4C42-9016-7C1FF7867119}tf33845126_win32</Template>
  <TotalTime>591</TotalTime>
  <Words>827</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Franklin Gothic Book</vt:lpstr>
      <vt:lpstr>Times New Roman</vt:lpstr>
      <vt:lpstr>1_RetrospectVTI</vt:lpstr>
      <vt:lpstr>Secure QR Code Transmission Using Permutation Scrambling, Share Splitting, and Private Blockchain Channels  Mentor : Dr. B. Thanasekhar </vt:lpstr>
      <vt:lpstr>Problem Statement</vt:lpstr>
      <vt:lpstr>Objective</vt:lpstr>
      <vt:lpstr>Problems faced in QR Code Transmission System in Industries</vt:lpstr>
      <vt:lpstr>Importance of our project</vt:lpstr>
      <vt:lpstr>Project modules</vt:lpstr>
      <vt:lpstr>Architecture diagram</vt:lpstr>
      <vt:lpstr>MODULE-1: QR code generation and encryption. </vt:lpstr>
      <vt:lpstr>PowerPoint Presentation</vt:lpstr>
      <vt:lpstr>PowerPoint Presentation</vt:lpstr>
      <vt:lpstr>MODULE-2:Decryption and data retrieval.</vt:lpstr>
      <vt:lpstr>PowerPoint Presentation</vt:lpstr>
      <vt:lpstr>Evaluation metrics</vt:lpstr>
      <vt:lpstr>MODULE-3:Evaluvation metrics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PRABHAKARA ARJUN R</dc:creator>
  <cp:lastModifiedBy>Abhinavh Parthiban</cp:lastModifiedBy>
  <cp:revision>4</cp:revision>
  <dcterms:created xsi:type="dcterms:W3CDTF">2025-03-10T15:32:48Z</dcterms:created>
  <dcterms:modified xsi:type="dcterms:W3CDTF">2025-03-12T01:47:49Z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