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23"/>
  </p:notesMasterIdLst>
  <p:handoutMasterIdLst>
    <p:handoutMasterId r:id="rId24"/>
  </p:handoutMasterIdLst>
  <p:sldIdLst>
    <p:sldId id="261" r:id="rId5"/>
    <p:sldId id="257" r:id="rId6"/>
    <p:sldId id="258" r:id="rId7"/>
    <p:sldId id="259" r:id="rId8"/>
    <p:sldId id="260" r:id="rId9"/>
    <p:sldId id="262" r:id="rId10"/>
    <p:sldId id="272" r:id="rId11"/>
    <p:sldId id="266" r:id="rId12"/>
    <p:sldId id="274" r:id="rId13"/>
    <p:sldId id="268" r:id="rId14"/>
    <p:sldId id="276" r:id="rId15"/>
    <p:sldId id="269" r:id="rId16"/>
    <p:sldId id="270" r:id="rId17"/>
    <p:sldId id="263" r:id="rId18"/>
    <p:sldId id="264" r:id="rId19"/>
    <p:sldId id="265" r:id="rId20"/>
    <p:sldId id="267" r:id="rId21"/>
    <p:sldId id="27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395D-D316-4E0D-83E3-E94229A49E93}" v="1" dt="2023-07-10T18:18:58.807"/>
    <p1510:client id="{0338C15C-290E-493A-80B1-EC05143772AE}" v="1100" dt="2023-08-24T11:19:37.554"/>
    <p1510:client id="{29ED3C75-35E3-6219-A970-396EFF9E6D53}" v="25" dt="2023-08-24T11:43:06.195"/>
    <p1510:client id="{515D0FF2-33C5-73D2-62F7-262111DBF710}" v="353" dt="2023-08-24T11:13:18.829"/>
    <p1510:client id="{861946CF-51F5-6410-E6CE-C1C819101800}" v="969" dt="2023-08-24T10:42:56.380"/>
    <p1510:client id="{F1A9AB0F-B3FF-466B-A4DA-8856EDE6F172}" v="230" dt="2023-08-24T09:40:36.07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AEC42-7A54-4D59-947E-63B759E476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0746CA-B629-40CA-BEF1-E8F61F3A0A68}">
      <dgm:prSet/>
      <dgm:spPr/>
      <dgm:t>
        <a:bodyPr/>
        <a:lstStyle/>
        <a:p>
          <a:r>
            <a:rPr lang="en-US"/>
            <a:t>Admin</a:t>
          </a:r>
        </a:p>
      </dgm:t>
    </dgm:pt>
    <dgm:pt modelId="{59E146A1-4818-4146-BB9F-58A5B5AEAB00}" type="parTrans" cxnId="{58C574BC-69BA-4D4E-A5BA-5BB7BDD616BA}">
      <dgm:prSet/>
      <dgm:spPr/>
      <dgm:t>
        <a:bodyPr/>
        <a:lstStyle/>
        <a:p>
          <a:endParaRPr lang="en-US"/>
        </a:p>
      </dgm:t>
    </dgm:pt>
    <dgm:pt modelId="{2C64EEBF-DDA9-431E-9411-DDF09F50FA92}" type="sibTrans" cxnId="{58C574BC-69BA-4D4E-A5BA-5BB7BDD616BA}">
      <dgm:prSet/>
      <dgm:spPr/>
      <dgm:t>
        <a:bodyPr/>
        <a:lstStyle/>
        <a:p>
          <a:endParaRPr lang="en-US"/>
        </a:p>
      </dgm:t>
    </dgm:pt>
    <dgm:pt modelId="{55D97640-9696-4ECE-96AD-941C27EC3C7C}">
      <dgm:prSet/>
      <dgm:spPr/>
      <dgm:t>
        <a:bodyPr/>
        <a:lstStyle/>
        <a:p>
          <a:r>
            <a:rPr lang="en-US"/>
            <a:t>Buyer</a:t>
          </a:r>
        </a:p>
      </dgm:t>
    </dgm:pt>
    <dgm:pt modelId="{1B024D89-25FB-4D7E-BD77-3CF3831EA1B3}" type="parTrans" cxnId="{40A4F3A1-E513-49DC-AFB7-7F8D17B3B884}">
      <dgm:prSet/>
      <dgm:spPr/>
      <dgm:t>
        <a:bodyPr/>
        <a:lstStyle/>
        <a:p>
          <a:endParaRPr lang="en-US"/>
        </a:p>
      </dgm:t>
    </dgm:pt>
    <dgm:pt modelId="{A5411D09-3C1F-42E5-B6BF-497ED91729E8}" type="sibTrans" cxnId="{40A4F3A1-E513-49DC-AFB7-7F8D17B3B884}">
      <dgm:prSet/>
      <dgm:spPr/>
      <dgm:t>
        <a:bodyPr/>
        <a:lstStyle/>
        <a:p>
          <a:endParaRPr lang="en-US"/>
        </a:p>
      </dgm:t>
    </dgm:pt>
    <dgm:pt modelId="{3D7886C8-52AA-49FE-8665-7CE5E6C0290A}">
      <dgm:prSet/>
      <dgm:spPr/>
      <dgm:t>
        <a:bodyPr/>
        <a:lstStyle/>
        <a:p>
          <a:r>
            <a:rPr lang="en-US"/>
            <a:t>Seller</a:t>
          </a:r>
        </a:p>
      </dgm:t>
    </dgm:pt>
    <dgm:pt modelId="{54D1B7D6-EB02-4758-8C97-30D8516B5767}" type="parTrans" cxnId="{F77C4803-E94E-427C-8D3D-C1E2702F65AC}">
      <dgm:prSet/>
      <dgm:spPr/>
      <dgm:t>
        <a:bodyPr/>
        <a:lstStyle/>
        <a:p>
          <a:endParaRPr lang="en-US"/>
        </a:p>
      </dgm:t>
    </dgm:pt>
    <dgm:pt modelId="{EE87086B-FA98-4BF8-9EE3-54A05C0CB2C4}" type="sibTrans" cxnId="{F77C4803-E94E-427C-8D3D-C1E2702F65AC}">
      <dgm:prSet/>
      <dgm:spPr/>
      <dgm:t>
        <a:bodyPr/>
        <a:lstStyle/>
        <a:p>
          <a:endParaRPr lang="en-US"/>
        </a:p>
      </dgm:t>
    </dgm:pt>
    <dgm:pt modelId="{25B8EFC8-3E81-43A7-BA5D-2ED6E9C75B14}" type="pres">
      <dgm:prSet presAssocID="{C4CAEC42-7A54-4D59-947E-63B759E47648}" presName="linear" presStyleCnt="0">
        <dgm:presLayoutVars>
          <dgm:animLvl val="lvl"/>
          <dgm:resizeHandles val="exact"/>
        </dgm:presLayoutVars>
      </dgm:prSet>
      <dgm:spPr/>
    </dgm:pt>
    <dgm:pt modelId="{F07ED576-C41D-44C8-90DD-90400713D45E}" type="pres">
      <dgm:prSet presAssocID="{120746CA-B629-40CA-BEF1-E8F61F3A0A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3EBC7A-1B53-4BC4-87A1-FB106F543C8E}" type="pres">
      <dgm:prSet presAssocID="{2C64EEBF-DDA9-431E-9411-DDF09F50FA92}" presName="spacer" presStyleCnt="0"/>
      <dgm:spPr/>
    </dgm:pt>
    <dgm:pt modelId="{13EC92AA-8B2F-46CD-92C4-EDE3D10C0584}" type="pres">
      <dgm:prSet presAssocID="{55D97640-9696-4ECE-96AD-941C27EC3C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9BDF9F-944A-4695-AA59-087795437EBD}" type="pres">
      <dgm:prSet presAssocID="{A5411D09-3C1F-42E5-B6BF-497ED91729E8}" presName="spacer" presStyleCnt="0"/>
      <dgm:spPr/>
    </dgm:pt>
    <dgm:pt modelId="{A3D0E1CB-D1B1-4953-B6E6-501699DC5735}" type="pres">
      <dgm:prSet presAssocID="{3D7886C8-52AA-49FE-8665-7CE5E6C0290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7C4803-E94E-427C-8D3D-C1E2702F65AC}" srcId="{C4CAEC42-7A54-4D59-947E-63B759E47648}" destId="{3D7886C8-52AA-49FE-8665-7CE5E6C0290A}" srcOrd="2" destOrd="0" parTransId="{54D1B7D6-EB02-4758-8C97-30D8516B5767}" sibTransId="{EE87086B-FA98-4BF8-9EE3-54A05C0CB2C4}"/>
    <dgm:cxn modelId="{46492F15-5F96-45DA-9C2F-0F429F5E28D3}" type="presOf" srcId="{C4CAEC42-7A54-4D59-947E-63B759E47648}" destId="{25B8EFC8-3E81-43A7-BA5D-2ED6E9C75B14}" srcOrd="0" destOrd="0" presId="urn:microsoft.com/office/officeart/2005/8/layout/vList2"/>
    <dgm:cxn modelId="{743EE520-1704-46DB-B2AB-3D713456823F}" type="presOf" srcId="{3D7886C8-52AA-49FE-8665-7CE5E6C0290A}" destId="{A3D0E1CB-D1B1-4953-B6E6-501699DC5735}" srcOrd="0" destOrd="0" presId="urn:microsoft.com/office/officeart/2005/8/layout/vList2"/>
    <dgm:cxn modelId="{FBA28F8E-FF1B-4AAC-864D-03ED19965E6E}" type="presOf" srcId="{55D97640-9696-4ECE-96AD-941C27EC3C7C}" destId="{13EC92AA-8B2F-46CD-92C4-EDE3D10C0584}" srcOrd="0" destOrd="0" presId="urn:microsoft.com/office/officeart/2005/8/layout/vList2"/>
    <dgm:cxn modelId="{40A4F3A1-E513-49DC-AFB7-7F8D17B3B884}" srcId="{C4CAEC42-7A54-4D59-947E-63B759E47648}" destId="{55D97640-9696-4ECE-96AD-941C27EC3C7C}" srcOrd="1" destOrd="0" parTransId="{1B024D89-25FB-4D7E-BD77-3CF3831EA1B3}" sibTransId="{A5411D09-3C1F-42E5-B6BF-497ED91729E8}"/>
    <dgm:cxn modelId="{58C574BC-69BA-4D4E-A5BA-5BB7BDD616BA}" srcId="{C4CAEC42-7A54-4D59-947E-63B759E47648}" destId="{120746CA-B629-40CA-BEF1-E8F61F3A0A68}" srcOrd="0" destOrd="0" parTransId="{59E146A1-4818-4146-BB9F-58A5B5AEAB00}" sibTransId="{2C64EEBF-DDA9-431E-9411-DDF09F50FA92}"/>
    <dgm:cxn modelId="{21381DD1-7B4F-4F52-940E-4C443E0BC524}" type="presOf" srcId="{120746CA-B629-40CA-BEF1-E8F61F3A0A68}" destId="{F07ED576-C41D-44C8-90DD-90400713D45E}" srcOrd="0" destOrd="0" presId="urn:microsoft.com/office/officeart/2005/8/layout/vList2"/>
    <dgm:cxn modelId="{A4034EB5-1B2E-40FC-A00E-71EDE8D1F486}" type="presParOf" srcId="{25B8EFC8-3E81-43A7-BA5D-2ED6E9C75B14}" destId="{F07ED576-C41D-44C8-90DD-90400713D45E}" srcOrd="0" destOrd="0" presId="urn:microsoft.com/office/officeart/2005/8/layout/vList2"/>
    <dgm:cxn modelId="{829EE887-8E12-44E3-8B71-EE7D0DFC7A4B}" type="presParOf" srcId="{25B8EFC8-3E81-43A7-BA5D-2ED6E9C75B14}" destId="{FA3EBC7A-1B53-4BC4-87A1-FB106F543C8E}" srcOrd="1" destOrd="0" presId="urn:microsoft.com/office/officeart/2005/8/layout/vList2"/>
    <dgm:cxn modelId="{C32A5E3B-0B39-48A3-9E0F-E54F039F9E97}" type="presParOf" srcId="{25B8EFC8-3E81-43A7-BA5D-2ED6E9C75B14}" destId="{13EC92AA-8B2F-46CD-92C4-EDE3D10C0584}" srcOrd="2" destOrd="0" presId="urn:microsoft.com/office/officeart/2005/8/layout/vList2"/>
    <dgm:cxn modelId="{70668292-5E32-473B-9467-CC6661E81EE9}" type="presParOf" srcId="{25B8EFC8-3E81-43A7-BA5D-2ED6E9C75B14}" destId="{6B9BDF9F-944A-4695-AA59-087795437EBD}" srcOrd="3" destOrd="0" presId="urn:microsoft.com/office/officeart/2005/8/layout/vList2"/>
    <dgm:cxn modelId="{D3026AA3-6D59-4BA8-937B-5B0169DA48C8}" type="presParOf" srcId="{25B8EFC8-3E81-43A7-BA5D-2ED6E9C75B14}" destId="{A3D0E1CB-D1B1-4953-B6E6-501699DC57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54343-EDDB-4611-8EAE-79E6F0DF33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4206044-180E-4C81-A950-7F922D353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 and easy to use</a:t>
          </a:r>
        </a:p>
      </dgm:t>
    </dgm:pt>
    <dgm:pt modelId="{929861E4-52E3-4760-A581-110F9975C900}" type="parTrans" cxnId="{A14B8FD5-AA31-4FA9-88E9-680FA78C9519}">
      <dgm:prSet/>
      <dgm:spPr/>
      <dgm:t>
        <a:bodyPr/>
        <a:lstStyle/>
        <a:p>
          <a:endParaRPr lang="en-US"/>
        </a:p>
      </dgm:t>
    </dgm:pt>
    <dgm:pt modelId="{1470288C-BE3E-48E3-A7D0-80C59D7BB5B3}" type="sibTrans" cxnId="{A14B8FD5-AA31-4FA9-88E9-680FA78C9519}">
      <dgm:prSet/>
      <dgm:spPr/>
      <dgm:t>
        <a:bodyPr/>
        <a:lstStyle/>
        <a:p>
          <a:endParaRPr lang="en-US"/>
        </a:p>
      </dgm:t>
    </dgm:pt>
    <dgm:pt modelId="{6D0AE6F0-BD28-4304-A280-BDC8DD633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views according to the roles</a:t>
          </a:r>
        </a:p>
      </dgm:t>
    </dgm:pt>
    <dgm:pt modelId="{4B65ACF1-A0D9-4DB6-B43B-D5293EBF2D29}" type="parTrans" cxnId="{33D711A2-FFD0-4FD0-B94C-23FB7722C9E1}">
      <dgm:prSet/>
      <dgm:spPr/>
      <dgm:t>
        <a:bodyPr/>
        <a:lstStyle/>
        <a:p>
          <a:endParaRPr lang="en-US"/>
        </a:p>
      </dgm:t>
    </dgm:pt>
    <dgm:pt modelId="{4B1E2F0C-F387-4B78-8C56-FE5E3E39E502}" type="sibTrans" cxnId="{33D711A2-FFD0-4FD0-B94C-23FB7722C9E1}">
      <dgm:prSet/>
      <dgm:spPr/>
      <dgm:t>
        <a:bodyPr/>
        <a:lstStyle/>
        <a:p>
          <a:endParaRPr lang="en-US"/>
        </a:p>
      </dgm:t>
    </dgm:pt>
    <dgm:pt modelId="{0F8198A4-B721-401D-89F7-980E19300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Excel like spreadsheet to view the items </a:t>
          </a:r>
        </a:p>
      </dgm:t>
    </dgm:pt>
    <dgm:pt modelId="{D9A033DB-EDEE-467C-AF50-FF7C3562A2D9}" type="parTrans" cxnId="{0F8D69CB-4C46-42A3-A1CD-701E98437DAA}">
      <dgm:prSet/>
      <dgm:spPr/>
      <dgm:t>
        <a:bodyPr/>
        <a:lstStyle/>
        <a:p>
          <a:endParaRPr lang="en-US"/>
        </a:p>
      </dgm:t>
    </dgm:pt>
    <dgm:pt modelId="{7C8EC7E6-19BB-48F2-A281-C0DBDBB0A6FC}" type="sibTrans" cxnId="{0F8D69CB-4C46-42A3-A1CD-701E98437DAA}">
      <dgm:prSet/>
      <dgm:spPr/>
      <dgm:t>
        <a:bodyPr/>
        <a:lstStyle/>
        <a:p>
          <a:endParaRPr lang="en-US"/>
        </a:p>
      </dgm:t>
    </dgm:pt>
    <dgm:pt modelId="{C04549AA-ACAD-4BDE-93AA-F10614FAC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Order form to take orders from buyers </a:t>
          </a:r>
        </a:p>
      </dgm:t>
    </dgm:pt>
    <dgm:pt modelId="{26B847A3-6051-449B-856B-2506DE6DD49B}" type="parTrans" cxnId="{9D4A0289-D3C9-406F-A328-52F4ABB032A6}">
      <dgm:prSet/>
      <dgm:spPr/>
      <dgm:t>
        <a:bodyPr/>
        <a:lstStyle/>
        <a:p>
          <a:endParaRPr lang="en-US"/>
        </a:p>
      </dgm:t>
    </dgm:pt>
    <dgm:pt modelId="{AC82398C-D7ED-4742-B68F-67A2D78FC274}" type="sibTrans" cxnId="{9D4A0289-D3C9-406F-A328-52F4ABB032A6}">
      <dgm:prSet/>
      <dgm:spPr/>
      <dgm:t>
        <a:bodyPr/>
        <a:lstStyle/>
        <a:p>
          <a:endParaRPr lang="en-US"/>
        </a:p>
      </dgm:t>
    </dgm:pt>
    <dgm:pt modelId="{04BA387F-AD26-4A93-A409-7A2F01DEC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Supply form to take supply offer from the suppliers</a:t>
          </a:r>
        </a:p>
      </dgm:t>
    </dgm:pt>
    <dgm:pt modelId="{2D72BDF9-9723-4DD5-8E5D-71C351E06CC7}" type="parTrans" cxnId="{9C20DD7D-8F09-427D-A563-4EA7B6DDE392}">
      <dgm:prSet/>
      <dgm:spPr/>
      <dgm:t>
        <a:bodyPr/>
        <a:lstStyle/>
        <a:p>
          <a:endParaRPr lang="en-US"/>
        </a:p>
      </dgm:t>
    </dgm:pt>
    <dgm:pt modelId="{5B3CE77A-7DA3-442B-9F2E-907F03D58D1F}" type="sibTrans" cxnId="{9C20DD7D-8F09-427D-A563-4EA7B6DDE392}">
      <dgm:prSet/>
      <dgm:spPr/>
      <dgm:t>
        <a:bodyPr/>
        <a:lstStyle/>
        <a:p>
          <a:endParaRPr lang="en-US"/>
        </a:p>
      </dgm:t>
    </dgm:pt>
    <dgm:pt modelId="{DA99D6E1-BF5C-4FC9-978E-54B7AB6483EB}" type="pres">
      <dgm:prSet presAssocID="{E8B54343-EDDB-4611-8EAE-79E6F0DF33BD}" presName="root" presStyleCnt="0">
        <dgm:presLayoutVars>
          <dgm:dir/>
          <dgm:resizeHandles val="exact"/>
        </dgm:presLayoutVars>
      </dgm:prSet>
      <dgm:spPr/>
    </dgm:pt>
    <dgm:pt modelId="{C2475D06-0EBB-4A7B-AB7D-9158CAB7F14A}" type="pres">
      <dgm:prSet presAssocID="{84206044-180E-4C81-A950-7F922D35307C}" presName="compNode" presStyleCnt="0"/>
      <dgm:spPr/>
    </dgm:pt>
    <dgm:pt modelId="{632F2197-6829-4039-92DA-09730CFA210E}" type="pres">
      <dgm:prSet presAssocID="{84206044-180E-4C81-A950-7F922D35307C}" presName="bgRect" presStyleLbl="bgShp" presStyleIdx="0" presStyleCnt="5"/>
      <dgm:spPr/>
    </dgm:pt>
    <dgm:pt modelId="{758CE6CE-3BE2-4C3E-AFFD-E5B8764E607F}" type="pres">
      <dgm:prSet presAssocID="{84206044-180E-4C81-A950-7F922D35307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F408771-A95D-4A9A-9A27-E5FDAE3C6E86}" type="pres">
      <dgm:prSet presAssocID="{84206044-180E-4C81-A950-7F922D35307C}" presName="spaceRect" presStyleCnt="0"/>
      <dgm:spPr/>
    </dgm:pt>
    <dgm:pt modelId="{759D1147-8044-4D38-BDCB-01FC36E1D7C0}" type="pres">
      <dgm:prSet presAssocID="{84206044-180E-4C81-A950-7F922D35307C}" presName="parTx" presStyleLbl="revTx" presStyleIdx="0" presStyleCnt="5">
        <dgm:presLayoutVars>
          <dgm:chMax val="0"/>
          <dgm:chPref val="0"/>
        </dgm:presLayoutVars>
      </dgm:prSet>
      <dgm:spPr/>
    </dgm:pt>
    <dgm:pt modelId="{28E493E5-830D-46DD-88D6-0216C75F2AD8}" type="pres">
      <dgm:prSet presAssocID="{1470288C-BE3E-48E3-A7D0-80C59D7BB5B3}" presName="sibTrans" presStyleCnt="0"/>
      <dgm:spPr/>
    </dgm:pt>
    <dgm:pt modelId="{7182E83A-C7E7-4668-B36E-0FB95E25647C}" type="pres">
      <dgm:prSet presAssocID="{6D0AE6F0-BD28-4304-A280-BDC8DD6336CF}" presName="compNode" presStyleCnt="0"/>
      <dgm:spPr/>
    </dgm:pt>
    <dgm:pt modelId="{C70C788C-767F-487C-8C49-BDAE1842293A}" type="pres">
      <dgm:prSet presAssocID="{6D0AE6F0-BD28-4304-A280-BDC8DD6336CF}" presName="bgRect" presStyleLbl="bgShp" presStyleIdx="1" presStyleCnt="5"/>
      <dgm:spPr/>
    </dgm:pt>
    <dgm:pt modelId="{DD725419-2EE7-4A75-A66B-9FB3C4C86DD7}" type="pres">
      <dgm:prSet presAssocID="{6D0AE6F0-BD28-4304-A280-BDC8DD6336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2608543-8732-413C-9D9C-636C33D397C0}" type="pres">
      <dgm:prSet presAssocID="{6D0AE6F0-BD28-4304-A280-BDC8DD6336CF}" presName="spaceRect" presStyleCnt="0"/>
      <dgm:spPr/>
    </dgm:pt>
    <dgm:pt modelId="{964AB7BD-2EFF-4FF9-A153-3D0297B538A9}" type="pres">
      <dgm:prSet presAssocID="{6D0AE6F0-BD28-4304-A280-BDC8DD6336CF}" presName="parTx" presStyleLbl="revTx" presStyleIdx="1" presStyleCnt="5">
        <dgm:presLayoutVars>
          <dgm:chMax val="0"/>
          <dgm:chPref val="0"/>
        </dgm:presLayoutVars>
      </dgm:prSet>
      <dgm:spPr/>
    </dgm:pt>
    <dgm:pt modelId="{02D41D66-B7AA-49A4-9832-71E35A310831}" type="pres">
      <dgm:prSet presAssocID="{4B1E2F0C-F387-4B78-8C56-FE5E3E39E502}" presName="sibTrans" presStyleCnt="0"/>
      <dgm:spPr/>
    </dgm:pt>
    <dgm:pt modelId="{9169C844-6984-45D0-AAB4-5955F217F765}" type="pres">
      <dgm:prSet presAssocID="{0F8198A4-B721-401D-89F7-980E19300EEA}" presName="compNode" presStyleCnt="0"/>
      <dgm:spPr/>
    </dgm:pt>
    <dgm:pt modelId="{1AF53202-E093-416C-9954-0399F473DA36}" type="pres">
      <dgm:prSet presAssocID="{0F8198A4-B721-401D-89F7-980E19300EEA}" presName="bgRect" presStyleLbl="bgShp" presStyleIdx="2" presStyleCnt="5"/>
      <dgm:spPr/>
    </dgm:pt>
    <dgm:pt modelId="{F80A0BD2-4928-4AE8-82D8-526CB7F98C4D}" type="pres">
      <dgm:prSet presAssocID="{0F8198A4-B721-401D-89F7-980E19300E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0DE3169-0693-4C1E-A3CE-F88575FFA916}" type="pres">
      <dgm:prSet presAssocID="{0F8198A4-B721-401D-89F7-980E19300EEA}" presName="spaceRect" presStyleCnt="0"/>
      <dgm:spPr/>
    </dgm:pt>
    <dgm:pt modelId="{3B1C5938-BD0B-4208-B082-044B6C53F26A}" type="pres">
      <dgm:prSet presAssocID="{0F8198A4-B721-401D-89F7-980E19300EEA}" presName="parTx" presStyleLbl="revTx" presStyleIdx="2" presStyleCnt="5">
        <dgm:presLayoutVars>
          <dgm:chMax val="0"/>
          <dgm:chPref val="0"/>
        </dgm:presLayoutVars>
      </dgm:prSet>
      <dgm:spPr/>
    </dgm:pt>
    <dgm:pt modelId="{3D01D608-19F9-4792-A47D-310EF640022D}" type="pres">
      <dgm:prSet presAssocID="{7C8EC7E6-19BB-48F2-A281-C0DBDBB0A6FC}" presName="sibTrans" presStyleCnt="0"/>
      <dgm:spPr/>
    </dgm:pt>
    <dgm:pt modelId="{3CEA75F0-D67A-4F64-A840-72606BCA4022}" type="pres">
      <dgm:prSet presAssocID="{C04549AA-ACAD-4BDE-93AA-F10614FAC1A5}" presName="compNode" presStyleCnt="0"/>
      <dgm:spPr/>
    </dgm:pt>
    <dgm:pt modelId="{21E70AB6-135C-4329-833F-834265A70DB5}" type="pres">
      <dgm:prSet presAssocID="{C04549AA-ACAD-4BDE-93AA-F10614FAC1A5}" presName="bgRect" presStyleLbl="bgShp" presStyleIdx="3" presStyleCnt="5"/>
      <dgm:spPr/>
    </dgm:pt>
    <dgm:pt modelId="{F06A4B5C-CB07-477E-8503-4515FA79210E}" type="pres">
      <dgm:prSet presAssocID="{C04549AA-ACAD-4BDE-93AA-F10614FAC1A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A9545D0-22D2-4AA4-B3DD-50A6480AE8CC}" type="pres">
      <dgm:prSet presAssocID="{C04549AA-ACAD-4BDE-93AA-F10614FAC1A5}" presName="spaceRect" presStyleCnt="0"/>
      <dgm:spPr/>
    </dgm:pt>
    <dgm:pt modelId="{EE0DBDD5-6B89-4817-B712-B33251B21CE6}" type="pres">
      <dgm:prSet presAssocID="{C04549AA-ACAD-4BDE-93AA-F10614FAC1A5}" presName="parTx" presStyleLbl="revTx" presStyleIdx="3" presStyleCnt="5">
        <dgm:presLayoutVars>
          <dgm:chMax val="0"/>
          <dgm:chPref val="0"/>
        </dgm:presLayoutVars>
      </dgm:prSet>
      <dgm:spPr/>
    </dgm:pt>
    <dgm:pt modelId="{CD6D29D5-4EEB-4ADB-860A-F58782EEC799}" type="pres">
      <dgm:prSet presAssocID="{AC82398C-D7ED-4742-B68F-67A2D78FC274}" presName="sibTrans" presStyleCnt="0"/>
      <dgm:spPr/>
    </dgm:pt>
    <dgm:pt modelId="{DC325EF4-6527-423B-919C-C16544503D32}" type="pres">
      <dgm:prSet presAssocID="{04BA387F-AD26-4A93-A409-7A2F01DEC9D8}" presName="compNode" presStyleCnt="0"/>
      <dgm:spPr/>
    </dgm:pt>
    <dgm:pt modelId="{5CF7DCDC-5349-48E9-AFB2-0835008D3E9E}" type="pres">
      <dgm:prSet presAssocID="{04BA387F-AD26-4A93-A409-7A2F01DEC9D8}" presName="bgRect" presStyleLbl="bgShp" presStyleIdx="4" presStyleCnt="5"/>
      <dgm:spPr/>
    </dgm:pt>
    <dgm:pt modelId="{24EDB46E-7A51-4187-82EE-03AE68F66405}" type="pres">
      <dgm:prSet presAssocID="{04BA387F-AD26-4A93-A409-7A2F01DEC9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9773D2C6-E1DC-4EC6-A70C-D979CE81873D}" type="pres">
      <dgm:prSet presAssocID="{04BA387F-AD26-4A93-A409-7A2F01DEC9D8}" presName="spaceRect" presStyleCnt="0"/>
      <dgm:spPr/>
    </dgm:pt>
    <dgm:pt modelId="{1F49D5E0-87D5-496D-BC37-7B72ABC09CBE}" type="pres">
      <dgm:prSet presAssocID="{04BA387F-AD26-4A93-A409-7A2F01DEC9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5CD931E-C013-4AF3-AE2F-46379B1532B6}" type="presOf" srcId="{0F8198A4-B721-401D-89F7-980E19300EEA}" destId="{3B1C5938-BD0B-4208-B082-044B6C53F26A}" srcOrd="0" destOrd="0" presId="urn:microsoft.com/office/officeart/2018/2/layout/IconVerticalSolidList"/>
    <dgm:cxn modelId="{B1180E39-25D4-4742-83E7-46281F031F7F}" type="presOf" srcId="{04BA387F-AD26-4A93-A409-7A2F01DEC9D8}" destId="{1F49D5E0-87D5-496D-BC37-7B72ABC09CBE}" srcOrd="0" destOrd="0" presId="urn:microsoft.com/office/officeart/2018/2/layout/IconVerticalSolidList"/>
    <dgm:cxn modelId="{E37C373D-3A1E-4A50-AFE9-EF3582556461}" type="presOf" srcId="{84206044-180E-4C81-A950-7F922D35307C}" destId="{759D1147-8044-4D38-BDCB-01FC36E1D7C0}" srcOrd="0" destOrd="0" presId="urn:microsoft.com/office/officeart/2018/2/layout/IconVerticalSolidList"/>
    <dgm:cxn modelId="{9C20DD7D-8F09-427D-A563-4EA7B6DDE392}" srcId="{E8B54343-EDDB-4611-8EAE-79E6F0DF33BD}" destId="{04BA387F-AD26-4A93-A409-7A2F01DEC9D8}" srcOrd="4" destOrd="0" parTransId="{2D72BDF9-9723-4DD5-8E5D-71C351E06CC7}" sibTransId="{5B3CE77A-7DA3-442B-9F2E-907F03D58D1F}"/>
    <dgm:cxn modelId="{9D4A0289-D3C9-406F-A328-52F4ABB032A6}" srcId="{E8B54343-EDDB-4611-8EAE-79E6F0DF33BD}" destId="{C04549AA-ACAD-4BDE-93AA-F10614FAC1A5}" srcOrd="3" destOrd="0" parTransId="{26B847A3-6051-449B-856B-2506DE6DD49B}" sibTransId="{AC82398C-D7ED-4742-B68F-67A2D78FC274}"/>
    <dgm:cxn modelId="{77146C96-0314-42FA-8E73-52A05EF1A8D5}" type="presOf" srcId="{6D0AE6F0-BD28-4304-A280-BDC8DD6336CF}" destId="{964AB7BD-2EFF-4FF9-A153-3D0297B538A9}" srcOrd="0" destOrd="0" presId="urn:microsoft.com/office/officeart/2018/2/layout/IconVerticalSolidList"/>
    <dgm:cxn modelId="{33D711A2-FFD0-4FD0-B94C-23FB7722C9E1}" srcId="{E8B54343-EDDB-4611-8EAE-79E6F0DF33BD}" destId="{6D0AE6F0-BD28-4304-A280-BDC8DD6336CF}" srcOrd="1" destOrd="0" parTransId="{4B65ACF1-A0D9-4DB6-B43B-D5293EBF2D29}" sibTransId="{4B1E2F0C-F387-4B78-8C56-FE5E3E39E502}"/>
    <dgm:cxn modelId="{54FEA8A3-FE1C-42B5-B52A-7A7A6251C00B}" type="presOf" srcId="{E8B54343-EDDB-4611-8EAE-79E6F0DF33BD}" destId="{DA99D6E1-BF5C-4FC9-978E-54B7AB6483EB}" srcOrd="0" destOrd="0" presId="urn:microsoft.com/office/officeart/2018/2/layout/IconVerticalSolidList"/>
    <dgm:cxn modelId="{0F8D69CB-4C46-42A3-A1CD-701E98437DAA}" srcId="{E8B54343-EDDB-4611-8EAE-79E6F0DF33BD}" destId="{0F8198A4-B721-401D-89F7-980E19300EEA}" srcOrd="2" destOrd="0" parTransId="{D9A033DB-EDEE-467C-AF50-FF7C3562A2D9}" sibTransId="{7C8EC7E6-19BB-48F2-A281-C0DBDBB0A6FC}"/>
    <dgm:cxn modelId="{A14B8FD5-AA31-4FA9-88E9-680FA78C9519}" srcId="{E8B54343-EDDB-4611-8EAE-79E6F0DF33BD}" destId="{84206044-180E-4C81-A950-7F922D35307C}" srcOrd="0" destOrd="0" parTransId="{929861E4-52E3-4760-A581-110F9975C900}" sibTransId="{1470288C-BE3E-48E3-A7D0-80C59D7BB5B3}"/>
    <dgm:cxn modelId="{E99E43F0-390A-46B4-8181-0D3EA6A5CC13}" type="presOf" srcId="{C04549AA-ACAD-4BDE-93AA-F10614FAC1A5}" destId="{EE0DBDD5-6B89-4817-B712-B33251B21CE6}" srcOrd="0" destOrd="0" presId="urn:microsoft.com/office/officeart/2018/2/layout/IconVerticalSolidList"/>
    <dgm:cxn modelId="{4CF8ABA0-68DE-4870-9B5D-99F157D7031A}" type="presParOf" srcId="{DA99D6E1-BF5C-4FC9-978E-54B7AB6483EB}" destId="{C2475D06-0EBB-4A7B-AB7D-9158CAB7F14A}" srcOrd="0" destOrd="0" presId="urn:microsoft.com/office/officeart/2018/2/layout/IconVerticalSolidList"/>
    <dgm:cxn modelId="{D91C4AAF-F06A-4BD1-81A8-1553BA6723EE}" type="presParOf" srcId="{C2475D06-0EBB-4A7B-AB7D-9158CAB7F14A}" destId="{632F2197-6829-4039-92DA-09730CFA210E}" srcOrd="0" destOrd="0" presId="urn:microsoft.com/office/officeart/2018/2/layout/IconVerticalSolidList"/>
    <dgm:cxn modelId="{E6557931-D2DC-4359-B8F1-688EFBB3D95E}" type="presParOf" srcId="{C2475D06-0EBB-4A7B-AB7D-9158CAB7F14A}" destId="{758CE6CE-3BE2-4C3E-AFFD-E5B8764E607F}" srcOrd="1" destOrd="0" presId="urn:microsoft.com/office/officeart/2018/2/layout/IconVerticalSolidList"/>
    <dgm:cxn modelId="{65C32F5C-2769-4880-B826-81C215AFF3C4}" type="presParOf" srcId="{C2475D06-0EBB-4A7B-AB7D-9158CAB7F14A}" destId="{CF408771-A95D-4A9A-9A27-E5FDAE3C6E86}" srcOrd="2" destOrd="0" presId="urn:microsoft.com/office/officeart/2018/2/layout/IconVerticalSolidList"/>
    <dgm:cxn modelId="{9215FC13-1938-4868-8D7A-3B8857991090}" type="presParOf" srcId="{C2475D06-0EBB-4A7B-AB7D-9158CAB7F14A}" destId="{759D1147-8044-4D38-BDCB-01FC36E1D7C0}" srcOrd="3" destOrd="0" presId="urn:microsoft.com/office/officeart/2018/2/layout/IconVerticalSolidList"/>
    <dgm:cxn modelId="{65393EC5-BCBA-46DC-A40A-9C8C16974B9E}" type="presParOf" srcId="{DA99D6E1-BF5C-4FC9-978E-54B7AB6483EB}" destId="{28E493E5-830D-46DD-88D6-0216C75F2AD8}" srcOrd="1" destOrd="0" presId="urn:microsoft.com/office/officeart/2018/2/layout/IconVerticalSolidList"/>
    <dgm:cxn modelId="{B3609D48-547B-4144-89ED-3FC405348636}" type="presParOf" srcId="{DA99D6E1-BF5C-4FC9-978E-54B7AB6483EB}" destId="{7182E83A-C7E7-4668-B36E-0FB95E25647C}" srcOrd="2" destOrd="0" presId="urn:microsoft.com/office/officeart/2018/2/layout/IconVerticalSolidList"/>
    <dgm:cxn modelId="{5D4D87AD-6A02-4428-8E88-803A18B1825B}" type="presParOf" srcId="{7182E83A-C7E7-4668-B36E-0FB95E25647C}" destId="{C70C788C-767F-487C-8C49-BDAE1842293A}" srcOrd="0" destOrd="0" presId="urn:microsoft.com/office/officeart/2018/2/layout/IconVerticalSolidList"/>
    <dgm:cxn modelId="{4D9AD943-5C27-4C55-BD34-E27B6D08B0BD}" type="presParOf" srcId="{7182E83A-C7E7-4668-B36E-0FB95E25647C}" destId="{DD725419-2EE7-4A75-A66B-9FB3C4C86DD7}" srcOrd="1" destOrd="0" presId="urn:microsoft.com/office/officeart/2018/2/layout/IconVerticalSolidList"/>
    <dgm:cxn modelId="{6B8C8558-0525-4F03-AD01-B5647ED0765A}" type="presParOf" srcId="{7182E83A-C7E7-4668-B36E-0FB95E25647C}" destId="{92608543-8732-413C-9D9C-636C33D397C0}" srcOrd="2" destOrd="0" presId="urn:microsoft.com/office/officeart/2018/2/layout/IconVerticalSolidList"/>
    <dgm:cxn modelId="{48330F04-8CBF-46A5-8AA3-F0513A373485}" type="presParOf" srcId="{7182E83A-C7E7-4668-B36E-0FB95E25647C}" destId="{964AB7BD-2EFF-4FF9-A153-3D0297B538A9}" srcOrd="3" destOrd="0" presId="urn:microsoft.com/office/officeart/2018/2/layout/IconVerticalSolidList"/>
    <dgm:cxn modelId="{507CD40D-8943-4EED-A2E3-EDACB92C4F69}" type="presParOf" srcId="{DA99D6E1-BF5C-4FC9-978E-54B7AB6483EB}" destId="{02D41D66-B7AA-49A4-9832-71E35A310831}" srcOrd="3" destOrd="0" presId="urn:microsoft.com/office/officeart/2018/2/layout/IconVerticalSolidList"/>
    <dgm:cxn modelId="{A8A5D4D3-B313-44BC-9EC6-1A1570347FC1}" type="presParOf" srcId="{DA99D6E1-BF5C-4FC9-978E-54B7AB6483EB}" destId="{9169C844-6984-45D0-AAB4-5955F217F765}" srcOrd="4" destOrd="0" presId="urn:microsoft.com/office/officeart/2018/2/layout/IconVerticalSolidList"/>
    <dgm:cxn modelId="{7E3AB2CE-1879-41E9-9C71-F955EBF13685}" type="presParOf" srcId="{9169C844-6984-45D0-AAB4-5955F217F765}" destId="{1AF53202-E093-416C-9954-0399F473DA36}" srcOrd="0" destOrd="0" presId="urn:microsoft.com/office/officeart/2018/2/layout/IconVerticalSolidList"/>
    <dgm:cxn modelId="{DC0BDE1C-02FB-4A76-A345-BC04B1907233}" type="presParOf" srcId="{9169C844-6984-45D0-AAB4-5955F217F765}" destId="{F80A0BD2-4928-4AE8-82D8-526CB7F98C4D}" srcOrd="1" destOrd="0" presId="urn:microsoft.com/office/officeart/2018/2/layout/IconVerticalSolidList"/>
    <dgm:cxn modelId="{52018A00-D444-4C4A-AAE2-8FE65EECACB9}" type="presParOf" srcId="{9169C844-6984-45D0-AAB4-5955F217F765}" destId="{C0DE3169-0693-4C1E-A3CE-F88575FFA916}" srcOrd="2" destOrd="0" presId="urn:microsoft.com/office/officeart/2018/2/layout/IconVerticalSolidList"/>
    <dgm:cxn modelId="{366FA389-4751-4B67-8C0F-149CD9C29039}" type="presParOf" srcId="{9169C844-6984-45D0-AAB4-5955F217F765}" destId="{3B1C5938-BD0B-4208-B082-044B6C53F26A}" srcOrd="3" destOrd="0" presId="urn:microsoft.com/office/officeart/2018/2/layout/IconVerticalSolidList"/>
    <dgm:cxn modelId="{65358290-715A-45BA-B53A-CD592EFF10CE}" type="presParOf" srcId="{DA99D6E1-BF5C-4FC9-978E-54B7AB6483EB}" destId="{3D01D608-19F9-4792-A47D-310EF640022D}" srcOrd="5" destOrd="0" presId="urn:microsoft.com/office/officeart/2018/2/layout/IconVerticalSolidList"/>
    <dgm:cxn modelId="{7232DB92-FB04-47EF-BCA7-3E44E05B68B1}" type="presParOf" srcId="{DA99D6E1-BF5C-4FC9-978E-54B7AB6483EB}" destId="{3CEA75F0-D67A-4F64-A840-72606BCA4022}" srcOrd="6" destOrd="0" presId="urn:microsoft.com/office/officeart/2018/2/layout/IconVerticalSolidList"/>
    <dgm:cxn modelId="{4D3E778D-8F42-4202-84DD-C789121491F3}" type="presParOf" srcId="{3CEA75F0-D67A-4F64-A840-72606BCA4022}" destId="{21E70AB6-135C-4329-833F-834265A70DB5}" srcOrd="0" destOrd="0" presId="urn:microsoft.com/office/officeart/2018/2/layout/IconVerticalSolidList"/>
    <dgm:cxn modelId="{C61ECBA2-5A24-4AF7-A349-EE4A2CC01618}" type="presParOf" srcId="{3CEA75F0-D67A-4F64-A840-72606BCA4022}" destId="{F06A4B5C-CB07-477E-8503-4515FA79210E}" srcOrd="1" destOrd="0" presId="urn:microsoft.com/office/officeart/2018/2/layout/IconVerticalSolidList"/>
    <dgm:cxn modelId="{D5E76F45-F621-47D9-AE68-B472ADA341EB}" type="presParOf" srcId="{3CEA75F0-D67A-4F64-A840-72606BCA4022}" destId="{4A9545D0-22D2-4AA4-B3DD-50A6480AE8CC}" srcOrd="2" destOrd="0" presId="urn:microsoft.com/office/officeart/2018/2/layout/IconVerticalSolidList"/>
    <dgm:cxn modelId="{95F15D77-DF00-4915-8BB3-AA5AF4527F27}" type="presParOf" srcId="{3CEA75F0-D67A-4F64-A840-72606BCA4022}" destId="{EE0DBDD5-6B89-4817-B712-B33251B21CE6}" srcOrd="3" destOrd="0" presId="urn:microsoft.com/office/officeart/2018/2/layout/IconVerticalSolidList"/>
    <dgm:cxn modelId="{7D58803B-5118-4976-A3FC-2A53A2A635CE}" type="presParOf" srcId="{DA99D6E1-BF5C-4FC9-978E-54B7AB6483EB}" destId="{CD6D29D5-4EEB-4ADB-860A-F58782EEC799}" srcOrd="7" destOrd="0" presId="urn:microsoft.com/office/officeart/2018/2/layout/IconVerticalSolidList"/>
    <dgm:cxn modelId="{17A5EE57-37AA-4678-B01A-A8F3D5DF9C1C}" type="presParOf" srcId="{DA99D6E1-BF5C-4FC9-978E-54B7AB6483EB}" destId="{DC325EF4-6527-423B-919C-C16544503D32}" srcOrd="8" destOrd="0" presId="urn:microsoft.com/office/officeart/2018/2/layout/IconVerticalSolidList"/>
    <dgm:cxn modelId="{3F3BE797-5287-471D-95BA-38993ED9EC14}" type="presParOf" srcId="{DC325EF4-6527-423B-919C-C16544503D32}" destId="{5CF7DCDC-5349-48E9-AFB2-0835008D3E9E}" srcOrd="0" destOrd="0" presId="urn:microsoft.com/office/officeart/2018/2/layout/IconVerticalSolidList"/>
    <dgm:cxn modelId="{9C42C9D9-C89A-4332-87E6-5D1944969AB4}" type="presParOf" srcId="{DC325EF4-6527-423B-919C-C16544503D32}" destId="{24EDB46E-7A51-4187-82EE-03AE68F66405}" srcOrd="1" destOrd="0" presId="urn:microsoft.com/office/officeart/2018/2/layout/IconVerticalSolidList"/>
    <dgm:cxn modelId="{E357DA57-C7E6-41C2-9298-B7471B3204AB}" type="presParOf" srcId="{DC325EF4-6527-423B-919C-C16544503D32}" destId="{9773D2C6-E1DC-4EC6-A70C-D979CE81873D}" srcOrd="2" destOrd="0" presId="urn:microsoft.com/office/officeart/2018/2/layout/IconVerticalSolidList"/>
    <dgm:cxn modelId="{8941F5A8-50E1-4AB3-B776-BDC74FEBCA4A}" type="presParOf" srcId="{DC325EF4-6527-423B-919C-C16544503D32}" destId="{1F49D5E0-87D5-496D-BC37-7B72ABC09C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097FF-628B-42EF-9FC6-3E1133B94F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472B1A7-4EA0-44EA-8EBF-603CAB5CA0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Order management system</a:t>
          </a:r>
        </a:p>
      </dgm:t>
    </dgm:pt>
    <dgm:pt modelId="{DE799C59-4192-4B9F-BB9D-2ACF014EB2FA}" type="parTrans" cxnId="{2E27F487-AEBB-4D51-897E-BA56915FEAEB}">
      <dgm:prSet/>
      <dgm:spPr/>
      <dgm:t>
        <a:bodyPr/>
        <a:lstStyle/>
        <a:p>
          <a:endParaRPr lang="en-US"/>
        </a:p>
      </dgm:t>
    </dgm:pt>
    <dgm:pt modelId="{C74D5B3C-0FD9-471A-A8F4-16A0B9F127EB}" type="sibTrans" cxnId="{2E27F487-AEBB-4D51-897E-BA56915FEAEB}">
      <dgm:prSet/>
      <dgm:spPr/>
      <dgm:t>
        <a:bodyPr/>
        <a:lstStyle/>
        <a:p>
          <a:endParaRPr lang="en-US"/>
        </a:p>
      </dgm:t>
    </dgm:pt>
    <dgm:pt modelId="{6B0CF39F-8CD4-44AD-8739-58D9577CB9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Supply management system</a:t>
          </a:r>
        </a:p>
      </dgm:t>
    </dgm:pt>
    <dgm:pt modelId="{9C824767-885E-4864-9274-86A56E69F289}" type="parTrans" cxnId="{56E3CE30-942D-4553-B7BF-EFC3E33AF196}">
      <dgm:prSet/>
      <dgm:spPr/>
      <dgm:t>
        <a:bodyPr/>
        <a:lstStyle/>
        <a:p>
          <a:endParaRPr lang="en-US"/>
        </a:p>
      </dgm:t>
    </dgm:pt>
    <dgm:pt modelId="{2D190D4F-C3F5-45F1-A4DA-2439B5A6E19E}" type="sibTrans" cxnId="{56E3CE30-942D-4553-B7BF-EFC3E33AF196}">
      <dgm:prSet/>
      <dgm:spPr/>
      <dgm:t>
        <a:bodyPr/>
        <a:lstStyle/>
        <a:p>
          <a:endParaRPr lang="en-US"/>
        </a:p>
      </dgm:t>
    </dgm:pt>
    <dgm:pt modelId="{E0131C1E-204E-4CCE-B90D-FA75E6CB5A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Warehouse managements system</a:t>
          </a:r>
        </a:p>
      </dgm:t>
    </dgm:pt>
    <dgm:pt modelId="{45DA351E-5392-4E05-B083-97FDE15A221D}" type="parTrans" cxnId="{EB07468B-29D7-4909-BDD4-031B14F4ADF3}">
      <dgm:prSet/>
      <dgm:spPr/>
      <dgm:t>
        <a:bodyPr/>
        <a:lstStyle/>
        <a:p>
          <a:endParaRPr lang="en-US"/>
        </a:p>
      </dgm:t>
    </dgm:pt>
    <dgm:pt modelId="{576C621F-E20A-4514-A7D5-F2401CC91D7D}" type="sibTrans" cxnId="{EB07468B-29D7-4909-BDD4-031B14F4ADF3}">
      <dgm:prSet/>
      <dgm:spPr/>
      <dgm:t>
        <a:bodyPr/>
        <a:lstStyle/>
        <a:p>
          <a:endParaRPr lang="en-US"/>
        </a:p>
      </dgm:t>
    </dgm:pt>
    <dgm:pt modelId="{EE179149-4DC3-490C-A7B3-836AB186BC43}" type="pres">
      <dgm:prSet presAssocID="{052097FF-628B-42EF-9FC6-3E1133B94FCE}" presName="root" presStyleCnt="0">
        <dgm:presLayoutVars>
          <dgm:dir/>
          <dgm:resizeHandles val="exact"/>
        </dgm:presLayoutVars>
      </dgm:prSet>
      <dgm:spPr/>
    </dgm:pt>
    <dgm:pt modelId="{3F91AE74-D999-41AC-86AE-899FC270980B}" type="pres">
      <dgm:prSet presAssocID="{E472B1A7-4EA0-44EA-8EBF-603CAB5CA06B}" presName="compNode" presStyleCnt="0"/>
      <dgm:spPr/>
    </dgm:pt>
    <dgm:pt modelId="{C56ED27B-AC16-48D0-8263-072DB89E3E6E}" type="pres">
      <dgm:prSet presAssocID="{E472B1A7-4EA0-44EA-8EBF-603CAB5CA06B}" presName="iconBgRect" presStyleLbl="bgShp" presStyleIdx="0" presStyleCnt="3"/>
      <dgm:spPr>
        <a:solidFill>
          <a:schemeClr val="bg1"/>
        </a:solidFill>
      </dgm:spPr>
    </dgm:pt>
    <dgm:pt modelId="{C6610A7C-54E8-4779-9D4F-0019FC96A769}" type="pres">
      <dgm:prSet presAssocID="{E472B1A7-4EA0-44EA-8EBF-603CAB5CA0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96F7D8C-F9D7-4843-B4FC-E4DB729A3A3A}" type="pres">
      <dgm:prSet presAssocID="{E472B1A7-4EA0-44EA-8EBF-603CAB5CA06B}" presName="spaceRect" presStyleCnt="0"/>
      <dgm:spPr/>
    </dgm:pt>
    <dgm:pt modelId="{4DEAACA4-6333-4FCA-9F03-B60D0EEB70F2}" type="pres">
      <dgm:prSet presAssocID="{E472B1A7-4EA0-44EA-8EBF-603CAB5CA06B}" presName="textRect" presStyleLbl="revTx" presStyleIdx="0" presStyleCnt="3">
        <dgm:presLayoutVars>
          <dgm:chMax val="1"/>
          <dgm:chPref val="1"/>
        </dgm:presLayoutVars>
      </dgm:prSet>
      <dgm:spPr>
        <a:solidFill>
          <a:schemeClr val="bg1"/>
        </a:solidFill>
      </dgm:spPr>
    </dgm:pt>
    <dgm:pt modelId="{CA06B43B-A45D-487C-B616-AA7BCFD1E062}" type="pres">
      <dgm:prSet presAssocID="{C74D5B3C-0FD9-471A-A8F4-16A0B9F127EB}" presName="sibTrans" presStyleCnt="0"/>
      <dgm:spPr/>
    </dgm:pt>
    <dgm:pt modelId="{12A2C18D-CE26-4030-93BB-B4472AC7AC70}" type="pres">
      <dgm:prSet presAssocID="{6B0CF39F-8CD4-44AD-8739-58D9577CB946}" presName="compNode" presStyleCnt="0"/>
      <dgm:spPr/>
    </dgm:pt>
    <dgm:pt modelId="{010B6B8B-649C-4217-A71B-D25BBD53F1EE}" type="pres">
      <dgm:prSet presAssocID="{6B0CF39F-8CD4-44AD-8739-58D9577CB946}" presName="iconBgRect" presStyleLbl="bgShp" presStyleIdx="1" presStyleCnt="3"/>
      <dgm:spPr>
        <a:solidFill>
          <a:schemeClr val="bg1"/>
        </a:solidFill>
      </dgm:spPr>
    </dgm:pt>
    <dgm:pt modelId="{A4BD5E8B-89DB-4EF1-9CC3-0F3726066B94}" type="pres">
      <dgm:prSet presAssocID="{6B0CF39F-8CD4-44AD-8739-58D9577CB9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B84AC77-18AD-4D2A-967B-F758B0B143E4}" type="pres">
      <dgm:prSet presAssocID="{6B0CF39F-8CD4-44AD-8739-58D9577CB946}" presName="spaceRect" presStyleCnt="0"/>
      <dgm:spPr/>
    </dgm:pt>
    <dgm:pt modelId="{D180C5CA-4442-476B-BDB4-5CFF9D017A65}" type="pres">
      <dgm:prSet presAssocID="{6B0CF39F-8CD4-44AD-8739-58D9577CB946}" presName="textRect" presStyleLbl="revTx" presStyleIdx="1" presStyleCnt="3">
        <dgm:presLayoutVars>
          <dgm:chMax val="1"/>
          <dgm:chPref val="1"/>
        </dgm:presLayoutVars>
      </dgm:prSet>
      <dgm:spPr>
        <a:solidFill>
          <a:schemeClr val="bg1"/>
        </a:solidFill>
      </dgm:spPr>
    </dgm:pt>
    <dgm:pt modelId="{F58ACDE4-FBE9-49F8-9FC4-AE3BC85066D5}" type="pres">
      <dgm:prSet presAssocID="{2D190D4F-C3F5-45F1-A4DA-2439B5A6E19E}" presName="sibTrans" presStyleCnt="0"/>
      <dgm:spPr/>
    </dgm:pt>
    <dgm:pt modelId="{A98DCDFE-268C-4BFD-A0D1-F337B4619532}" type="pres">
      <dgm:prSet presAssocID="{E0131C1E-204E-4CCE-B90D-FA75E6CB5A84}" presName="compNode" presStyleCnt="0"/>
      <dgm:spPr/>
    </dgm:pt>
    <dgm:pt modelId="{A9CDC5BF-0E3F-4871-8E2D-8EC542DBF94A}" type="pres">
      <dgm:prSet presAssocID="{E0131C1E-204E-4CCE-B90D-FA75E6CB5A84}" presName="iconBgRect" presStyleLbl="bgShp" presStyleIdx="2" presStyleCnt="3"/>
      <dgm:spPr>
        <a:solidFill>
          <a:schemeClr val="bg1"/>
        </a:solidFill>
      </dgm:spPr>
    </dgm:pt>
    <dgm:pt modelId="{B8F7D19E-2540-424E-8066-6506016F0433}" type="pres">
      <dgm:prSet presAssocID="{E0131C1E-204E-4CCE-B90D-FA75E6CB5A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78AFC88-9633-4AB1-BBC9-EA5F41C44317}" type="pres">
      <dgm:prSet presAssocID="{E0131C1E-204E-4CCE-B90D-FA75E6CB5A84}" presName="spaceRect" presStyleCnt="0"/>
      <dgm:spPr/>
    </dgm:pt>
    <dgm:pt modelId="{288B68D4-414B-47E0-9CA4-6ACD1783BCDA}" type="pres">
      <dgm:prSet presAssocID="{E0131C1E-204E-4CCE-B90D-FA75E6CB5A84}" presName="textRect" presStyleLbl="revTx" presStyleIdx="2" presStyleCnt="3">
        <dgm:presLayoutVars>
          <dgm:chMax val="1"/>
          <dgm:chPref val="1"/>
        </dgm:presLayoutVars>
      </dgm:prSet>
      <dgm:spPr>
        <a:solidFill>
          <a:schemeClr val="bg1"/>
        </a:solidFill>
      </dgm:spPr>
    </dgm:pt>
  </dgm:ptLst>
  <dgm:cxnLst>
    <dgm:cxn modelId="{48006C07-23FC-4E45-B0E1-1FFC20CD3DCD}" type="presOf" srcId="{E0131C1E-204E-4CCE-B90D-FA75E6CB5A84}" destId="{288B68D4-414B-47E0-9CA4-6ACD1783BCDA}" srcOrd="0" destOrd="0" presId="urn:microsoft.com/office/officeart/2018/5/layout/IconCircleLabelList"/>
    <dgm:cxn modelId="{C8D8961C-6751-48D0-A3F9-5520129AD6BF}" type="presOf" srcId="{6B0CF39F-8CD4-44AD-8739-58D9577CB946}" destId="{D180C5CA-4442-476B-BDB4-5CFF9D017A65}" srcOrd="0" destOrd="0" presId="urn:microsoft.com/office/officeart/2018/5/layout/IconCircleLabelList"/>
    <dgm:cxn modelId="{56E3CE30-942D-4553-B7BF-EFC3E33AF196}" srcId="{052097FF-628B-42EF-9FC6-3E1133B94FCE}" destId="{6B0CF39F-8CD4-44AD-8739-58D9577CB946}" srcOrd="1" destOrd="0" parTransId="{9C824767-885E-4864-9274-86A56E69F289}" sibTransId="{2D190D4F-C3F5-45F1-A4DA-2439B5A6E19E}"/>
    <dgm:cxn modelId="{3B5ACD44-1584-4715-BFF0-BC4A1DE66BCD}" type="presOf" srcId="{E472B1A7-4EA0-44EA-8EBF-603CAB5CA06B}" destId="{4DEAACA4-6333-4FCA-9F03-B60D0EEB70F2}" srcOrd="0" destOrd="0" presId="urn:microsoft.com/office/officeart/2018/5/layout/IconCircleLabelList"/>
    <dgm:cxn modelId="{90CC9D46-D5AB-4869-ABF6-1EA5442A94B9}" type="presOf" srcId="{052097FF-628B-42EF-9FC6-3E1133B94FCE}" destId="{EE179149-4DC3-490C-A7B3-836AB186BC43}" srcOrd="0" destOrd="0" presId="urn:microsoft.com/office/officeart/2018/5/layout/IconCircleLabelList"/>
    <dgm:cxn modelId="{2E27F487-AEBB-4D51-897E-BA56915FEAEB}" srcId="{052097FF-628B-42EF-9FC6-3E1133B94FCE}" destId="{E472B1A7-4EA0-44EA-8EBF-603CAB5CA06B}" srcOrd="0" destOrd="0" parTransId="{DE799C59-4192-4B9F-BB9D-2ACF014EB2FA}" sibTransId="{C74D5B3C-0FD9-471A-A8F4-16A0B9F127EB}"/>
    <dgm:cxn modelId="{EB07468B-29D7-4909-BDD4-031B14F4ADF3}" srcId="{052097FF-628B-42EF-9FC6-3E1133B94FCE}" destId="{E0131C1E-204E-4CCE-B90D-FA75E6CB5A84}" srcOrd="2" destOrd="0" parTransId="{45DA351E-5392-4E05-B083-97FDE15A221D}" sibTransId="{576C621F-E20A-4514-A7D5-F2401CC91D7D}"/>
    <dgm:cxn modelId="{F62F9D7A-0A98-43DF-9FC9-FAF40ADC8E46}" type="presParOf" srcId="{EE179149-4DC3-490C-A7B3-836AB186BC43}" destId="{3F91AE74-D999-41AC-86AE-899FC270980B}" srcOrd="0" destOrd="0" presId="urn:microsoft.com/office/officeart/2018/5/layout/IconCircleLabelList"/>
    <dgm:cxn modelId="{50864A27-BAE0-4216-A8EC-A213BCC4AA87}" type="presParOf" srcId="{3F91AE74-D999-41AC-86AE-899FC270980B}" destId="{C56ED27B-AC16-48D0-8263-072DB89E3E6E}" srcOrd="0" destOrd="0" presId="urn:microsoft.com/office/officeart/2018/5/layout/IconCircleLabelList"/>
    <dgm:cxn modelId="{ECC758AC-C463-4DF1-9438-B138FC22511C}" type="presParOf" srcId="{3F91AE74-D999-41AC-86AE-899FC270980B}" destId="{C6610A7C-54E8-4779-9D4F-0019FC96A769}" srcOrd="1" destOrd="0" presId="urn:microsoft.com/office/officeart/2018/5/layout/IconCircleLabelList"/>
    <dgm:cxn modelId="{37C1C123-1F25-4AEB-A7ED-2A85F582F963}" type="presParOf" srcId="{3F91AE74-D999-41AC-86AE-899FC270980B}" destId="{996F7D8C-F9D7-4843-B4FC-E4DB729A3A3A}" srcOrd="2" destOrd="0" presId="urn:microsoft.com/office/officeart/2018/5/layout/IconCircleLabelList"/>
    <dgm:cxn modelId="{DD083584-8251-4AFE-82BF-F265B05F16F6}" type="presParOf" srcId="{3F91AE74-D999-41AC-86AE-899FC270980B}" destId="{4DEAACA4-6333-4FCA-9F03-B60D0EEB70F2}" srcOrd="3" destOrd="0" presId="urn:microsoft.com/office/officeart/2018/5/layout/IconCircleLabelList"/>
    <dgm:cxn modelId="{B95D6E86-4F6A-4A04-8BC1-1965656E262F}" type="presParOf" srcId="{EE179149-4DC3-490C-A7B3-836AB186BC43}" destId="{CA06B43B-A45D-487C-B616-AA7BCFD1E062}" srcOrd="1" destOrd="0" presId="urn:microsoft.com/office/officeart/2018/5/layout/IconCircleLabelList"/>
    <dgm:cxn modelId="{B03439D5-A878-4231-A62E-63DA54979BE6}" type="presParOf" srcId="{EE179149-4DC3-490C-A7B3-836AB186BC43}" destId="{12A2C18D-CE26-4030-93BB-B4472AC7AC70}" srcOrd="2" destOrd="0" presId="urn:microsoft.com/office/officeart/2018/5/layout/IconCircleLabelList"/>
    <dgm:cxn modelId="{07E4F478-AB64-474A-8FA1-2CB67987FCCD}" type="presParOf" srcId="{12A2C18D-CE26-4030-93BB-B4472AC7AC70}" destId="{010B6B8B-649C-4217-A71B-D25BBD53F1EE}" srcOrd="0" destOrd="0" presId="urn:microsoft.com/office/officeart/2018/5/layout/IconCircleLabelList"/>
    <dgm:cxn modelId="{C89636BB-312C-49EB-AEDE-FE2241AC4BF4}" type="presParOf" srcId="{12A2C18D-CE26-4030-93BB-B4472AC7AC70}" destId="{A4BD5E8B-89DB-4EF1-9CC3-0F3726066B94}" srcOrd="1" destOrd="0" presId="urn:microsoft.com/office/officeart/2018/5/layout/IconCircleLabelList"/>
    <dgm:cxn modelId="{2AC08533-FF90-4145-BC24-85C1F43CC17F}" type="presParOf" srcId="{12A2C18D-CE26-4030-93BB-B4472AC7AC70}" destId="{6B84AC77-18AD-4D2A-967B-F758B0B143E4}" srcOrd="2" destOrd="0" presId="urn:microsoft.com/office/officeart/2018/5/layout/IconCircleLabelList"/>
    <dgm:cxn modelId="{65A139EA-E647-430F-AF71-8F29DB62B8B4}" type="presParOf" srcId="{12A2C18D-CE26-4030-93BB-B4472AC7AC70}" destId="{D180C5CA-4442-476B-BDB4-5CFF9D017A65}" srcOrd="3" destOrd="0" presId="urn:microsoft.com/office/officeart/2018/5/layout/IconCircleLabelList"/>
    <dgm:cxn modelId="{73F5BA4B-BD5A-4BB3-9298-04E28C792BFD}" type="presParOf" srcId="{EE179149-4DC3-490C-A7B3-836AB186BC43}" destId="{F58ACDE4-FBE9-49F8-9FC4-AE3BC85066D5}" srcOrd="3" destOrd="0" presId="urn:microsoft.com/office/officeart/2018/5/layout/IconCircleLabelList"/>
    <dgm:cxn modelId="{1804C6E7-340F-478D-BDA9-98CE786B85C4}" type="presParOf" srcId="{EE179149-4DC3-490C-A7B3-836AB186BC43}" destId="{A98DCDFE-268C-4BFD-A0D1-F337B4619532}" srcOrd="4" destOrd="0" presId="urn:microsoft.com/office/officeart/2018/5/layout/IconCircleLabelList"/>
    <dgm:cxn modelId="{5390BBDF-95FD-489F-84F3-68CD24ABEF6F}" type="presParOf" srcId="{A98DCDFE-268C-4BFD-A0D1-F337B4619532}" destId="{A9CDC5BF-0E3F-4871-8E2D-8EC542DBF94A}" srcOrd="0" destOrd="0" presId="urn:microsoft.com/office/officeart/2018/5/layout/IconCircleLabelList"/>
    <dgm:cxn modelId="{E39F26AF-B9C6-43A9-9957-025BCD7A2E07}" type="presParOf" srcId="{A98DCDFE-268C-4BFD-A0D1-F337B4619532}" destId="{B8F7D19E-2540-424E-8066-6506016F0433}" srcOrd="1" destOrd="0" presId="urn:microsoft.com/office/officeart/2018/5/layout/IconCircleLabelList"/>
    <dgm:cxn modelId="{EADD80BF-0C5E-4937-9DBF-7AEA05D4665D}" type="presParOf" srcId="{A98DCDFE-268C-4BFD-A0D1-F337B4619532}" destId="{C78AFC88-9633-4AB1-BBC9-EA5F41C44317}" srcOrd="2" destOrd="0" presId="urn:microsoft.com/office/officeart/2018/5/layout/IconCircleLabelList"/>
    <dgm:cxn modelId="{121E372B-F5D5-4D8D-B120-38814402020A}" type="presParOf" srcId="{A98DCDFE-268C-4BFD-A0D1-F337B4619532}" destId="{288B68D4-414B-47E0-9CA4-6ACD1783BC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5604DB-F0EB-41BE-B102-28AC548C5B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72FFAC-3887-4C3C-B7A0-395931B4C1F0}">
      <dgm:prSet/>
      <dgm:spPr/>
      <dgm:t>
        <a:bodyPr/>
        <a:lstStyle/>
        <a:p>
          <a:r>
            <a:rPr lang="en-US"/>
            <a:t>Billing</a:t>
          </a:r>
        </a:p>
      </dgm:t>
    </dgm:pt>
    <dgm:pt modelId="{A0433F50-042D-4C6B-9F82-6208DC41EF42}" type="parTrans" cxnId="{867D9378-2890-4D36-9212-717CF6054DA1}">
      <dgm:prSet/>
      <dgm:spPr/>
      <dgm:t>
        <a:bodyPr/>
        <a:lstStyle/>
        <a:p>
          <a:endParaRPr lang="en-US"/>
        </a:p>
      </dgm:t>
    </dgm:pt>
    <dgm:pt modelId="{F1140084-9072-4E53-A34F-E4A49ADE224F}" type="sibTrans" cxnId="{867D9378-2890-4D36-9212-717CF6054DA1}">
      <dgm:prSet/>
      <dgm:spPr/>
      <dgm:t>
        <a:bodyPr/>
        <a:lstStyle/>
        <a:p>
          <a:endParaRPr lang="en-US"/>
        </a:p>
      </dgm:t>
    </dgm:pt>
    <dgm:pt modelId="{88ABC81F-ADE7-4C4A-86F0-E8BD07A84ECF}">
      <dgm:prSet/>
      <dgm:spPr/>
      <dgm:t>
        <a:bodyPr/>
        <a:lstStyle/>
        <a:p>
          <a:r>
            <a:rPr lang="en-US"/>
            <a:t>Cart</a:t>
          </a:r>
        </a:p>
      </dgm:t>
    </dgm:pt>
    <dgm:pt modelId="{3DAF489E-7466-449B-93CF-19A138541870}" type="parTrans" cxnId="{BF2EDFB9-7A43-4336-B2B7-7FD9AB53054F}">
      <dgm:prSet/>
      <dgm:spPr/>
      <dgm:t>
        <a:bodyPr/>
        <a:lstStyle/>
        <a:p>
          <a:endParaRPr lang="en-US"/>
        </a:p>
      </dgm:t>
    </dgm:pt>
    <dgm:pt modelId="{328C1607-3E38-410F-BFE8-20CD4D41E485}" type="sibTrans" cxnId="{BF2EDFB9-7A43-4336-B2B7-7FD9AB53054F}">
      <dgm:prSet/>
      <dgm:spPr/>
      <dgm:t>
        <a:bodyPr/>
        <a:lstStyle/>
        <a:p>
          <a:endParaRPr lang="en-US"/>
        </a:p>
      </dgm:t>
    </dgm:pt>
    <dgm:pt modelId="{6C75CA54-5381-440B-9A29-94495D696E17}">
      <dgm:prSet/>
      <dgm:spPr/>
      <dgm:t>
        <a:bodyPr/>
        <a:lstStyle/>
        <a:p>
          <a:r>
            <a:rPr lang="en-US"/>
            <a:t>Expandability</a:t>
          </a:r>
        </a:p>
      </dgm:t>
    </dgm:pt>
    <dgm:pt modelId="{BEF8DCEF-3F53-4FE7-A20C-5520D56A779D}" type="parTrans" cxnId="{D2CCC49E-17F9-4C7F-9A35-57FEF1109502}">
      <dgm:prSet/>
      <dgm:spPr/>
      <dgm:t>
        <a:bodyPr/>
        <a:lstStyle/>
        <a:p>
          <a:endParaRPr lang="en-US"/>
        </a:p>
      </dgm:t>
    </dgm:pt>
    <dgm:pt modelId="{B992D471-BA3A-45D5-BE7E-3115DD25EDB8}" type="sibTrans" cxnId="{D2CCC49E-17F9-4C7F-9A35-57FEF1109502}">
      <dgm:prSet/>
      <dgm:spPr/>
      <dgm:t>
        <a:bodyPr/>
        <a:lstStyle/>
        <a:p>
          <a:endParaRPr lang="en-US"/>
        </a:p>
      </dgm:t>
    </dgm:pt>
    <dgm:pt modelId="{21980DD8-5910-4A0B-B178-D2E125E2AB1F}">
      <dgm:prSet/>
      <dgm:spPr/>
      <dgm:t>
        <a:bodyPr/>
        <a:lstStyle/>
        <a:p>
          <a:r>
            <a:rPr lang="en-US"/>
            <a:t>User Friendly Interface</a:t>
          </a:r>
        </a:p>
      </dgm:t>
    </dgm:pt>
    <dgm:pt modelId="{DA4F290A-5AC2-48D6-9F18-B4581B2E8905}" type="parTrans" cxnId="{C8664578-E159-44A3-BCE0-FECF4EBF8C39}">
      <dgm:prSet/>
      <dgm:spPr/>
      <dgm:t>
        <a:bodyPr/>
        <a:lstStyle/>
        <a:p>
          <a:endParaRPr lang="en-US"/>
        </a:p>
      </dgm:t>
    </dgm:pt>
    <dgm:pt modelId="{9324BF44-7610-4779-A5C7-F09066E84E48}" type="sibTrans" cxnId="{C8664578-E159-44A3-BCE0-FECF4EBF8C39}">
      <dgm:prSet/>
      <dgm:spPr/>
      <dgm:t>
        <a:bodyPr/>
        <a:lstStyle/>
        <a:p>
          <a:endParaRPr lang="en-US"/>
        </a:p>
      </dgm:t>
    </dgm:pt>
    <dgm:pt modelId="{1D9DF2DB-4F89-4BCE-8698-00B9B1A8081A}">
      <dgm:prSet/>
      <dgm:spPr/>
      <dgm:t>
        <a:bodyPr/>
        <a:lstStyle/>
        <a:p>
          <a:r>
            <a:rPr lang="en-US"/>
            <a:t>Recommendation of Products</a:t>
          </a:r>
        </a:p>
      </dgm:t>
    </dgm:pt>
    <dgm:pt modelId="{88C61690-0DEA-4166-BADC-57DDA185F41D}" type="parTrans" cxnId="{8E9E4BE0-0968-4901-BCDE-51F2A64263C6}">
      <dgm:prSet/>
      <dgm:spPr/>
      <dgm:t>
        <a:bodyPr/>
        <a:lstStyle/>
        <a:p>
          <a:endParaRPr lang="en-US"/>
        </a:p>
      </dgm:t>
    </dgm:pt>
    <dgm:pt modelId="{F1E05479-9495-47B6-A26B-C23C6EDC8862}" type="sibTrans" cxnId="{8E9E4BE0-0968-4901-BCDE-51F2A64263C6}">
      <dgm:prSet/>
      <dgm:spPr/>
      <dgm:t>
        <a:bodyPr/>
        <a:lstStyle/>
        <a:p>
          <a:endParaRPr lang="en-US"/>
        </a:p>
      </dgm:t>
    </dgm:pt>
    <dgm:pt modelId="{DEE47A35-F33B-40CD-B746-164CA8301FA2}" type="pres">
      <dgm:prSet presAssocID="{8F5604DB-F0EB-41BE-B102-28AC548C5B0F}" presName="linear" presStyleCnt="0">
        <dgm:presLayoutVars>
          <dgm:animLvl val="lvl"/>
          <dgm:resizeHandles val="exact"/>
        </dgm:presLayoutVars>
      </dgm:prSet>
      <dgm:spPr/>
    </dgm:pt>
    <dgm:pt modelId="{C2574986-8D13-4EAF-9ECB-6B9476FD3812}" type="pres">
      <dgm:prSet presAssocID="{0972FFAC-3887-4C3C-B7A0-395931B4C1F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3838F25-6F0A-4304-94FA-DE9E020DEC1F}" type="pres">
      <dgm:prSet presAssocID="{F1140084-9072-4E53-A34F-E4A49ADE224F}" presName="spacer" presStyleCnt="0"/>
      <dgm:spPr/>
    </dgm:pt>
    <dgm:pt modelId="{D2954B8F-113B-41A0-AB59-FF05F59F3B13}" type="pres">
      <dgm:prSet presAssocID="{88ABC81F-ADE7-4C4A-86F0-E8BD07A84E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96C1262-5DF2-442B-ABE6-46B183424C1C}" type="pres">
      <dgm:prSet presAssocID="{328C1607-3E38-410F-BFE8-20CD4D41E485}" presName="spacer" presStyleCnt="0"/>
      <dgm:spPr/>
    </dgm:pt>
    <dgm:pt modelId="{E89A7DEC-69FF-47B5-A665-BD73A3420AB0}" type="pres">
      <dgm:prSet presAssocID="{6C75CA54-5381-440B-9A29-94495D696E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27DD4C-E1ED-4761-BA0A-788F29C873EE}" type="pres">
      <dgm:prSet presAssocID="{B992D471-BA3A-45D5-BE7E-3115DD25EDB8}" presName="spacer" presStyleCnt="0"/>
      <dgm:spPr/>
    </dgm:pt>
    <dgm:pt modelId="{BA7056C2-AAB5-4F37-B7FF-3ABF38C92983}" type="pres">
      <dgm:prSet presAssocID="{21980DD8-5910-4A0B-B178-D2E125E2AB1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CC7AA4-2012-410D-ADCA-9F521C195978}" type="pres">
      <dgm:prSet presAssocID="{9324BF44-7610-4779-A5C7-F09066E84E48}" presName="spacer" presStyleCnt="0"/>
      <dgm:spPr/>
    </dgm:pt>
    <dgm:pt modelId="{78FADB07-30FA-41F1-8821-B36E9A787927}" type="pres">
      <dgm:prSet presAssocID="{1D9DF2DB-4F89-4BCE-8698-00B9B1A8081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BC364A-05D6-423B-80DD-2EFD5A11F2AE}" type="presOf" srcId="{88ABC81F-ADE7-4C4A-86F0-E8BD07A84ECF}" destId="{D2954B8F-113B-41A0-AB59-FF05F59F3B13}" srcOrd="0" destOrd="0" presId="urn:microsoft.com/office/officeart/2005/8/layout/vList2"/>
    <dgm:cxn modelId="{4DF4CD4D-2E80-4CE3-B841-7BE1F4393CDD}" type="presOf" srcId="{6C75CA54-5381-440B-9A29-94495D696E17}" destId="{E89A7DEC-69FF-47B5-A665-BD73A3420AB0}" srcOrd="0" destOrd="0" presId="urn:microsoft.com/office/officeart/2005/8/layout/vList2"/>
    <dgm:cxn modelId="{C8664578-E159-44A3-BCE0-FECF4EBF8C39}" srcId="{8F5604DB-F0EB-41BE-B102-28AC548C5B0F}" destId="{21980DD8-5910-4A0B-B178-D2E125E2AB1F}" srcOrd="3" destOrd="0" parTransId="{DA4F290A-5AC2-48D6-9F18-B4581B2E8905}" sibTransId="{9324BF44-7610-4779-A5C7-F09066E84E48}"/>
    <dgm:cxn modelId="{867D9378-2890-4D36-9212-717CF6054DA1}" srcId="{8F5604DB-F0EB-41BE-B102-28AC548C5B0F}" destId="{0972FFAC-3887-4C3C-B7A0-395931B4C1F0}" srcOrd="0" destOrd="0" parTransId="{A0433F50-042D-4C6B-9F82-6208DC41EF42}" sibTransId="{F1140084-9072-4E53-A34F-E4A49ADE224F}"/>
    <dgm:cxn modelId="{72C1E682-A1FD-4E6C-94D8-409047262A3B}" type="presOf" srcId="{1D9DF2DB-4F89-4BCE-8698-00B9B1A8081A}" destId="{78FADB07-30FA-41F1-8821-B36E9A787927}" srcOrd="0" destOrd="0" presId="urn:microsoft.com/office/officeart/2005/8/layout/vList2"/>
    <dgm:cxn modelId="{E22F0883-479F-4C87-BF69-9B7DABBC5914}" type="presOf" srcId="{21980DD8-5910-4A0B-B178-D2E125E2AB1F}" destId="{BA7056C2-AAB5-4F37-B7FF-3ABF38C92983}" srcOrd="0" destOrd="0" presId="urn:microsoft.com/office/officeart/2005/8/layout/vList2"/>
    <dgm:cxn modelId="{D2CCC49E-17F9-4C7F-9A35-57FEF1109502}" srcId="{8F5604DB-F0EB-41BE-B102-28AC548C5B0F}" destId="{6C75CA54-5381-440B-9A29-94495D696E17}" srcOrd="2" destOrd="0" parTransId="{BEF8DCEF-3F53-4FE7-A20C-5520D56A779D}" sibTransId="{B992D471-BA3A-45D5-BE7E-3115DD25EDB8}"/>
    <dgm:cxn modelId="{BF2EDFB9-7A43-4336-B2B7-7FD9AB53054F}" srcId="{8F5604DB-F0EB-41BE-B102-28AC548C5B0F}" destId="{88ABC81F-ADE7-4C4A-86F0-E8BD07A84ECF}" srcOrd="1" destOrd="0" parTransId="{3DAF489E-7466-449B-93CF-19A138541870}" sibTransId="{328C1607-3E38-410F-BFE8-20CD4D41E485}"/>
    <dgm:cxn modelId="{22C0BFBC-83CB-432A-A3E3-301F8BFFD9CB}" type="presOf" srcId="{8F5604DB-F0EB-41BE-B102-28AC548C5B0F}" destId="{DEE47A35-F33B-40CD-B746-164CA8301FA2}" srcOrd="0" destOrd="0" presId="urn:microsoft.com/office/officeart/2005/8/layout/vList2"/>
    <dgm:cxn modelId="{60A94CC0-9956-4837-A288-923404E0A9DC}" type="presOf" srcId="{0972FFAC-3887-4C3C-B7A0-395931B4C1F0}" destId="{C2574986-8D13-4EAF-9ECB-6B9476FD3812}" srcOrd="0" destOrd="0" presId="urn:microsoft.com/office/officeart/2005/8/layout/vList2"/>
    <dgm:cxn modelId="{8E9E4BE0-0968-4901-BCDE-51F2A64263C6}" srcId="{8F5604DB-F0EB-41BE-B102-28AC548C5B0F}" destId="{1D9DF2DB-4F89-4BCE-8698-00B9B1A8081A}" srcOrd="4" destOrd="0" parTransId="{88C61690-0DEA-4166-BADC-57DDA185F41D}" sibTransId="{F1E05479-9495-47B6-A26B-C23C6EDC8862}"/>
    <dgm:cxn modelId="{D9A77877-A7BF-4622-A780-4236255C39A9}" type="presParOf" srcId="{DEE47A35-F33B-40CD-B746-164CA8301FA2}" destId="{C2574986-8D13-4EAF-9ECB-6B9476FD3812}" srcOrd="0" destOrd="0" presId="urn:microsoft.com/office/officeart/2005/8/layout/vList2"/>
    <dgm:cxn modelId="{22498DF2-A06F-470B-B98E-585542DCC892}" type="presParOf" srcId="{DEE47A35-F33B-40CD-B746-164CA8301FA2}" destId="{03838F25-6F0A-4304-94FA-DE9E020DEC1F}" srcOrd="1" destOrd="0" presId="urn:microsoft.com/office/officeart/2005/8/layout/vList2"/>
    <dgm:cxn modelId="{4887A17D-265A-447D-B0B6-46DAE52A8345}" type="presParOf" srcId="{DEE47A35-F33B-40CD-B746-164CA8301FA2}" destId="{D2954B8F-113B-41A0-AB59-FF05F59F3B13}" srcOrd="2" destOrd="0" presId="urn:microsoft.com/office/officeart/2005/8/layout/vList2"/>
    <dgm:cxn modelId="{58CB2F20-F98D-4C55-BAB3-633CDDFE8E6E}" type="presParOf" srcId="{DEE47A35-F33B-40CD-B746-164CA8301FA2}" destId="{496C1262-5DF2-442B-ABE6-46B183424C1C}" srcOrd="3" destOrd="0" presId="urn:microsoft.com/office/officeart/2005/8/layout/vList2"/>
    <dgm:cxn modelId="{14B5684F-5BC7-4878-A5EA-AB9E40B7F437}" type="presParOf" srcId="{DEE47A35-F33B-40CD-B746-164CA8301FA2}" destId="{E89A7DEC-69FF-47B5-A665-BD73A3420AB0}" srcOrd="4" destOrd="0" presId="urn:microsoft.com/office/officeart/2005/8/layout/vList2"/>
    <dgm:cxn modelId="{DCE68FBA-610A-4BCA-8169-A844114A2A6A}" type="presParOf" srcId="{DEE47A35-F33B-40CD-B746-164CA8301FA2}" destId="{2727DD4C-E1ED-4761-BA0A-788F29C873EE}" srcOrd="5" destOrd="0" presId="urn:microsoft.com/office/officeart/2005/8/layout/vList2"/>
    <dgm:cxn modelId="{5C302FE5-24FF-4227-A004-9EE2A24471EF}" type="presParOf" srcId="{DEE47A35-F33B-40CD-B746-164CA8301FA2}" destId="{BA7056C2-AAB5-4F37-B7FF-3ABF38C92983}" srcOrd="6" destOrd="0" presId="urn:microsoft.com/office/officeart/2005/8/layout/vList2"/>
    <dgm:cxn modelId="{C71648B3-8A4A-4D97-83AF-901027D20F50}" type="presParOf" srcId="{DEE47A35-F33B-40CD-B746-164CA8301FA2}" destId="{24CC7AA4-2012-410D-ADCA-9F521C195978}" srcOrd="7" destOrd="0" presId="urn:microsoft.com/office/officeart/2005/8/layout/vList2"/>
    <dgm:cxn modelId="{131F2B69-54F4-4D32-90C5-C622D225DF56}" type="presParOf" srcId="{DEE47A35-F33B-40CD-B746-164CA8301FA2}" destId="{78FADB07-30FA-41F1-8821-B36E9A7879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ED576-C41D-44C8-90DD-90400713D45E}">
      <dsp:nvSpPr>
        <dsp:cNvPr id="0" name=""/>
        <dsp:cNvSpPr/>
      </dsp:nvSpPr>
      <dsp:spPr>
        <a:xfrm>
          <a:off x="0" y="38506"/>
          <a:ext cx="10512862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Admin</a:t>
          </a:r>
        </a:p>
      </dsp:txBody>
      <dsp:txXfrm>
        <a:off x="64397" y="102903"/>
        <a:ext cx="10384068" cy="1190381"/>
      </dsp:txXfrm>
    </dsp:sp>
    <dsp:sp modelId="{13EC92AA-8B2F-46CD-92C4-EDE3D10C0584}">
      <dsp:nvSpPr>
        <dsp:cNvPr id="0" name=""/>
        <dsp:cNvSpPr/>
      </dsp:nvSpPr>
      <dsp:spPr>
        <a:xfrm>
          <a:off x="0" y="1516081"/>
          <a:ext cx="10512862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Buyer</a:t>
          </a:r>
        </a:p>
      </dsp:txBody>
      <dsp:txXfrm>
        <a:off x="64397" y="1580478"/>
        <a:ext cx="10384068" cy="1190381"/>
      </dsp:txXfrm>
    </dsp:sp>
    <dsp:sp modelId="{A3D0E1CB-D1B1-4953-B6E6-501699DC5735}">
      <dsp:nvSpPr>
        <dsp:cNvPr id="0" name=""/>
        <dsp:cNvSpPr/>
      </dsp:nvSpPr>
      <dsp:spPr>
        <a:xfrm>
          <a:off x="0" y="2993656"/>
          <a:ext cx="10512862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Seller</a:t>
          </a:r>
        </a:p>
      </dsp:txBody>
      <dsp:txXfrm>
        <a:off x="64397" y="3058053"/>
        <a:ext cx="10384068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F2197-6829-4039-92DA-09730CFA210E}">
      <dsp:nvSpPr>
        <dsp:cNvPr id="0" name=""/>
        <dsp:cNvSpPr/>
      </dsp:nvSpPr>
      <dsp:spPr>
        <a:xfrm>
          <a:off x="0" y="4659"/>
          <a:ext cx="6860794" cy="992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CE6CE-3BE2-4C3E-AFFD-E5B8764E607F}">
      <dsp:nvSpPr>
        <dsp:cNvPr id="0" name=""/>
        <dsp:cNvSpPr/>
      </dsp:nvSpPr>
      <dsp:spPr>
        <a:xfrm>
          <a:off x="300226" y="227968"/>
          <a:ext cx="545866" cy="5458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D1147-8044-4D38-BDCB-01FC36E1D7C0}">
      <dsp:nvSpPr>
        <dsp:cNvPr id="0" name=""/>
        <dsp:cNvSpPr/>
      </dsp:nvSpPr>
      <dsp:spPr>
        <a:xfrm>
          <a:off x="1146318" y="4659"/>
          <a:ext cx="5714475" cy="992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8" tIns="105038" rIns="105038" bIns="1050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and easy to use</a:t>
          </a:r>
        </a:p>
      </dsp:txBody>
      <dsp:txXfrm>
        <a:off x="1146318" y="4659"/>
        <a:ext cx="5714475" cy="992483"/>
      </dsp:txXfrm>
    </dsp:sp>
    <dsp:sp modelId="{C70C788C-767F-487C-8C49-BDAE1842293A}">
      <dsp:nvSpPr>
        <dsp:cNvPr id="0" name=""/>
        <dsp:cNvSpPr/>
      </dsp:nvSpPr>
      <dsp:spPr>
        <a:xfrm>
          <a:off x="0" y="1245264"/>
          <a:ext cx="6860794" cy="992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25419-2EE7-4A75-A66B-9FB3C4C86DD7}">
      <dsp:nvSpPr>
        <dsp:cNvPr id="0" name=""/>
        <dsp:cNvSpPr/>
      </dsp:nvSpPr>
      <dsp:spPr>
        <a:xfrm>
          <a:off x="300226" y="1468573"/>
          <a:ext cx="545866" cy="5458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AB7BD-2EFF-4FF9-A153-3D0297B538A9}">
      <dsp:nvSpPr>
        <dsp:cNvPr id="0" name=""/>
        <dsp:cNvSpPr/>
      </dsp:nvSpPr>
      <dsp:spPr>
        <a:xfrm>
          <a:off x="1146318" y="1245264"/>
          <a:ext cx="5714475" cy="992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8" tIns="105038" rIns="105038" bIns="1050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Different views according to the roles</a:t>
          </a:r>
        </a:p>
      </dsp:txBody>
      <dsp:txXfrm>
        <a:off x="1146318" y="1245264"/>
        <a:ext cx="5714475" cy="992483"/>
      </dsp:txXfrm>
    </dsp:sp>
    <dsp:sp modelId="{1AF53202-E093-416C-9954-0399F473DA36}">
      <dsp:nvSpPr>
        <dsp:cNvPr id="0" name=""/>
        <dsp:cNvSpPr/>
      </dsp:nvSpPr>
      <dsp:spPr>
        <a:xfrm>
          <a:off x="0" y="2485869"/>
          <a:ext cx="6860794" cy="992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A0BD2-4928-4AE8-82D8-526CB7F98C4D}">
      <dsp:nvSpPr>
        <dsp:cNvPr id="0" name=""/>
        <dsp:cNvSpPr/>
      </dsp:nvSpPr>
      <dsp:spPr>
        <a:xfrm>
          <a:off x="300226" y="2709177"/>
          <a:ext cx="545866" cy="5458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C5938-BD0B-4208-B082-044B6C53F26A}">
      <dsp:nvSpPr>
        <dsp:cNvPr id="0" name=""/>
        <dsp:cNvSpPr/>
      </dsp:nvSpPr>
      <dsp:spPr>
        <a:xfrm>
          <a:off x="1146318" y="2485869"/>
          <a:ext cx="5714475" cy="992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8" tIns="105038" rIns="105038" bIns="1050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Excel like spreadsheet to view the items </a:t>
          </a:r>
        </a:p>
      </dsp:txBody>
      <dsp:txXfrm>
        <a:off x="1146318" y="2485869"/>
        <a:ext cx="5714475" cy="992483"/>
      </dsp:txXfrm>
    </dsp:sp>
    <dsp:sp modelId="{21E70AB6-135C-4329-833F-834265A70DB5}">
      <dsp:nvSpPr>
        <dsp:cNvPr id="0" name=""/>
        <dsp:cNvSpPr/>
      </dsp:nvSpPr>
      <dsp:spPr>
        <a:xfrm>
          <a:off x="0" y="3726473"/>
          <a:ext cx="6860794" cy="992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A4B5C-CB07-477E-8503-4515FA79210E}">
      <dsp:nvSpPr>
        <dsp:cNvPr id="0" name=""/>
        <dsp:cNvSpPr/>
      </dsp:nvSpPr>
      <dsp:spPr>
        <a:xfrm>
          <a:off x="300226" y="3949782"/>
          <a:ext cx="545866" cy="5458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DBDD5-6B89-4817-B712-B33251B21CE6}">
      <dsp:nvSpPr>
        <dsp:cNvPr id="0" name=""/>
        <dsp:cNvSpPr/>
      </dsp:nvSpPr>
      <dsp:spPr>
        <a:xfrm>
          <a:off x="1146318" y="3726473"/>
          <a:ext cx="5714475" cy="992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8" tIns="105038" rIns="105038" bIns="1050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Order form to take orders from buyers </a:t>
          </a:r>
        </a:p>
      </dsp:txBody>
      <dsp:txXfrm>
        <a:off x="1146318" y="3726473"/>
        <a:ext cx="5714475" cy="992483"/>
      </dsp:txXfrm>
    </dsp:sp>
    <dsp:sp modelId="{5CF7DCDC-5349-48E9-AFB2-0835008D3E9E}">
      <dsp:nvSpPr>
        <dsp:cNvPr id="0" name=""/>
        <dsp:cNvSpPr/>
      </dsp:nvSpPr>
      <dsp:spPr>
        <a:xfrm>
          <a:off x="0" y="4967078"/>
          <a:ext cx="6860794" cy="992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DB46E-7A51-4187-82EE-03AE68F66405}">
      <dsp:nvSpPr>
        <dsp:cNvPr id="0" name=""/>
        <dsp:cNvSpPr/>
      </dsp:nvSpPr>
      <dsp:spPr>
        <a:xfrm>
          <a:off x="300226" y="5190387"/>
          <a:ext cx="545866" cy="5458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9D5E0-87D5-496D-BC37-7B72ABC09CBE}">
      <dsp:nvSpPr>
        <dsp:cNvPr id="0" name=""/>
        <dsp:cNvSpPr/>
      </dsp:nvSpPr>
      <dsp:spPr>
        <a:xfrm>
          <a:off x="1146318" y="4967078"/>
          <a:ext cx="5714475" cy="992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8" tIns="105038" rIns="105038" bIns="1050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Supply form to take supply offer from the suppliers</a:t>
          </a:r>
        </a:p>
      </dsp:txBody>
      <dsp:txXfrm>
        <a:off x="1146318" y="4967078"/>
        <a:ext cx="5714475" cy="992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ED27B-AC16-48D0-8263-072DB89E3E6E}">
      <dsp:nvSpPr>
        <dsp:cNvPr id="0" name=""/>
        <dsp:cNvSpPr/>
      </dsp:nvSpPr>
      <dsp:spPr>
        <a:xfrm>
          <a:off x="717241" y="453902"/>
          <a:ext cx="1955812" cy="195581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10A7C-54E8-4779-9D4F-0019FC96A769}">
      <dsp:nvSpPr>
        <dsp:cNvPr id="0" name=""/>
        <dsp:cNvSpPr/>
      </dsp:nvSpPr>
      <dsp:spPr>
        <a:xfrm>
          <a:off x="1134053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AACA4-6333-4FCA-9F03-B60D0EEB70F2}">
      <dsp:nvSpPr>
        <dsp:cNvPr id="0" name=""/>
        <dsp:cNvSpPr/>
      </dsp:nvSpPr>
      <dsp:spPr>
        <a:xfrm>
          <a:off x="92022" y="3018902"/>
          <a:ext cx="3206250" cy="72000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Order management system</a:t>
          </a:r>
        </a:p>
      </dsp:txBody>
      <dsp:txXfrm>
        <a:off x="92022" y="3018902"/>
        <a:ext cx="3206250" cy="720000"/>
      </dsp:txXfrm>
    </dsp:sp>
    <dsp:sp modelId="{010B6B8B-649C-4217-A71B-D25BBD53F1EE}">
      <dsp:nvSpPr>
        <dsp:cNvPr id="0" name=""/>
        <dsp:cNvSpPr/>
      </dsp:nvSpPr>
      <dsp:spPr>
        <a:xfrm>
          <a:off x="4484585" y="453902"/>
          <a:ext cx="1955812" cy="195581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D5E8B-89DB-4EF1-9CC3-0F3726066B94}">
      <dsp:nvSpPr>
        <dsp:cNvPr id="0" name=""/>
        <dsp:cNvSpPr/>
      </dsp:nvSpPr>
      <dsp:spPr>
        <a:xfrm>
          <a:off x="4901397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0C5CA-4442-476B-BDB4-5CFF9D017A65}">
      <dsp:nvSpPr>
        <dsp:cNvPr id="0" name=""/>
        <dsp:cNvSpPr/>
      </dsp:nvSpPr>
      <dsp:spPr>
        <a:xfrm>
          <a:off x="3859366" y="3018902"/>
          <a:ext cx="3206250" cy="72000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Supply management system</a:t>
          </a:r>
        </a:p>
      </dsp:txBody>
      <dsp:txXfrm>
        <a:off x="3859366" y="3018902"/>
        <a:ext cx="3206250" cy="720000"/>
      </dsp:txXfrm>
    </dsp:sp>
    <dsp:sp modelId="{A9CDC5BF-0E3F-4871-8E2D-8EC542DBF94A}">
      <dsp:nvSpPr>
        <dsp:cNvPr id="0" name=""/>
        <dsp:cNvSpPr/>
      </dsp:nvSpPr>
      <dsp:spPr>
        <a:xfrm>
          <a:off x="8251929" y="453902"/>
          <a:ext cx="1955812" cy="195581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7D19E-2540-424E-8066-6506016F0433}">
      <dsp:nvSpPr>
        <dsp:cNvPr id="0" name=""/>
        <dsp:cNvSpPr/>
      </dsp:nvSpPr>
      <dsp:spPr>
        <a:xfrm>
          <a:off x="8668741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B68D4-414B-47E0-9CA4-6ACD1783BCDA}">
      <dsp:nvSpPr>
        <dsp:cNvPr id="0" name=""/>
        <dsp:cNvSpPr/>
      </dsp:nvSpPr>
      <dsp:spPr>
        <a:xfrm>
          <a:off x="7626710" y="3018902"/>
          <a:ext cx="3206250" cy="72000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Warehouse managements system</a:t>
          </a:r>
        </a:p>
      </dsp:txBody>
      <dsp:txXfrm>
        <a:off x="7626710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74986-8D13-4EAF-9ECB-6B9476FD3812}">
      <dsp:nvSpPr>
        <dsp:cNvPr id="0" name=""/>
        <dsp:cNvSpPr/>
      </dsp:nvSpPr>
      <dsp:spPr>
        <a:xfrm>
          <a:off x="0" y="193738"/>
          <a:ext cx="6362567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Billing</a:t>
          </a:r>
        </a:p>
      </dsp:txBody>
      <dsp:txXfrm>
        <a:off x="45663" y="239401"/>
        <a:ext cx="6271241" cy="844089"/>
      </dsp:txXfrm>
    </dsp:sp>
    <dsp:sp modelId="{D2954B8F-113B-41A0-AB59-FF05F59F3B13}">
      <dsp:nvSpPr>
        <dsp:cNvPr id="0" name=""/>
        <dsp:cNvSpPr/>
      </dsp:nvSpPr>
      <dsp:spPr>
        <a:xfrm>
          <a:off x="0" y="1241473"/>
          <a:ext cx="6362567" cy="93541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Cart</a:t>
          </a:r>
        </a:p>
      </dsp:txBody>
      <dsp:txXfrm>
        <a:off x="45663" y="1287136"/>
        <a:ext cx="6271241" cy="844089"/>
      </dsp:txXfrm>
    </dsp:sp>
    <dsp:sp modelId="{E89A7DEC-69FF-47B5-A665-BD73A3420AB0}">
      <dsp:nvSpPr>
        <dsp:cNvPr id="0" name=""/>
        <dsp:cNvSpPr/>
      </dsp:nvSpPr>
      <dsp:spPr>
        <a:xfrm>
          <a:off x="0" y="2289208"/>
          <a:ext cx="6362567" cy="9354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Expandability</a:t>
          </a:r>
        </a:p>
      </dsp:txBody>
      <dsp:txXfrm>
        <a:off x="45663" y="2334871"/>
        <a:ext cx="6271241" cy="844089"/>
      </dsp:txXfrm>
    </dsp:sp>
    <dsp:sp modelId="{BA7056C2-AAB5-4F37-B7FF-3ABF38C92983}">
      <dsp:nvSpPr>
        <dsp:cNvPr id="0" name=""/>
        <dsp:cNvSpPr/>
      </dsp:nvSpPr>
      <dsp:spPr>
        <a:xfrm>
          <a:off x="0" y="3336943"/>
          <a:ext cx="6362567" cy="93541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User Friendly Interface</a:t>
          </a:r>
        </a:p>
      </dsp:txBody>
      <dsp:txXfrm>
        <a:off x="45663" y="3382606"/>
        <a:ext cx="6271241" cy="844089"/>
      </dsp:txXfrm>
    </dsp:sp>
    <dsp:sp modelId="{78FADB07-30FA-41F1-8821-B36E9A787927}">
      <dsp:nvSpPr>
        <dsp:cNvPr id="0" name=""/>
        <dsp:cNvSpPr/>
      </dsp:nvSpPr>
      <dsp:spPr>
        <a:xfrm>
          <a:off x="0" y="4384678"/>
          <a:ext cx="6362567" cy="9354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Recommendation of Products</a:t>
          </a:r>
        </a:p>
      </dsp:txBody>
      <dsp:txXfrm>
        <a:off x="45663" y="4430341"/>
        <a:ext cx="6271241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106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582" indent="0" algn="ctr">
              <a:buNone/>
              <a:defRPr sz="3555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2844"/>
            </a:lvl4pPr>
            <a:lvl5pPr marL="3250326" indent="0" algn="ctr">
              <a:buNone/>
              <a:defRPr sz="2844"/>
            </a:lvl5pPr>
            <a:lvl6pPr marL="4062908" indent="0" algn="ctr">
              <a:buNone/>
              <a:defRPr sz="2844"/>
            </a:lvl6pPr>
            <a:lvl7pPr marL="4875489" indent="0" algn="ctr">
              <a:buNone/>
              <a:defRPr sz="2844"/>
            </a:lvl7pPr>
            <a:lvl8pPr marL="5688071" indent="0" algn="ctr">
              <a:buNone/>
              <a:defRPr sz="2844"/>
            </a:lvl8pPr>
            <a:lvl9pPr marL="6500652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106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582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9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5687"/>
            </a:lvl1pPr>
            <a:lvl2pPr>
              <a:defRPr sz="4976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3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7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oxes On Rack In Warehouse">
            <a:extLst>
              <a:ext uri="{FF2B5EF4-FFF2-40B4-BE49-F238E27FC236}">
                <a16:creationId xmlns:a16="http://schemas.microsoft.com/office/drawing/2014/main" id="{05DE7026-4E67-5D3A-8C5E-56893CBAF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793" b="10915"/>
          <a:stretch/>
        </p:blipFill>
        <p:spPr>
          <a:xfrm>
            <a:off x="20" y="1"/>
            <a:ext cx="1218880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630471-1BFD-108E-1F52-600BE942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29" y="941832"/>
            <a:ext cx="10615801" cy="20574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>
                <a:solidFill>
                  <a:schemeClr val="bg1"/>
                </a:solidFill>
              </a:rPr>
              <a:t>Inventory Management System</a:t>
            </a:r>
            <a:br>
              <a:rPr lang="en-US" sz="5000" b="1"/>
            </a:br>
            <a:endParaRPr lang="en-US" sz="50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19829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028" y="3241202"/>
            <a:ext cx="1050372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63108-84BE-B5E3-AC66-49C63DC3907D}"/>
              </a:ext>
            </a:extLst>
          </p:cNvPr>
          <p:cNvSpPr txBox="1"/>
          <p:nvPr/>
        </p:nvSpPr>
        <p:spPr>
          <a:xfrm>
            <a:off x="841028" y="3502152"/>
            <a:ext cx="10503720" cy="2670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/>
                </a:solidFill>
              </a:rPr>
              <a:t>Secure, Simple and easy to use</a:t>
            </a:r>
            <a:endParaRPr lang="en-US" sz="36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530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F08A-8060-DBA6-530F-86BA3290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Block </a:t>
            </a:r>
            <a:r>
              <a:rPr lang="en-US" err="1">
                <a:cs typeface="Calibri Light"/>
              </a:rPr>
              <a:t>daigram</a:t>
            </a:r>
            <a:br>
              <a:rPr lang="en-US">
                <a:cs typeface="Calibri Light"/>
              </a:rPr>
            </a:br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B3422A1-CCF5-1732-F87E-27899BF2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24" y="55041"/>
            <a:ext cx="5046935" cy="6657975"/>
          </a:xfrm>
          <a:prstGeom prst="rect">
            <a:avLst/>
          </a:prstGeom>
        </p:spPr>
      </p:pic>
      <p:pic>
        <p:nvPicPr>
          <p:cNvPr id="10" name="Picture 9" descr="A diagram of a user&#10;&#10;Description automatically generated">
            <a:extLst>
              <a:ext uri="{FF2B5EF4-FFF2-40B4-BE49-F238E27FC236}">
                <a16:creationId xmlns:a16="http://schemas.microsoft.com/office/drawing/2014/main" id="{E177E11C-0908-41DA-807C-AF6FF8CA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837" y="853098"/>
            <a:ext cx="5035915" cy="3381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A49CC-3461-2413-05ED-19542D750999}"/>
              </a:ext>
            </a:extLst>
          </p:cNvPr>
          <p:cNvSpPr txBox="1"/>
          <p:nvPr/>
        </p:nvSpPr>
        <p:spPr>
          <a:xfrm>
            <a:off x="6130487" y="4964354"/>
            <a:ext cx="49583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chemeClr val="bg1"/>
                </a:solidFill>
                <a:cs typeface="Calibri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93468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login page&#10;&#10;Description automatically generated">
            <a:extLst>
              <a:ext uri="{FF2B5EF4-FFF2-40B4-BE49-F238E27FC236}">
                <a16:creationId xmlns:a16="http://schemas.microsoft.com/office/drawing/2014/main" id="{276CAEF1-A6D9-EF4C-AD5C-A6DCDBB5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8" y="1667094"/>
            <a:ext cx="11151230" cy="4806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2DF70-6A18-9E45-927E-263A7978AFE4}"/>
              </a:ext>
            </a:extLst>
          </p:cNvPr>
          <p:cNvSpPr txBox="1"/>
          <p:nvPr/>
        </p:nvSpPr>
        <p:spPr>
          <a:xfrm>
            <a:off x="3048453" y="384891"/>
            <a:ext cx="66665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bg1"/>
                </a:solidFill>
                <a:cs typeface="Calibri"/>
              </a:rPr>
              <a:t>APPLICATION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90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35008-0CE2-81CB-37F2-69BF0B12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The program is broken down into: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E760F1-0195-822F-2E9A-D66589DE1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937326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94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9" y="1400469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B072-C172-9936-D055-670A3549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0" y="586855"/>
            <a:ext cx="3200532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cs typeface="Calibri Light"/>
              </a:rPr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6181-6F1F-035F-19BC-43EB816C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965" y="1079483"/>
            <a:ext cx="6553640" cy="521527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>
                <a:solidFill>
                  <a:schemeClr val="bg1"/>
                </a:solidFill>
                <a:cs typeface="Calibri"/>
              </a:rPr>
              <a:t>All entities are save as objects of classes</a:t>
            </a:r>
          </a:p>
          <a:p>
            <a:r>
              <a:rPr lang="en-US" sz="3600">
                <a:solidFill>
                  <a:schemeClr val="bg1"/>
                </a:solidFill>
                <a:cs typeface="Calibri"/>
              </a:rPr>
              <a:t>To avoid the possible errors while reading object from file: first the size of the string is saved and then the actual string is stored</a:t>
            </a:r>
          </a:p>
          <a:p>
            <a:r>
              <a:rPr lang="en-US" sz="3600" err="1">
                <a:solidFill>
                  <a:schemeClr val="bg1"/>
                </a:solidFill>
                <a:cs typeface="Calibri"/>
              </a:rPr>
              <a:t>Reinterpret_cast</a:t>
            </a:r>
            <a:r>
              <a:rPr lang="en-US" sz="3600">
                <a:solidFill>
                  <a:schemeClr val="bg1"/>
                </a:solidFill>
                <a:cs typeface="Calibri"/>
              </a:rPr>
              <a:t> is used to convert the </a:t>
            </a:r>
            <a:r>
              <a:rPr lang="en-US" sz="3600" err="1">
                <a:solidFill>
                  <a:schemeClr val="bg1"/>
                </a:solidFill>
                <a:cs typeface="Calibri"/>
              </a:rPr>
              <a:t>c++</a:t>
            </a:r>
            <a:r>
              <a:rPr lang="en-US" sz="3600">
                <a:solidFill>
                  <a:schemeClr val="bg1"/>
                </a:solidFill>
                <a:cs typeface="Calibri"/>
              </a:rPr>
              <a:t> strings to array of characters</a:t>
            </a:r>
          </a:p>
          <a:p>
            <a:endParaRPr lang="en-US" sz="3600">
              <a:solidFill>
                <a:schemeClr val="bg1"/>
              </a:solidFill>
              <a:cs typeface="Calibri"/>
            </a:endParaRPr>
          </a:p>
          <a:p>
            <a:endParaRPr lang="en-US" sz="36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41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37" y="1109243"/>
            <a:ext cx="4841449" cy="4842710"/>
            <a:chOff x="1881974" y="1174396"/>
            <a:chExt cx="5290997" cy="529099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040" y="1095407"/>
            <a:ext cx="4753710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E82EC-3247-42F6-266D-AE3483B4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261" y="568517"/>
            <a:ext cx="6170419" cy="654838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1"/>
                </a:solidFill>
                <a:cs typeface="Calibri Light"/>
              </a:rPr>
              <a:t>Significance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369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26" name="Graphic 25" descr="Head with Gears">
            <a:extLst>
              <a:ext uri="{FF2B5EF4-FFF2-40B4-BE49-F238E27FC236}">
                <a16:creationId xmlns:a16="http://schemas.microsoft.com/office/drawing/2014/main" id="{92C26A18-00D5-3F70-D703-02647D12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8647" y="1864633"/>
            <a:ext cx="3216495" cy="32164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9003-4215-07C0-3D9F-23507005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646" y="1423443"/>
            <a:ext cx="5888072" cy="4748264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 rtl="0">
              <a:buChar char="•"/>
            </a:pPr>
            <a:r>
              <a:rPr lang="en-US" sz="3600">
                <a:solidFill>
                  <a:schemeClr val="bg1"/>
                </a:solidFill>
                <a:latin typeface="Calibri"/>
                <a:ea typeface="Arial"/>
                <a:cs typeface="Arial"/>
              </a:rPr>
              <a:t>Efficient Operations &amp; Time Savings​</a:t>
            </a:r>
          </a:p>
          <a:p>
            <a:pPr lvl="0" rtl="0">
              <a:buChar char="•"/>
            </a:pPr>
            <a:r>
              <a:rPr lang="en-US" sz="3600">
                <a:solidFill>
                  <a:schemeClr val="bg1"/>
                </a:solidFill>
                <a:latin typeface="Calibri"/>
                <a:ea typeface="Arial"/>
                <a:cs typeface="Arial"/>
              </a:rPr>
              <a:t>Robust Data Security &amp; Privacy​</a:t>
            </a:r>
          </a:p>
          <a:p>
            <a:pPr lvl="0" rtl="0">
              <a:buChar char="•"/>
            </a:pPr>
            <a:r>
              <a:rPr lang="en-US" sz="3600">
                <a:solidFill>
                  <a:schemeClr val="bg1"/>
                </a:solidFill>
                <a:latin typeface="Calibri"/>
                <a:ea typeface="Arial"/>
                <a:cs typeface="Arial"/>
              </a:rPr>
              <a:t>Customized Access Control for Different Roles​</a:t>
            </a:r>
          </a:p>
          <a:p>
            <a:pPr lvl="0" rtl="0">
              <a:buChar char="•"/>
            </a:pPr>
            <a:r>
              <a:rPr lang="en-US" sz="3600">
                <a:solidFill>
                  <a:schemeClr val="bg1"/>
                </a:solidFill>
                <a:latin typeface="Calibri"/>
                <a:ea typeface="Arial"/>
                <a:cs typeface="Arial"/>
              </a:rPr>
              <a:t>Enhanced User Experience &amp; Adoption​</a:t>
            </a:r>
          </a:p>
        </p:txBody>
      </p:sp>
      <p:grpSp>
        <p:nvGrpSpPr>
          <p:cNvPr id="5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5901" y="5987064"/>
            <a:ext cx="1054190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10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64E7E-98EE-40D7-CA77-004C9F5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Future Enhancements</a:t>
            </a:r>
            <a:endParaRPr lang="en-US" b="1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5ED59E-DA5C-4352-F1C4-407BA60DC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5614"/>
              </p:ext>
            </p:extLst>
          </p:nvPr>
        </p:nvGraphicFramePr>
        <p:xfrm>
          <a:off x="5302138" y="676656"/>
          <a:ext cx="6362567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87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ood human figure">
            <a:extLst>
              <a:ext uri="{FF2B5EF4-FFF2-40B4-BE49-F238E27FC236}">
                <a16:creationId xmlns:a16="http://schemas.microsoft.com/office/drawing/2014/main" id="{0605C198-6350-6B23-41CA-A47491168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38" b="9098"/>
          <a:stretch/>
        </p:blipFill>
        <p:spPr>
          <a:xfrm>
            <a:off x="4040540" y="10"/>
            <a:ext cx="866625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33677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9501B-D8D0-CF83-A0CC-770C4877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572" y="1276723"/>
            <a:ext cx="2644734" cy="1539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What we learned?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7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03" y="4546920"/>
            <a:ext cx="397660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31594-915E-F1EC-A809-7BCCD803D9B3}"/>
              </a:ext>
            </a:extLst>
          </p:cNvPr>
          <p:cNvSpPr txBox="1"/>
          <p:nvPr/>
        </p:nvSpPr>
        <p:spPr>
          <a:xfrm>
            <a:off x="296005" y="700848"/>
            <a:ext cx="4969368" cy="65576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cs typeface="Calibri"/>
              </a:rPr>
              <a:t>C++ Language Fundamentals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cs typeface="Calibri"/>
              </a:rPr>
              <a:t>OOP Principles: Encapsulation, Inheritance, Polymorphism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cs typeface="Calibri"/>
              </a:rPr>
              <a:t>Classes, Objects, Abstraction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cs typeface="Calibri"/>
              </a:rPr>
              <a:t>Exception Handling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cs typeface="Calibri"/>
              </a:rPr>
              <a:t>Operator Overloading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cs typeface="Calibri"/>
              </a:rPr>
              <a:t>Practical Project Experience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200">
              <a:solidFill>
                <a:schemeClr val="bg1"/>
              </a:solidFill>
              <a:cs typeface="Calibri"/>
            </a:endParaRPr>
          </a:p>
          <a:p>
            <a:pPr algn="l"/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556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8C76-5FF9-1510-646C-C1822AB2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87" y="987669"/>
            <a:ext cx="10512862" cy="4031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4000">
              <a:solidFill>
                <a:schemeClr val="bg1"/>
              </a:solidFill>
              <a:cs typeface="Calibri"/>
            </a:endParaRPr>
          </a:p>
          <a:p>
            <a:r>
              <a:rPr lang="en-US" sz="4000">
                <a:solidFill>
                  <a:schemeClr val="bg1"/>
                </a:solidFill>
                <a:cs typeface="Calibri"/>
              </a:rPr>
              <a:t>OOP design</a:t>
            </a:r>
          </a:p>
          <a:p>
            <a:r>
              <a:rPr lang="en-US" sz="4000">
                <a:solidFill>
                  <a:schemeClr val="bg1"/>
                </a:solidFill>
                <a:cs typeface="Calibri"/>
              </a:rPr>
              <a:t>Password encryption</a:t>
            </a:r>
          </a:p>
          <a:p>
            <a:r>
              <a:rPr lang="en-US" sz="4000">
                <a:solidFill>
                  <a:schemeClr val="bg1"/>
                </a:solidFill>
                <a:cs typeface="Calibri"/>
              </a:rPr>
              <a:t>Third party libraries</a:t>
            </a:r>
          </a:p>
          <a:p>
            <a:r>
              <a:rPr lang="en-US" sz="4000">
                <a:solidFill>
                  <a:schemeClr val="bg1"/>
                </a:solidFill>
                <a:cs typeface="Calibri"/>
              </a:rPr>
              <a:t>Collaboration with friends</a:t>
            </a:r>
          </a:p>
          <a:p>
            <a:r>
              <a:rPr lang="en-US" sz="4000">
                <a:solidFill>
                  <a:schemeClr val="bg1"/>
                </a:solidFill>
                <a:cs typeface="Calibri"/>
              </a:rPr>
              <a:t>The world of Inventory management system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16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pointing an object&#10;&#10;Description automatically generated">
            <a:extLst>
              <a:ext uri="{FF2B5EF4-FFF2-40B4-BE49-F238E27FC236}">
                <a16:creationId xmlns:a16="http://schemas.microsoft.com/office/drawing/2014/main" id="{364D5715-FD2A-1449-21FD-A182B4BCD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13" y="3705"/>
            <a:ext cx="12219682" cy="6850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16802-045C-227D-1E95-9371FEC0F9C9}"/>
              </a:ext>
            </a:extLst>
          </p:cNvPr>
          <p:cNvSpPr txBox="1"/>
          <p:nvPr/>
        </p:nvSpPr>
        <p:spPr>
          <a:xfrm>
            <a:off x="2541037" y="5030543"/>
            <a:ext cx="76804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cs typeface="Calibri"/>
              </a:rPr>
              <a:t>Any Queries??</a:t>
            </a:r>
          </a:p>
        </p:txBody>
      </p:sp>
    </p:spTree>
    <p:extLst>
      <p:ext uri="{BB962C8B-B14F-4D97-AF65-F5344CB8AC3E}">
        <p14:creationId xmlns:p14="http://schemas.microsoft.com/office/powerpoint/2010/main" val="55870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F72A9-3480-17FA-E758-3B377338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382" y="329184"/>
            <a:ext cx="6249482" cy="1783080"/>
          </a:xfrm>
        </p:spPr>
        <p:txBody>
          <a:bodyPr anchor="b">
            <a:normAutofit/>
          </a:bodyPr>
          <a:lstStyle/>
          <a:p>
            <a:r>
              <a:rPr lang="en-US" sz="5300">
                <a:solidFill>
                  <a:schemeClr val="bg1">
                    <a:lumMod val="95000"/>
                  </a:schemeClr>
                </a:solidFill>
                <a:cs typeface="Calibri Light"/>
              </a:rPr>
              <a:t>Introduction</a:t>
            </a:r>
            <a:endParaRPr lang="en-US" sz="53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 descr="Shopping cart">
            <a:extLst>
              <a:ext uri="{FF2B5EF4-FFF2-40B4-BE49-F238E27FC236}">
                <a16:creationId xmlns:a16="http://schemas.microsoft.com/office/drawing/2014/main" id="{41B7E2C9-16F9-7ACE-79C4-4D9733695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7" r="49133" b="1"/>
          <a:stretch/>
        </p:blipFill>
        <p:spPr>
          <a:xfrm>
            <a:off x="20" y="10"/>
            <a:ext cx="4656112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382" y="2374947"/>
            <a:ext cx="4242484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4242484"/>
                      <a:gd name="connsiteY0" fmla="*/ 0 h 18288"/>
                      <a:gd name="connsiteX1" fmla="*/ 478795 w 4242484"/>
                      <a:gd name="connsiteY1" fmla="*/ 0 h 18288"/>
                      <a:gd name="connsiteX2" fmla="*/ 957589 w 4242484"/>
                      <a:gd name="connsiteY2" fmla="*/ 0 h 18288"/>
                      <a:gd name="connsiteX3" fmla="*/ 1521234 w 4242484"/>
                      <a:gd name="connsiteY3" fmla="*/ 0 h 18288"/>
                      <a:gd name="connsiteX4" fmla="*/ 2212152 w 4242484"/>
                      <a:gd name="connsiteY4" fmla="*/ 0 h 18288"/>
                      <a:gd name="connsiteX5" fmla="*/ 2733372 w 4242484"/>
                      <a:gd name="connsiteY5" fmla="*/ 0 h 18288"/>
                      <a:gd name="connsiteX6" fmla="*/ 3254591 w 4242484"/>
                      <a:gd name="connsiteY6" fmla="*/ 0 h 18288"/>
                      <a:gd name="connsiteX7" fmla="*/ 4242484 w 4242484"/>
                      <a:gd name="connsiteY7" fmla="*/ 0 h 18288"/>
                      <a:gd name="connsiteX8" fmla="*/ 4242484 w 4242484"/>
                      <a:gd name="connsiteY8" fmla="*/ 18288 h 18288"/>
                      <a:gd name="connsiteX9" fmla="*/ 3593990 w 4242484"/>
                      <a:gd name="connsiteY9" fmla="*/ 18288 h 18288"/>
                      <a:gd name="connsiteX10" fmla="*/ 3072771 w 4242484"/>
                      <a:gd name="connsiteY10" fmla="*/ 18288 h 18288"/>
                      <a:gd name="connsiteX11" fmla="*/ 2551551 w 4242484"/>
                      <a:gd name="connsiteY11" fmla="*/ 18288 h 18288"/>
                      <a:gd name="connsiteX12" fmla="*/ 1903057 w 4242484"/>
                      <a:gd name="connsiteY12" fmla="*/ 18288 h 18288"/>
                      <a:gd name="connsiteX13" fmla="*/ 1212138 w 4242484"/>
                      <a:gd name="connsiteY13" fmla="*/ 18288 h 18288"/>
                      <a:gd name="connsiteX14" fmla="*/ 733344 w 4242484"/>
                      <a:gd name="connsiteY14" fmla="*/ 18288 h 18288"/>
                      <a:gd name="connsiteX15" fmla="*/ 0 w 4242484"/>
                      <a:gd name="connsiteY15" fmla="*/ 18288 h 18288"/>
                      <a:gd name="connsiteX16" fmla="*/ 0 w 4242484"/>
                      <a:gd name="connsiteY1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242484" h="18288" fill="none" extrusionOk="0">
                        <a:moveTo>
                          <a:pt x="0" y="0"/>
                        </a:moveTo>
                        <a:cubicBezTo>
                          <a:pt x="123417" y="20927"/>
                          <a:pt x="372147" y="-19492"/>
                          <a:pt x="478795" y="0"/>
                        </a:cubicBezTo>
                        <a:cubicBezTo>
                          <a:pt x="585443" y="19492"/>
                          <a:pt x="788006" y="-8297"/>
                          <a:pt x="957589" y="0"/>
                        </a:cubicBezTo>
                        <a:cubicBezTo>
                          <a:pt x="1127172" y="8297"/>
                          <a:pt x="1316680" y="3018"/>
                          <a:pt x="1521234" y="0"/>
                        </a:cubicBezTo>
                        <a:cubicBezTo>
                          <a:pt x="1725788" y="-3018"/>
                          <a:pt x="2003830" y="-25568"/>
                          <a:pt x="2212152" y="0"/>
                        </a:cubicBezTo>
                        <a:cubicBezTo>
                          <a:pt x="2420474" y="25568"/>
                          <a:pt x="2528236" y="2181"/>
                          <a:pt x="2733372" y="0"/>
                        </a:cubicBezTo>
                        <a:cubicBezTo>
                          <a:pt x="2938508" y="-2181"/>
                          <a:pt x="3103454" y="-3134"/>
                          <a:pt x="3254591" y="0"/>
                        </a:cubicBezTo>
                        <a:cubicBezTo>
                          <a:pt x="3405728" y="3134"/>
                          <a:pt x="3756985" y="2417"/>
                          <a:pt x="4242484" y="0"/>
                        </a:cubicBezTo>
                        <a:cubicBezTo>
                          <a:pt x="4243379" y="8974"/>
                          <a:pt x="4241938" y="9359"/>
                          <a:pt x="4242484" y="18288"/>
                        </a:cubicBezTo>
                        <a:cubicBezTo>
                          <a:pt x="4003294" y="5362"/>
                          <a:pt x="3772971" y="21549"/>
                          <a:pt x="3593990" y="18288"/>
                        </a:cubicBezTo>
                        <a:cubicBezTo>
                          <a:pt x="3415009" y="15027"/>
                          <a:pt x="3218189" y="-4243"/>
                          <a:pt x="3072771" y="18288"/>
                        </a:cubicBezTo>
                        <a:cubicBezTo>
                          <a:pt x="2927353" y="40819"/>
                          <a:pt x="2710514" y="15154"/>
                          <a:pt x="2551551" y="18288"/>
                        </a:cubicBezTo>
                        <a:cubicBezTo>
                          <a:pt x="2392588" y="21422"/>
                          <a:pt x="2129629" y="9884"/>
                          <a:pt x="1903057" y="18288"/>
                        </a:cubicBezTo>
                        <a:cubicBezTo>
                          <a:pt x="1676485" y="26692"/>
                          <a:pt x="1431009" y="34308"/>
                          <a:pt x="1212138" y="18288"/>
                        </a:cubicBezTo>
                        <a:cubicBezTo>
                          <a:pt x="993267" y="2268"/>
                          <a:pt x="831164" y="23987"/>
                          <a:pt x="733344" y="18288"/>
                        </a:cubicBezTo>
                        <a:cubicBezTo>
                          <a:pt x="635524" y="12589"/>
                          <a:pt x="238764" y="45666"/>
                          <a:pt x="0" y="18288"/>
                        </a:cubicBezTo>
                        <a:cubicBezTo>
                          <a:pt x="-229" y="14222"/>
                          <a:pt x="509" y="5816"/>
                          <a:pt x="0" y="0"/>
                        </a:cubicBezTo>
                        <a:close/>
                      </a:path>
                      <a:path w="4242484" h="18288" stroke="0" extrusionOk="0">
                        <a:moveTo>
                          <a:pt x="0" y="0"/>
                        </a:moveTo>
                        <a:cubicBezTo>
                          <a:pt x="203799" y="5615"/>
                          <a:pt x="347584" y="-12895"/>
                          <a:pt x="521219" y="0"/>
                        </a:cubicBezTo>
                        <a:cubicBezTo>
                          <a:pt x="694854" y="12895"/>
                          <a:pt x="762064" y="-22543"/>
                          <a:pt x="1000014" y="0"/>
                        </a:cubicBezTo>
                        <a:cubicBezTo>
                          <a:pt x="1237965" y="22543"/>
                          <a:pt x="1276664" y="-10698"/>
                          <a:pt x="1521234" y="0"/>
                        </a:cubicBezTo>
                        <a:cubicBezTo>
                          <a:pt x="1765804" y="10698"/>
                          <a:pt x="1978114" y="-17502"/>
                          <a:pt x="2127303" y="0"/>
                        </a:cubicBezTo>
                        <a:cubicBezTo>
                          <a:pt x="2276492" y="17502"/>
                          <a:pt x="2639824" y="-9700"/>
                          <a:pt x="2775797" y="0"/>
                        </a:cubicBezTo>
                        <a:cubicBezTo>
                          <a:pt x="2911770" y="9700"/>
                          <a:pt x="3269625" y="19866"/>
                          <a:pt x="3466715" y="0"/>
                        </a:cubicBezTo>
                        <a:cubicBezTo>
                          <a:pt x="3663805" y="-19866"/>
                          <a:pt x="3941074" y="-1861"/>
                          <a:pt x="4242484" y="0"/>
                        </a:cubicBezTo>
                        <a:cubicBezTo>
                          <a:pt x="4242029" y="6162"/>
                          <a:pt x="4242387" y="11775"/>
                          <a:pt x="4242484" y="18288"/>
                        </a:cubicBezTo>
                        <a:cubicBezTo>
                          <a:pt x="3961107" y="-7923"/>
                          <a:pt x="3917020" y="46097"/>
                          <a:pt x="3593990" y="18288"/>
                        </a:cubicBezTo>
                        <a:cubicBezTo>
                          <a:pt x="3270960" y="-9521"/>
                          <a:pt x="3107051" y="46251"/>
                          <a:pt x="2903071" y="18288"/>
                        </a:cubicBezTo>
                        <a:cubicBezTo>
                          <a:pt x="2699091" y="-9675"/>
                          <a:pt x="2440454" y="29878"/>
                          <a:pt x="2212152" y="18288"/>
                        </a:cubicBezTo>
                        <a:cubicBezTo>
                          <a:pt x="1983850" y="6698"/>
                          <a:pt x="1855510" y="-3987"/>
                          <a:pt x="1733358" y="18288"/>
                        </a:cubicBezTo>
                        <a:cubicBezTo>
                          <a:pt x="1611206" y="40563"/>
                          <a:pt x="1309597" y="38876"/>
                          <a:pt x="1084864" y="18288"/>
                        </a:cubicBezTo>
                        <a:cubicBezTo>
                          <a:pt x="860131" y="-2300"/>
                          <a:pt x="744496" y="21375"/>
                          <a:pt x="521219" y="18288"/>
                        </a:cubicBezTo>
                        <a:cubicBezTo>
                          <a:pt x="297943" y="15201"/>
                          <a:pt x="235106" y="-582"/>
                          <a:pt x="0" y="18288"/>
                        </a:cubicBezTo>
                        <a:cubicBezTo>
                          <a:pt x="766" y="10800"/>
                          <a:pt x="-457" y="81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A168-55BA-555D-8738-2D2449C0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382" y="2706624"/>
            <a:ext cx="6249482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Streamlined management system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Secured with hashed password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Role based authorization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Simple and intuitive UI</a:t>
            </a:r>
          </a:p>
        </p:txBody>
      </p:sp>
    </p:spTree>
    <p:extLst>
      <p:ext uri="{BB962C8B-B14F-4D97-AF65-F5344CB8AC3E}">
        <p14:creationId xmlns:p14="http://schemas.microsoft.com/office/powerpoint/2010/main" val="309081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4F402-8752-4B00-E8AE-FC7D5615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337" y="188713"/>
            <a:ext cx="4838750" cy="104653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Objectives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AFEEF14-06DF-B852-44FB-F208D4D1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708" y="1230726"/>
            <a:ext cx="7186144" cy="53321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To explore different features of C++ programming language,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To apply the  concepts  of ObjectOriented Programming in practical application,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To implement external libraries for UI,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To understand the dynamics of working in a group,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To be familiar with git and </a:t>
            </a:r>
            <a:r>
              <a:rPr lang="en-US" err="1">
                <a:solidFill>
                  <a:schemeClr val="bg1"/>
                </a:solidFill>
                <a:cs typeface="Calibri"/>
              </a:rPr>
              <a:t>Github</a:t>
            </a:r>
            <a:r>
              <a:rPr lang="en-US">
                <a:solidFill>
                  <a:schemeClr val="bg1"/>
                </a:solidFill>
                <a:cs typeface="Calibri"/>
              </a:rPr>
              <a:t> for collaborating on a project in a team,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To solve a real-world problem.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31" name="Picture 30" descr="Sphere of mesh and nodes">
            <a:extLst>
              <a:ext uri="{FF2B5EF4-FFF2-40B4-BE49-F238E27FC236}">
                <a16:creationId xmlns:a16="http://schemas.microsoft.com/office/drawing/2014/main" id="{F8A43C79-A944-2BE6-391B-1D54DDA92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4" r="252"/>
          <a:stretch/>
        </p:blipFill>
        <p:spPr>
          <a:xfrm>
            <a:off x="-1135105" y="10"/>
            <a:ext cx="611495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1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Programming data on computer monitor">
            <a:extLst>
              <a:ext uri="{FF2B5EF4-FFF2-40B4-BE49-F238E27FC236}">
                <a16:creationId xmlns:a16="http://schemas.microsoft.com/office/drawing/2014/main" id="{3F80E426-863E-C8A6-6480-455CD994E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8" t="8375" r="15836" b="-1"/>
          <a:stretch/>
        </p:blipFill>
        <p:spPr>
          <a:xfrm>
            <a:off x="3587182" y="10"/>
            <a:ext cx="8667275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75406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D8C10-628B-FF2D-E852-9DAE21AA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7" y="685538"/>
            <a:ext cx="5688177" cy="145096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>
                <a:solidFill>
                  <a:schemeClr val="bg1"/>
                </a:solidFill>
                <a:cs typeface="Calibri Light"/>
              </a:rPr>
              <a:t>Authentication and </a:t>
            </a:r>
            <a:br>
              <a:rPr lang="en-US" sz="4800" b="1">
                <a:cs typeface="Calibri Light"/>
              </a:rPr>
            </a:br>
            <a:r>
              <a:rPr lang="en-US" sz="4800" b="1">
                <a:solidFill>
                  <a:schemeClr val="bg1"/>
                </a:solidFill>
                <a:cs typeface="Calibri Light"/>
              </a:rPr>
              <a:t>Password Hashing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377" y="605861"/>
            <a:ext cx="73152" cy="548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132" y="2443480"/>
            <a:ext cx="330012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9A3B-546E-25A0-2CA3-23084DF0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97" y="2718054"/>
            <a:ext cx="8022883" cy="3845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b="1">
                <a:solidFill>
                  <a:schemeClr val="bg1"/>
                </a:solidFill>
                <a:cs typeface="Calibri"/>
              </a:rPr>
              <a:t>Password Hashing</a:t>
            </a:r>
          </a:p>
          <a:p>
            <a:pPr marL="342900" indent="-342900">
              <a:buAutoNum type="arabicPeriod"/>
            </a:pPr>
            <a:r>
              <a:rPr lang="en-US" sz="2400" b="1">
                <a:solidFill>
                  <a:schemeClr val="bg1"/>
                </a:solidFill>
                <a:cs typeface="Calibri"/>
              </a:rPr>
              <a:t>Password hashed using </a:t>
            </a:r>
            <a:r>
              <a:rPr lang="en-US" sz="2400" b="1" err="1">
                <a:solidFill>
                  <a:schemeClr val="bg1"/>
                </a:solidFill>
                <a:cs typeface="Calibri"/>
              </a:rPr>
              <a:t>bcrypt</a:t>
            </a:r>
            <a:r>
              <a:rPr lang="en-US" sz="2400" b="1">
                <a:solidFill>
                  <a:schemeClr val="bg1"/>
                </a:solidFill>
                <a:cs typeface="Calibri"/>
              </a:rPr>
              <a:t> library</a:t>
            </a:r>
          </a:p>
          <a:p>
            <a:pPr marL="342900" indent="-342900">
              <a:buAutoNum type="arabicPeriod"/>
            </a:pPr>
            <a:r>
              <a:rPr lang="en-US" sz="2400" b="1" err="1">
                <a:solidFill>
                  <a:schemeClr val="bg1"/>
                </a:solidFill>
                <a:cs typeface="Calibri"/>
              </a:rPr>
              <a:t>Bcrypt</a:t>
            </a:r>
            <a:r>
              <a:rPr lang="en-US" sz="2400" b="1">
                <a:solidFill>
                  <a:schemeClr val="bg1"/>
                </a:solidFill>
                <a:cs typeface="Calibri"/>
              </a:rPr>
              <a:t> library uses blowfish algorithm to hash password</a:t>
            </a:r>
          </a:p>
        </p:txBody>
      </p:sp>
    </p:spTree>
    <p:extLst>
      <p:ext uri="{BB962C8B-B14F-4D97-AF65-F5344CB8AC3E}">
        <p14:creationId xmlns:p14="http://schemas.microsoft.com/office/powerpoint/2010/main" val="349570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7A1C-F986-8E58-0460-EC095A0E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Authorization</a:t>
            </a:r>
            <a:endParaRPr lang="en-US" sz="6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F74731F-58E2-0C9D-68F1-18B4E73686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982" y="1825625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96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FD631-81EE-CB53-C80E-ED8C10D1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69" y="1070800"/>
            <a:ext cx="3938662" cy="5583126"/>
          </a:xfrm>
        </p:spPr>
        <p:txBody>
          <a:bodyPr>
            <a:normAutofit/>
          </a:bodyPr>
          <a:lstStyle/>
          <a:p>
            <a:pPr algn="ctr"/>
            <a:r>
              <a:rPr lang="en-US" sz="7900">
                <a:solidFill>
                  <a:srgbClr val="FFFFFF"/>
                </a:solidFill>
                <a:ea typeface="+mj-lt"/>
                <a:cs typeface="+mj-lt"/>
              </a:rPr>
              <a:t>User Interface</a:t>
            </a:r>
            <a:endParaRPr lang="en-US" sz="7900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6821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2150FCE-C1A2-402B-C935-BEBE9414F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652286"/>
              </p:ext>
            </p:extLst>
          </p:nvPr>
        </p:nvGraphicFramePr>
        <p:xfrm>
          <a:off x="4842709" y="497463"/>
          <a:ext cx="6860794" cy="5964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7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A6896DFA-DB1F-8395-6908-2A4D05236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11" y="365602"/>
            <a:ext cx="5290284" cy="5566121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4AC35B-B621-1592-C9A1-5412DB03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10" y="362448"/>
            <a:ext cx="5727533" cy="5527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BC6EA-50E1-FD7B-7653-D6E96199ACC8}"/>
              </a:ext>
            </a:extLst>
          </p:cNvPr>
          <p:cNvSpPr txBox="1"/>
          <p:nvPr/>
        </p:nvSpPr>
        <p:spPr>
          <a:xfrm>
            <a:off x="4501538" y="5933538"/>
            <a:ext cx="31840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cs typeface="Calibri"/>
              </a:rPr>
              <a:t>LOGIN Window</a:t>
            </a:r>
          </a:p>
        </p:txBody>
      </p:sp>
    </p:spTree>
    <p:extLst>
      <p:ext uri="{BB962C8B-B14F-4D97-AF65-F5344CB8AC3E}">
        <p14:creationId xmlns:p14="http://schemas.microsoft.com/office/powerpoint/2010/main" val="315629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61E7AD7-C2F3-9680-744A-BD4830E00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177" y="382014"/>
            <a:ext cx="10110949" cy="6191653"/>
          </a:xfrm>
        </p:spPr>
      </p:pic>
    </p:spTree>
    <p:extLst>
      <p:ext uri="{BB962C8B-B14F-4D97-AF65-F5344CB8AC3E}">
        <p14:creationId xmlns:p14="http://schemas.microsoft.com/office/powerpoint/2010/main" val="35911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9FB573-313A-A938-438B-0A3D28B87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640" y="532211"/>
            <a:ext cx="5786838" cy="4670554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580DD2-BD8B-E7B8-72E3-F5E4FE47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" y="441874"/>
            <a:ext cx="5930782" cy="4756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0EA23-F4B6-A511-960B-010D27408C07}"/>
              </a:ext>
            </a:extLst>
          </p:cNvPr>
          <p:cNvSpPr txBox="1"/>
          <p:nvPr/>
        </p:nvSpPr>
        <p:spPr>
          <a:xfrm>
            <a:off x="4172016" y="5504313"/>
            <a:ext cx="38673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cs typeface="Calibri"/>
              </a:rPr>
              <a:t>Client Window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Inventory Management System </vt:lpstr>
      <vt:lpstr>Introduction</vt:lpstr>
      <vt:lpstr>Objectives</vt:lpstr>
      <vt:lpstr>Authentication and  Password Hashing</vt:lpstr>
      <vt:lpstr>Authorization</vt:lpstr>
      <vt:lpstr>User Interface</vt:lpstr>
      <vt:lpstr>PowerPoint Presentation</vt:lpstr>
      <vt:lpstr>PowerPoint Presentation</vt:lpstr>
      <vt:lpstr>PowerPoint Presentation</vt:lpstr>
      <vt:lpstr>Block daigram </vt:lpstr>
      <vt:lpstr>PowerPoint Presentation</vt:lpstr>
      <vt:lpstr>The program is broken down into:</vt:lpstr>
      <vt:lpstr>File I/O</vt:lpstr>
      <vt:lpstr>Significance</vt:lpstr>
      <vt:lpstr>Future Enhancements</vt:lpstr>
      <vt:lpstr>What we learned?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2</cp:revision>
  <dcterms:created xsi:type="dcterms:W3CDTF">2023-08-24T09:26:45Z</dcterms:created>
  <dcterms:modified xsi:type="dcterms:W3CDTF">2023-08-24T14:39:45Z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