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8.xml" ContentType="application/vnd.openxmlformats-officedocument.presentationml.slide+xml"/>
  <Override PartName="/ppt/notesSlides/notesSlide29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  <p:sldMasterId id="2147483649" r:id="rId2"/>
    <p:sldMasterId id="2147483650" r:id="rId3"/>
  </p:sldMasterIdLst>
  <p:notesMasterIdLst>
    <p:notesMasterId r:id="rId4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y="5143500" cx="9144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05F73310-E492-4E30-9524-DA22E54CE8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H>
    <a:band2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H>
    <a:band1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V>
    <a:band2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V>
    <a:la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Row>
    <a:s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eCell>
    <a:s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wCell>
    <a:fir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Row>
    <a:n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eCell>
    <a:n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tableStyles" Target="tableStyles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22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1123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</file>

<file path=ppt/notesSlides/_rels/notesSlide2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410;gf8cb45c884_0_1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5" name="Google Shape;411;gf8cb45c884_0_1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54" name="Google Shape;1018;gf92f8c048b_0_4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355" name="Google Shape;1019;gf92f8c048b_0_4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71" name="Google Shape;645;gf92f8c048b_0_2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372" name="Google Shape;646;gf92f8c048b_0_2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5" name="Google Shape;508;gf92f8c048b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386" name="Google Shape;509;gf92f8c048b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0" name="Google Shape;518;gf92f8c048b_0_192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401" name="Google Shape;519;gf92f8c048b_0_192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20" name="Google Shape;526;gf92f8c048b_0_192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421" name="Google Shape;527;gf92f8c048b_0_192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23" name="Google Shape;436;gf8cb45c884_0_2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424" name="Google Shape;437;gf8cb45c884_0_2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53" name="Google Shape;969;gf92f8c048b_0_3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454" name="Google Shape;970;gf92f8c048b_0_3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6" name="Google Shape;436;gf8cb45c884_0_2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487" name="Google Shape;437;gf8cb45c884_0_2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25" name="Google Shape;904;gf92f8c048b_0_3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526" name="Google Shape;905;gf92f8c048b_0_3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28" name="Google Shape;436;gf8cb45c884_0_2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529" name="Google Shape;437;gf8cb45c884_0_2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417;gf8cb45c884_0_2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3" name="Google Shape;418;gf8cb45c884_0_2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7" name="Google Shape;534;gf92f8c048b_0_1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548" name="Google Shape;535;gf92f8c048b_0_1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68" name="Google Shape;824;gf92f8c048b_0_2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569" name="Google Shape;825;gf92f8c048b_0_2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5" name="Google Shape;824;gf92f8c048b_0_2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596" name="Google Shape;825;gf92f8c048b_0_2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8" name="Google Shape;436;gf8cb45c884_0_2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599" name="Google Shape;437;gf8cb45c884_0_2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2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4" name="Google Shape;2761;gf92f8c048b_0_4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625" name="Google Shape;2762;gf92f8c048b_0_4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7" name="Google Shape;436;gf8cb45c884_0_2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628" name="Google Shape;437;gf8cb45c884_0_2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60" name="Google Shape;2829;gf8efbfa87f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661" name="Google Shape;2830;gf8efbfa87f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2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89" name="Google Shape;2857;gf92f8c048b_0_5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690" name="Google Shape;2858;gf92f8c048b_0_5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6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2" name="Google Shape;740;gf92f8c048b_0_192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693" name="Google Shape;741;gf92f8c048b_0_192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3" name="Shape 1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6" name="Google Shape;12336;gf92f8c048b_0_191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697" name="Google Shape;12337;gf92f8c048b_0_191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417;gf8cb45c884_0_2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2" name="Google Shape;418;gf8cb45c884_0_2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436;gf8cb45c884_0_2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2" name="Google Shape;437;gf8cb45c884_0_2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442;gf8cb932b5e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3" name="Google Shape;443;gf8cb932b5e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67" name="Google Shape;1160;gf92f8c048b_0_192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268" name="Google Shape;1161;gf92f8c048b_0_192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77" name="Google Shape;436;gf8cb45c884_0_2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278" name="Google Shape;437;gf8cb45c884_0_2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08" name="Google Shape;480;gf92f8c048b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309" name="Google Shape;481;gf92f8c048b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11" name="Google Shape;436;gf8cb45c884_0_2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312" name="Google Shape;437;gf8cb45c884_0_2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hyperlink" Target="http://bit.ly/2Tynxth" TargetMode="External"/><Relationship Id="rId2" Type="http://schemas.openxmlformats.org/officeDocument/2006/relationships/hyperlink" Target="http://bit.ly/2TyoMsr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Master" Target="../slideMasters/slideMaster1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
<Relationships xmlns="http://schemas.openxmlformats.org/package/2006/relationships"><Relationship Id="rId1" Type="http://schemas.openxmlformats.org/officeDocument/2006/relationships/hyperlink" Target="http://bit.ly/2Tynxth" TargetMode="External"/><Relationship Id="rId2" Type="http://schemas.openxmlformats.org/officeDocument/2006/relationships/hyperlink" Target="http://bit.ly/2TyoMsr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Master" Target="../slideMasters/slideMaster3.xml"/></Relationships>
</file>

<file path=ppt/slideLayouts/_rels/slideLayout7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96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61" name="Google Shape;9;p2"/>
          <p:cNvSpPr/>
          <p:nvPr/>
        </p:nvSpPr>
        <p:spPr>
          <a:xfrm>
            <a:off x="1589625" y="2198225"/>
            <a:ext cx="7554326" cy="294537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62" name="Google Shape;10;p2"/>
          <p:cNvSpPr/>
          <p:nvPr/>
        </p:nvSpPr>
        <p:spPr>
          <a:xfrm>
            <a:off x="-578141" y="38092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63" name="Google Shape;11;p2"/>
          <p:cNvSpPr/>
          <p:nvPr/>
        </p:nvSpPr>
        <p:spPr>
          <a:xfrm>
            <a:off x="1589625" y="38092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64" name="Google Shape;12;p2"/>
          <p:cNvSpPr/>
          <p:nvPr/>
        </p:nvSpPr>
        <p:spPr>
          <a:xfrm>
            <a:off x="-588100" y="-5481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65" name="Google Shape;13;p2"/>
          <p:cNvSpPr/>
          <p:nvPr/>
        </p:nvSpPr>
        <p:spPr>
          <a:xfrm rot="5400000">
            <a:off x="6644484" y="-2732323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66" name="Google Shape;14;p2"/>
          <p:cNvSpPr txBox="1"/>
          <p:nvPr>
            <p:ph type="ctrTitle"/>
          </p:nvPr>
        </p:nvSpPr>
        <p:spPr>
          <a:xfrm>
            <a:off x="1480450" y="934300"/>
            <a:ext cx="6948600" cy="258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50767" name="Google Shape;15;p2"/>
          <p:cNvSpPr txBox="1"/>
          <p:nvPr>
            <p:ph type="subTitle" idx="1"/>
          </p:nvPr>
        </p:nvSpPr>
        <p:spPr>
          <a:xfrm>
            <a:off x="3631100" y="3293200"/>
            <a:ext cx="4797900" cy="507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22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0" name="Google Shape;84;p11"/>
          <p:cNvSpPr/>
          <p:nvPr/>
        </p:nvSpPr>
        <p:spPr>
          <a:xfrm rot="10800000">
            <a:off x="7127767" y="1514320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531" name="Google Shape;85;p11"/>
          <p:cNvSpPr/>
          <p:nvPr/>
        </p:nvSpPr>
        <p:spPr>
          <a:xfrm rot="10800000">
            <a:off x="8522312" y="-2011085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223" name="Google Shape;86;p11"/>
          <p:cNvGrpSpPr/>
          <p:nvPr/>
        </p:nvGrpSpPr>
        <p:grpSpPr>
          <a:xfrm flipH="1">
            <a:off x="-3250215" y="-605246"/>
            <a:ext cx="6022360" cy="8045906"/>
            <a:chOff x="-509724" y="-3346000"/>
            <a:chExt cx="8584975" cy="11469573"/>
          </a:xfrm>
        </p:grpSpPr>
        <p:sp>
          <p:nvSpPr>
            <p:cNvPr id="1050532" name="Google Shape;87;p11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533" name="Google Shape;88;p11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534" name="Google Shape;89;p11"/>
          <p:cNvSpPr/>
          <p:nvPr/>
        </p:nvSpPr>
        <p:spPr>
          <a:xfrm flipH="1">
            <a:off x="8456000" y="3883401"/>
            <a:ext cx="534300" cy="13308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535" name="Google Shape;90;p11"/>
          <p:cNvSpPr txBox="1"/>
          <p:nvPr>
            <p:ph type="title" hasCustomPrompt="1"/>
          </p:nvPr>
        </p:nvSpPr>
        <p:spPr>
          <a:xfrm>
            <a:off x="1766725" y="1558475"/>
            <a:ext cx="5038500" cy="15111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algn="ctr"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algn="ctr"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algn="ctr"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algn="ctr"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algn="ctr"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algn="ctr"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algn="ctr"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algn="ctr"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50536" name="Google Shape;91;p11"/>
          <p:cNvSpPr txBox="1"/>
          <p:nvPr>
            <p:ph type="subTitle" idx="1"/>
          </p:nvPr>
        </p:nvSpPr>
        <p:spPr>
          <a:xfrm>
            <a:off x="1766725" y="3069625"/>
            <a:ext cx="5038500" cy="477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</p:bgPr>
    </p:bg>
    <p:spTree>
      <p:nvGrpSpPr>
        <p:cNvPr id="287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88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94;p13"/>
          <p:cNvSpPr/>
          <p:nvPr/>
        </p:nvSpPr>
        <p:spPr>
          <a:xfrm rot="10800000">
            <a:off x="7952472" y="-301457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7" name="Google Shape;95;p13"/>
          <p:cNvSpPr/>
          <p:nvPr/>
        </p:nvSpPr>
        <p:spPr>
          <a:xfrm rot="10800000">
            <a:off x="5783871" y="-3004915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8" name="Google Shape;96;p13"/>
          <p:cNvSpPr/>
          <p:nvPr/>
        </p:nvSpPr>
        <p:spPr>
          <a:xfrm rot="10800000">
            <a:off x="7961596" y="1351643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9" name="Google Shape;97;p13"/>
          <p:cNvSpPr/>
          <p:nvPr/>
        </p:nvSpPr>
        <p:spPr>
          <a:xfrm rot="-5400000">
            <a:off x="-1537103" y="3136200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0" name="Google Shape;98;p13"/>
          <p:cNvSpPr txBox="1"/>
          <p:nvPr>
            <p:ph type="title"/>
          </p:nvPr>
        </p:nvSpPr>
        <p:spPr>
          <a:xfrm>
            <a:off x="1682275" y="1723450"/>
            <a:ext cx="22983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01" name="Google Shape;99;p13"/>
          <p:cNvSpPr txBox="1"/>
          <p:nvPr>
            <p:ph type="title" idx="2" hasCustomPrompt="1"/>
          </p:nvPr>
        </p:nvSpPr>
        <p:spPr>
          <a:xfrm>
            <a:off x="742350" y="1846250"/>
            <a:ext cx="8046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02" name="Google Shape;100;p13"/>
          <p:cNvSpPr txBox="1"/>
          <p:nvPr>
            <p:ph type="subTitle" idx="1"/>
          </p:nvPr>
        </p:nvSpPr>
        <p:spPr>
          <a:xfrm>
            <a:off x="1682275" y="2157577"/>
            <a:ext cx="22983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3" name="Google Shape;101;p13"/>
          <p:cNvSpPr txBox="1"/>
          <p:nvPr>
            <p:ph type="title" idx="3"/>
          </p:nvPr>
        </p:nvSpPr>
        <p:spPr>
          <a:xfrm>
            <a:off x="5122210" y="1723454"/>
            <a:ext cx="22950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04" name="Google Shape;102;p13"/>
          <p:cNvSpPr txBox="1"/>
          <p:nvPr>
            <p:ph type="title" idx="4" hasCustomPrompt="1"/>
          </p:nvPr>
        </p:nvSpPr>
        <p:spPr>
          <a:xfrm>
            <a:off x="4177675" y="1846250"/>
            <a:ext cx="8067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05" name="Google Shape;103;p13"/>
          <p:cNvSpPr txBox="1"/>
          <p:nvPr>
            <p:ph type="subTitle" idx="5"/>
          </p:nvPr>
        </p:nvSpPr>
        <p:spPr>
          <a:xfrm>
            <a:off x="5122210" y="2157579"/>
            <a:ext cx="22950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6" name="Google Shape;104;p13"/>
          <p:cNvSpPr txBox="1"/>
          <p:nvPr>
            <p:ph type="title" idx="6"/>
          </p:nvPr>
        </p:nvSpPr>
        <p:spPr>
          <a:xfrm>
            <a:off x="1682275" y="3350797"/>
            <a:ext cx="22983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07" name="Google Shape;105;p13"/>
          <p:cNvSpPr txBox="1"/>
          <p:nvPr>
            <p:ph type="title" idx="7" hasCustomPrompt="1"/>
          </p:nvPr>
        </p:nvSpPr>
        <p:spPr>
          <a:xfrm>
            <a:off x="742350" y="3501472"/>
            <a:ext cx="8046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08" name="Google Shape;106;p13"/>
          <p:cNvSpPr txBox="1"/>
          <p:nvPr>
            <p:ph type="subTitle" idx="8"/>
          </p:nvPr>
        </p:nvSpPr>
        <p:spPr>
          <a:xfrm>
            <a:off x="1682275" y="3784925"/>
            <a:ext cx="22983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107;p13"/>
          <p:cNvSpPr txBox="1"/>
          <p:nvPr>
            <p:ph type="title" idx="9"/>
          </p:nvPr>
        </p:nvSpPr>
        <p:spPr>
          <a:xfrm>
            <a:off x="5122210" y="3350793"/>
            <a:ext cx="22950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10" name="Google Shape;108;p13"/>
          <p:cNvSpPr txBox="1"/>
          <p:nvPr>
            <p:ph type="title" idx="13" hasCustomPrompt="1"/>
          </p:nvPr>
        </p:nvSpPr>
        <p:spPr>
          <a:xfrm>
            <a:off x="4177675" y="3501475"/>
            <a:ext cx="8067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11" name="Google Shape;109;p13"/>
          <p:cNvSpPr txBox="1"/>
          <p:nvPr>
            <p:ph type="subTitle" idx="14"/>
          </p:nvPr>
        </p:nvSpPr>
        <p:spPr>
          <a:xfrm>
            <a:off x="5122210" y="3784918"/>
            <a:ext cx="22950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2" name="Google Shape;110;p13"/>
          <p:cNvSpPr txBox="1"/>
          <p:nvPr>
            <p:ph type="title" idx="15"/>
          </p:nvPr>
        </p:nvSpPr>
        <p:spPr>
          <a:xfrm>
            <a:off x="715100" y="539500"/>
            <a:ext cx="7713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83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7" name="Google Shape;112;p14"/>
          <p:cNvSpPr/>
          <p:nvPr/>
        </p:nvSpPr>
        <p:spPr>
          <a:xfrm rot="5400000">
            <a:off x="4939536" y="960417"/>
            <a:ext cx="848274" cy="7636764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388" name="Google Shape;113;p14"/>
          <p:cNvSpPr/>
          <p:nvPr/>
        </p:nvSpPr>
        <p:spPr>
          <a:xfrm flipH="1">
            <a:off x="696926" y="-8775"/>
            <a:ext cx="848274" cy="3525507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184" name="Google Shape;114;p14"/>
          <p:cNvGrpSpPr/>
          <p:nvPr/>
        </p:nvGrpSpPr>
        <p:grpSpPr>
          <a:xfrm flipH="1">
            <a:off x="-148600" y="-8775"/>
            <a:ext cx="2539325" cy="6048037"/>
            <a:chOff x="-2564400" y="-3818762"/>
            <a:chExt cx="2539325" cy="6048037"/>
          </a:xfrm>
        </p:grpSpPr>
        <p:sp>
          <p:nvSpPr>
            <p:cNvPr id="1050389" name="Google Shape;115;p14"/>
            <p:cNvSpPr/>
            <p:nvPr/>
          </p:nvSpPr>
          <p:spPr>
            <a:xfrm>
              <a:off x="-879150" y="-3818762"/>
              <a:ext cx="848274" cy="5203026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90" name="Google Shape;116;p14"/>
            <p:cNvSpPr/>
            <p:nvPr/>
          </p:nvSpPr>
          <p:spPr>
            <a:xfrm>
              <a:off x="-1721000" y="-307500"/>
              <a:ext cx="848304" cy="1691668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91" name="Google Shape;117;p14"/>
            <p:cNvSpPr/>
            <p:nvPr/>
          </p:nvSpPr>
          <p:spPr>
            <a:xfrm>
              <a:off x="-1717775" y="-1156075"/>
              <a:ext cx="1691700" cy="1695300"/>
            </a:xfrm>
            <a:prstGeom prst="pie">
              <a:avLst>
                <a:gd name="adj1" fmla="val 5408560"/>
                <a:gd name="adj2" fmla="val 107909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92" name="Google Shape;118;p14"/>
            <p:cNvSpPr/>
            <p:nvPr/>
          </p:nvSpPr>
          <p:spPr>
            <a:xfrm>
              <a:off x="-1716775" y="537575"/>
              <a:ext cx="1691700" cy="1691700"/>
            </a:xfrm>
            <a:prstGeom prst="pie">
              <a:avLst>
                <a:gd name="adj1" fmla="val 16191521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93" name="Google Shape;119;p14"/>
            <p:cNvSpPr/>
            <p:nvPr/>
          </p:nvSpPr>
          <p:spPr>
            <a:xfrm>
              <a:off x="-2564400" y="537575"/>
              <a:ext cx="1691700" cy="1691700"/>
            </a:xfrm>
            <a:prstGeom prst="pie">
              <a:avLst>
                <a:gd name="adj1" fmla="val 10785751"/>
                <a:gd name="adj2" fmla="val 5448876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394" name="Google Shape;120;p14"/>
          <p:cNvSpPr/>
          <p:nvPr/>
        </p:nvSpPr>
        <p:spPr>
          <a:xfrm rot="5400000">
            <a:off x="5537567" y="-273232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395" name="Google Shape;121;p14"/>
          <p:cNvSpPr txBox="1"/>
          <p:nvPr>
            <p:ph type="title"/>
          </p:nvPr>
        </p:nvSpPr>
        <p:spPr>
          <a:xfrm>
            <a:off x="3458225" y="3164100"/>
            <a:ext cx="4563900" cy="5319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50396" name="Google Shape;122;p14"/>
          <p:cNvSpPr txBox="1"/>
          <p:nvPr>
            <p:ph type="subTitle" idx="1"/>
          </p:nvPr>
        </p:nvSpPr>
        <p:spPr>
          <a:xfrm>
            <a:off x="2336825" y="1264300"/>
            <a:ext cx="5685300" cy="1740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226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9" name="Google Shape;124;p15"/>
          <p:cNvSpPr/>
          <p:nvPr/>
        </p:nvSpPr>
        <p:spPr>
          <a:xfrm rot="10800000" flipH="1">
            <a:off x="1208625" y="-39204"/>
            <a:ext cx="7953675" cy="2132104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540" name="Google Shape;125;p15"/>
          <p:cNvSpPr/>
          <p:nvPr/>
        </p:nvSpPr>
        <p:spPr>
          <a:xfrm rot="10800000" flipH="1">
            <a:off x="-959141" y="-347177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541" name="Google Shape;126;p15"/>
          <p:cNvSpPr/>
          <p:nvPr/>
        </p:nvSpPr>
        <p:spPr>
          <a:xfrm rot="10800000" flipH="1">
            <a:off x="1208625" y="-3471775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542" name="Google Shape;127;p15"/>
          <p:cNvSpPr/>
          <p:nvPr/>
        </p:nvSpPr>
        <p:spPr>
          <a:xfrm rot="10800000" flipH="1">
            <a:off x="-969100" y="884783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543" name="Google Shape;128;p15"/>
          <p:cNvSpPr/>
          <p:nvPr/>
        </p:nvSpPr>
        <p:spPr>
          <a:xfrm rot="5400000" flipH="1">
            <a:off x="6330720" y="306977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544" name="Google Shape;129;p15"/>
          <p:cNvSpPr txBox="1"/>
          <p:nvPr>
            <p:ph type="title"/>
          </p:nvPr>
        </p:nvSpPr>
        <p:spPr>
          <a:xfrm>
            <a:off x="2785709" y="2255825"/>
            <a:ext cx="52113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0545" name="Google Shape;130;p15"/>
          <p:cNvSpPr txBox="1"/>
          <p:nvPr>
            <p:ph type="title" idx="2" hasCustomPrompt="1"/>
          </p:nvPr>
        </p:nvSpPr>
        <p:spPr>
          <a:xfrm>
            <a:off x="6592659" y="1109225"/>
            <a:ext cx="14040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0546" name="Google Shape;131;p15"/>
          <p:cNvSpPr txBox="1"/>
          <p:nvPr>
            <p:ph type="subTitle" idx="1"/>
          </p:nvPr>
        </p:nvSpPr>
        <p:spPr>
          <a:xfrm>
            <a:off x="4430925" y="2979775"/>
            <a:ext cx="35661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29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22" name="Google Shape;133;p16"/>
          <p:cNvSpPr/>
          <p:nvPr/>
        </p:nvSpPr>
        <p:spPr>
          <a:xfrm flipH="1">
            <a:off x="6141903" y="-90650"/>
            <a:ext cx="1811822" cy="584380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23" name="Google Shape;134;p16"/>
          <p:cNvSpPr/>
          <p:nvPr/>
        </p:nvSpPr>
        <p:spPr>
          <a:xfrm flipH="1">
            <a:off x="7943507" y="38854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24" name="Google Shape;135;p16"/>
          <p:cNvSpPr/>
          <p:nvPr/>
        </p:nvSpPr>
        <p:spPr>
          <a:xfrm flipH="1">
            <a:off x="5774907" y="38854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25" name="Google Shape;136;p16"/>
          <p:cNvSpPr/>
          <p:nvPr/>
        </p:nvSpPr>
        <p:spPr>
          <a:xfrm flipH="1">
            <a:off x="7952632" y="-4719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26" name="Google Shape;137;p16"/>
          <p:cNvSpPr/>
          <p:nvPr/>
        </p:nvSpPr>
        <p:spPr>
          <a:xfrm rot="10800000" flipH="1">
            <a:off x="-977709" y="-2290202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27" name="Google Shape;138;p16"/>
          <p:cNvSpPr/>
          <p:nvPr/>
        </p:nvSpPr>
        <p:spPr>
          <a:xfrm rot="10800000" flipH="1">
            <a:off x="1190057" y="-2290202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28" name="Google Shape;139;p16"/>
          <p:cNvSpPr/>
          <p:nvPr/>
        </p:nvSpPr>
        <p:spPr>
          <a:xfrm rot="10800000" flipH="1">
            <a:off x="-987668" y="2066356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29" name="Google Shape;140;p16"/>
          <p:cNvSpPr txBox="1"/>
          <p:nvPr>
            <p:ph type="title"/>
          </p:nvPr>
        </p:nvSpPr>
        <p:spPr>
          <a:xfrm>
            <a:off x="1744850" y="2484425"/>
            <a:ext cx="3606900" cy="1257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0730" name="Google Shape;141;p16"/>
          <p:cNvSpPr txBox="1"/>
          <p:nvPr>
            <p:ph type="title" idx="2" hasCustomPrompt="1"/>
          </p:nvPr>
        </p:nvSpPr>
        <p:spPr>
          <a:xfrm>
            <a:off x="3947700" y="1337825"/>
            <a:ext cx="14040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0731" name="Google Shape;142;p16"/>
          <p:cNvSpPr txBox="1"/>
          <p:nvPr>
            <p:ph type="subTitle" idx="1"/>
          </p:nvPr>
        </p:nvSpPr>
        <p:spPr>
          <a:xfrm>
            <a:off x="2790300" y="3741775"/>
            <a:ext cx="25614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29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40" name="Google Shape;144;p17"/>
          <p:cNvSpPr/>
          <p:nvPr/>
        </p:nvSpPr>
        <p:spPr>
          <a:xfrm>
            <a:off x="1190600" y="0"/>
            <a:ext cx="10674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41" name="Google Shape;145;p17"/>
          <p:cNvSpPr/>
          <p:nvPr/>
        </p:nvSpPr>
        <p:spPr>
          <a:xfrm>
            <a:off x="-959141" y="38092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42" name="Google Shape;146;p17"/>
          <p:cNvSpPr/>
          <p:nvPr/>
        </p:nvSpPr>
        <p:spPr>
          <a:xfrm>
            <a:off x="1192768" y="38092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43" name="Google Shape;147;p17"/>
          <p:cNvSpPr/>
          <p:nvPr/>
        </p:nvSpPr>
        <p:spPr>
          <a:xfrm>
            <a:off x="-969100" y="-5481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44" name="Google Shape;148;p17"/>
          <p:cNvSpPr/>
          <p:nvPr/>
        </p:nvSpPr>
        <p:spPr>
          <a:xfrm rot="10800000">
            <a:off x="7962026" y="-2091152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45" name="Google Shape;149;p17"/>
          <p:cNvSpPr/>
          <p:nvPr/>
        </p:nvSpPr>
        <p:spPr>
          <a:xfrm rot="10800000">
            <a:off x="5793425" y="-2091152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46" name="Google Shape;150;p17"/>
          <p:cNvSpPr/>
          <p:nvPr/>
        </p:nvSpPr>
        <p:spPr>
          <a:xfrm rot="10800000">
            <a:off x="7971150" y="2265406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47" name="Google Shape;151;p17"/>
          <p:cNvSpPr txBox="1"/>
          <p:nvPr>
            <p:ph type="title"/>
          </p:nvPr>
        </p:nvSpPr>
        <p:spPr>
          <a:xfrm>
            <a:off x="2965825" y="2255825"/>
            <a:ext cx="4024200" cy="1261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0748" name="Google Shape;152;p17"/>
          <p:cNvSpPr txBox="1"/>
          <p:nvPr>
            <p:ph type="title" idx="2" hasCustomPrompt="1"/>
          </p:nvPr>
        </p:nvSpPr>
        <p:spPr>
          <a:xfrm>
            <a:off x="2965825" y="1109225"/>
            <a:ext cx="14040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0749" name="Google Shape;153;p17"/>
          <p:cNvSpPr txBox="1"/>
          <p:nvPr>
            <p:ph type="subTitle" idx="1"/>
          </p:nvPr>
        </p:nvSpPr>
        <p:spPr>
          <a:xfrm>
            <a:off x="2965825" y="3513175"/>
            <a:ext cx="31290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308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18" name="Google Shape;155;p18"/>
          <p:cNvSpPr/>
          <p:nvPr/>
        </p:nvSpPr>
        <p:spPr>
          <a:xfrm flipH="1">
            <a:off x="1968205" y="-42250"/>
            <a:ext cx="5985520" cy="225069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19" name="Google Shape;156;p18"/>
          <p:cNvSpPr/>
          <p:nvPr/>
        </p:nvSpPr>
        <p:spPr>
          <a:xfrm flipH="1">
            <a:off x="7943507" y="33520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20" name="Google Shape;157;p18"/>
          <p:cNvSpPr/>
          <p:nvPr/>
        </p:nvSpPr>
        <p:spPr>
          <a:xfrm flipH="1">
            <a:off x="5774907" y="33520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21" name="Google Shape;158;p18"/>
          <p:cNvSpPr/>
          <p:nvPr/>
        </p:nvSpPr>
        <p:spPr>
          <a:xfrm flipH="1">
            <a:off x="7952632" y="-10053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22" name="Google Shape;159;p18"/>
          <p:cNvSpPr/>
          <p:nvPr/>
        </p:nvSpPr>
        <p:spPr>
          <a:xfrm flipH="1">
            <a:off x="-219718" y="22090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23" name="Google Shape;160;p18"/>
          <p:cNvSpPr/>
          <p:nvPr/>
        </p:nvSpPr>
        <p:spPr>
          <a:xfrm flipH="1">
            <a:off x="-210593" y="-21483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24" name="Google Shape;161;p18"/>
          <p:cNvSpPr txBox="1"/>
          <p:nvPr>
            <p:ph type="title"/>
          </p:nvPr>
        </p:nvSpPr>
        <p:spPr>
          <a:xfrm>
            <a:off x="3042025" y="2179625"/>
            <a:ext cx="3825300" cy="841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0825" name="Google Shape;162;p18"/>
          <p:cNvSpPr txBox="1"/>
          <p:nvPr>
            <p:ph type="title" idx="2" hasCustomPrompt="1"/>
          </p:nvPr>
        </p:nvSpPr>
        <p:spPr>
          <a:xfrm>
            <a:off x="3042025" y="956825"/>
            <a:ext cx="1404000" cy="1092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0826" name="Google Shape;163;p18"/>
          <p:cNvSpPr txBox="1"/>
          <p:nvPr>
            <p:ph type="subTitle" idx="1"/>
          </p:nvPr>
        </p:nvSpPr>
        <p:spPr>
          <a:xfrm>
            <a:off x="3042025" y="2903575"/>
            <a:ext cx="28875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29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50" name="Google Shape;165;p19"/>
          <p:cNvSpPr/>
          <p:nvPr/>
        </p:nvSpPr>
        <p:spPr>
          <a:xfrm rot="10800000" flipH="1">
            <a:off x="7918466" y="-3138902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295" name="Google Shape;166;p19"/>
          <p:cNvGrpSpPr/>
          <p:nvPr/>
        </p:nvGrpSpPr>
        <p:grpSpPr>
          <a:xfrm rot="10800000" flipH="1">
            <a:off x="7908507" y="1217656"/>
            <a:ext cx="2178823" cy="4357453"/>
            <a:chOff x="7908507" y="-471902"/>
            <a:chExt cx="2178823" cy="4357453"/>
          </a:xfrm>
        </p:grpSpPr>
        <p:sp>
          <p:nvSpPr>
            <p:cNvPr id="1050751" name="Google Shape;167;p19"/>
            <p:cNvSpPr/>
            <p:nvPr/>
          </p:nvSpPr>
          <p:spPr>
            <a:xfrm flipH="1">
              <a:off x="7908507" y="-93718"/>
              <a:ext cx="2178018" cy="2302124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52" name="Google Shape;168;p19"/>
            <p:cNvSpPr/>
            <p:nvPr/>
          </p:nvSpPr>
          <p:spPr>
            <a:xfrm>
              <a:off x="7908507" y="-471902"/>
              <a:ext cx="2178823" cy="4357453"/>
            </a:xfrm>
            <a:custGeom>
              <a:avLst/>
              <a:ahLst/>
              <a:rect l="l" t="t" r="r" b="b"/>
              <a:pathLst>
                <a:path w="33909" h="67815" extrusionOk="0">
                  <a:moveTo>
                    <a:pt x="33908" y="0"/>
                  </a:moveTo>
                  <a:cubicBezTo>
                    <a:pt x="15182" y="0"/>
                    <a:pt x="1" y="15181"/>
                    <a:pt x="1" y="33907"/>
                  </a:cubicBezTo>
                  <a:cubicBezTo>
                    <a:pt x="1" y="52634"/>
                    <a:pt x="15182" y="67815"/>
                    <a:pt x="33908" y="67815"/>
                  </a:cubicBezTo>
                  <a:lnTo>
                    <a:pt x="33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753" name="Google Shape;169;p19"/>
          <p:cNvSpPr txBox="1"/>
          <p:nvPr>
            <p:ph type="title"/>
          </p:nvPr>
        </p:nvSpPr>
        <p:spPr>
          <a:xfrm>
            <a:off x="3356796" y="2925775"/>
            <a:ext cx="3825300" cy="841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0754" name="Google Shape;170;p19"/>
          <p:cNvSpPr/>
          <p:nvPr/>
        </p:nvSpPr>
        <p:spPr>
          <a:xfrm rot="10800000">
            <a:off x="2092710" y="2894861"/>
            <a:ext cx="5877090" cy="2266189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55" name="Google Shape;171;p19"/>
          <p:cNvSpPr txBox="1"/>
          <p:nvPr>
            <p:ph type="title" idx="2" hasCustomPrompt="1"/>
          </p:nvPr>
        </p:nvSpPr>
        <p:spPr>
          <a:xfrm>
            <a:off x="5547396" y="1702975"/>
            <a:ext cx="1634700" cy="1092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0756" name="Google Shape;172;p19"/>
          <p:cNvSpPr txBox="1"/>
          <p:nvPr>
            <p:ph type="subTitle" idx="1"/>
          </p:nvPr>
        </p:nvSpPr>
        <p:spPr>
          <a:xfrm>
            <a:off x="4294596" y="3649725"/>
            <a:ext cx="28875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757" name="Google Shape;173;p19"/>
          <p:cNvSpPr/>
          <p:nvPr/>
        </p:nvSpPr>
        <p:spPr>
          <a:xfrm flipH="1">
            <a:off x="-79276" y="37330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58" name="Google Shape;174;p19"/>
          <p:cNvSpPr/>
          <p:nvPr/>
        </p:nvSpPr>
        <p:spPr>
          <a:xfrm flipH="1">
            <a:off x="-82109" y="-6243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59" name="Google Shape;175;p19"/>
          <p:cNvSpPr/>
          <p:nvPr/>
        </p:nvSpPr>
        <p:spPr>
          <a:xfrm rot="10800000" flipH="1">
            <a:off x="2092710" y="-623914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60" name="Google Shape;176;p19"/>
          <p:cNvSpPr/>
          <p:nvPr/>
        </p:nvSpPr>
        <p:spPr>
          <a:xfrm>
            <a:off x="1219709" y="-148275"/>
            <a:ext cx="867000" cy="16275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304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00" name="Google Shape;178;p20"/>
          <p:cNvSpPr txBox="1"/>
          <p:nvPr>
            <p:ph type="title"/>
          </p:nvPr>
        </p:nvSpPr>
        <p:spPr>
          <a:xfrm>
            <a:off x="715100" y="539500"/>
            <a:ext cx="7708800" cy="1228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292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32" name="Google Shape;17;p3"/>
          <p:cNvSpPr/>
          <p:nvPr/>
        </p:nvSpPr>
        <p:spPr>
          <a:xfrm flipH="1">
            <a:off x="50" y="2198225"/>
            <a:ext cx="7953675" cy="294537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33" name="Google Shape;18;p3"/>
          <p:cNvSpPr/>
          <p:nvPr/>
        </p:nvSpPr>
        <p:spPr>
          <a:xfrm flipH="1">
            <a:off x="7943507" y="38092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34" name="Google Shape;19;p3"/>
          <p:cNvSpPr/>
          <p:nvPr/>
        </p:nvSpPr>
        <p:spPr>
          <a:xfrm flipH="1">
            <a:off x="5774907" y="38092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35" name="Google Shape;20;p3"/>
          <p:cNvSpPr/>
          <p:nvPr/>
        </p:nvSpPr>
        <p:spPr>
          <a:xfrm flipH="1">
            <a:off x="7952632" y="-5481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36" name="Google Shape;21;p3"/>
          <p:cNvSpPr/>
          <p:nvPr/>
        </p:nvSpPr>
        <p:spPr>
          <a:xfrm rot="-5400000" flipH="1">
            <a:off x="653647" y="-2732323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37" name="Google Shape;22;p3"/>
          <p:cNvSpPr txBox="1"/>
          <p:nvPr>
            <p:ph type="title"/>
          </p:nvPr>
        </p:nvSpPr>
        <p:spPr>
          <a:xfrm>
            <a:off x="2127625" y="2255825"/>
            <a:ext cx="52143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0738" name="Google Shape;23;p3"/>
          <p:cNvSpPr txBox="1"/>
          <p:nvPr>
            <p:ph type="title" idx="2" hasCustomPrompt="1"/>
          </p:nvPr>
        </p:nvSpPr>
        <p:spPr>
          <a:xfrm>
            <a:off x="2127625" y="1109225"/>
            <a:ext cx="14040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0739" name="Google Shape;24;p3"/>
          <p:cNvSpPr txBox="1"/>
          <p:nvPr>
            <p:ph type="subTitle" idx="1"/>
          </p:nvPr>
        </p:nvSpPr>
        <p:spPr>
          <a:xfrm>
            <a:off x="2127625" y="2979775"/>
            <a:ext cx="35634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72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80;p21"/>
          <p:cNvGrpSpPr/>
          <p:nvPr/>
        </p:nvGrpSpPr>
        <p:grpSpPr>
          <a:xfrm>
            <a:off x="-2626450" y="-3166975"/>
            <a:ext cx="12766869" cy="9418110"/>
            <a:chOff x="-2626450" y="-3243175"/>
            <a:chExt cx="12766869" cy="9418110"/>
          </a:xfrm>
        </p:grpSpPr>
        <p:sp>
          <p:nvSpPr>
            <p:cNvPr id="1050356" name="Google Shape;181;p21"/>
            <p:cNvSpPr/>
            <p:nvPr/>
          </p:nvSpPr>
          <p:spPr>
            <a:xfrm rot="10800000">
              <a:off x="7952472" y="-3243175"/>
              <a:ext cx="2177987" cy="4356682"/>
            </a:xfrm>
            <a:custGeom>
              <a:avLst/>
              <a:ahLst/>
              <a:rect l="l" t="t" r="r" b="b"/>
              <a:pathLst>
                <a:path w="33896" h="67803" extrusionOk="0">
                  <a:moveTo>
                    <a:pt x="0" y="1"/>
                  </a:moveTo>
                  <a:lnTo>
                    <a:pt x="0" y="67803"/>
                  </a:lnTo>
                  <a:cubicBezTo>
                    <a:pt x="18715" y="67803"/>
                    <a:pt x="33895" y="52622"/>
                    <a:pt x="33895" y="33896"/>
                  </a:cubicBezTo>
                  <a:cubicBezTo>
                    <a:pt x="33895" y="15181"/>
                    <a:pt x="187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57" name="Google Shape;182;p21"/>
            <p:cNvSpPr/>
            <p:nvPr/>
          </p:nvSpPr>
          <p:spPr>
            <a:xfrm rot="10800000">
              <a:off x="5783871" y="-3233515"/>
              <a:ext cx="2178823" cy="4356682"/>
            </a:xfrm>
            <a:custGeom>
              <a:avLst/>
              <a:ahLst/>
              <a:rect l="l" t="t" r="r" b="b"/>
              <a:pathLst>
                <a:path w="33909" h="67803" extrusionOk="0">
                  <a:moveTo>
                    <a:pt x="1" y="1"/>
                  </a:moveTo>
                  <a:lnTo>
                    <a:pt x="1" y="67803"/>
                  </a:lnTo>
                  <a:cubicBezTo>
                    <a:pt x="18727" y="67803"/>
                    <a:pt x="33908" y="52622"/>
                    <a:pt x="33908" y="33896"/>
                  </a:cubicBezTo>
                  <a:cubicBezTo>
                    <a:pt x="33908" y="15181"/>
                    <a:pt x="1872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58" name="Google Shape;183;p21"/>
            <p:cNvSpPr/>
            <p:nvPr/>
          </p:nvSpPr>
          <p:spPr>
            <a:xfrm rot="10800000">
              <a:off x="7961596" y="1123043"/>
              <a:ext cx="2178823" cy="4357453"/>
            </a:xfrm>
            <a:custGeom>
              <a:avLst/>
              <a:ahLst/>
              <a:rect l="l" t="t" r="r" b="b"/>
              <a:pathLst>
                <a:path w="33909" h="67815" extrusionOk="0">
                  <a:moveTo>
                    <a:pt x="33908" y="0"/>
                  </a:moveTo>
                  <a:cubicBezTo>
                    <a:pt x="15182" y="0"/>
                    <a:pt x="1" y="15181"/>
                    <a:pt x="1" y="33907"/>
                  </a:cubicBezTo>
                  <a:cubicBezTo>
                    <a:pt x="1" y="52634"/>
                    <a:pt x="15182" y="67815"/>
                    <a:pt x="33908" y="67815"/>
                  </a:cubicBezTo>
                  <a:lnTo>
                    <a:pt x="33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59" name="Google Shape;184;p21"/>
            <p:cNvSpPr/>
            <p:nvPr/>
          </p:nvSpPr>
          <p:spPr>
            <a:xfrm rot="-5400000">
              <a:off x="-1537103" y="2907600"/>
              <a:ext cx="2177987" cy="4356682"/>
            </a:xfrm>
            <a:custGeom>
              <a:avLst/>
              <a:ahLst/>
              <a:rect l="l" t="t" r="r" b="b"/>
              <a:pathLst>
                <a:path w="33896" h="67803" extrusionOk="0">
                  <a:moveTo>
                    <a:pt x="0" y="1"/>
                  </a:moveTo>
                  <a:lnTo>
                    <a:pt x="0" y="67803"/>
                  </a:lnTo>
                  <a:cubicBezTo>
                    <a:pt x="18715" y="67803"/>
                    <a:pt x="33895" y="52622"/>
                    <a:pt x="33895" y="33896"/>
                  </a:cubicBezTo>
                  <a:cubicBezTo>
                    <a:pt x="33895" y="15181"/>
                    <a:pt x="187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360" name="Google Shape;185;p21"/>
          <p:cNvSpPr txBox="1"/>
          <p:nvPr>
            <p:ph type="title"/>
          </p:nvPr>
        </p:nvSpPr>
        <p:spPr>
          <a:xfrm>
            <a:off x="1065450" y="539500"/>
            <a:ext cx="7358400" cy="752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spTree>
      <p:nvGrpSpPr>
        <p:cNvPr id="298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5" name="Google Shape;187;p22"/>
          <p:cNvSpPr/>
          <p:nvPr/>
        </p:nvSpPr>
        <p:spPr>
          <a:xfrm rot="10800000">
            <a:off x="7083143" y="1566446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76" name="Google Shape;188;p22"/>
          <p:cNvSpPr/>
          <p:nvPr/>
        </p:nvSpPr>
        <p:spPr>
          <a:xfrm rot="10800000">
            <a:off x="8477689" y="-2026878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299" name="Google Shape;189;p22"/>
          <p:cNvGrpSpPr/>
          <p:nvPr/>
        </p:nvGrpSpPr>
        <p:grpSpPr>
          <a:xfrm flipH="1">
            <a:off x="-3294704" y="-628677"/>
            <a:ext cx="6022360" cy="8045906"/>
            <a:chOff x="-509724" y="-3346000"/>
            <a:chExt cx="8584975" cy="11469573"/>
          </a:xfrm>
        </p:grpSpPr>
        <p:sp>
          <p:nvSpPr>
            <p:cNvPr id="1050777" name="Google Shape;190;p22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78" name="Google Shape;191;p22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779" name="Google Shape;192;p22"/>
          <p:cNvSpPr/>
          <p:nvPr/>
        </p:nvSpPr>
        <p:spPr>
          <a:xfrm flipH="1">
            <a:off x="8415619" y="3935514"/>
            <a:ext cx="534300" cy="1252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80" name="Google Shape;193;p22"/>
          <p:cNvSpPr/>
          <p:nvPr/>
        </p:nvSpPr>
        <p:spPr>
          <a:xfrm rot="2699062">
            <a:off x="326364" y="58401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81" name="Google Shape;194;p22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3">
    <p:spTree>
      <p:nvGrpSpPr>
        <p:cNvPr id="142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96;p23"/>
          <p:cNvSpPr/>
          <p:nvPr/>
        </p:nvSpPr>
        <p:spPr>
          <a:xfrm>
            <a:off x="-1163459" y="4060384"/>
            <a:ext cx="1902498" cy="3805613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5" name="Google Shape;197;p23"/>
          <p:cNvSpPr/>
          <p:nvPr/>
        </p:nvSpPr>
        <p:spPr>
          <a:xfrm>
            <a:off x="-1425249" y="-260376"/>
            <a:ext cx="2156358" cy="4312356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6" name="Google Shape;198;p23"/>
          <p:cNvSpPr/>
          <p:nvPr/>
        </p:nvSpPr>
        <p:spPr>
          <a:xfrm rot="5400000">
            <a:off x="7887786" y="-1845782"/>
            <a:ext cx="1902498" cy="3805613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7" name="Google Shape;199;p23"/>
          <p:cNvSpPr/>
          <p:nvPr/>
        </p:nvSpPr>
        <p:spPr>
          <a:xfrm rot="2699062">
            <a:off x="326364" y="58401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8" name="Google Shape;200;p23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31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42" name="Google Shape;202;p24"/>
          <p:cNvSpPr/>
          <p:nvPr/>
        </p:nvSpPr>
        <p:spPr>
          <a:xfrm rot="10800000" flipH="1">
            <a:off x="-771628" y="-1393460"/>
            <a:ext cx="1962239" cy="3925116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43" name="Google Shape;203;p24"/>
          <p:cNvSpPr/>
          <p:nvPr/>
        </p:nvSpPr>
        <p:spPr>
          <a:xfrm rot="10800000" flipH="1">
            <a:off x="-780600" y="2540214"/>
            <a:ext cx="1962992" cy="3925810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44" name="Google Shape;204;p24"/>
          <p:cNvSpPr txBox="1"/>
          <p:nvPr>
            <p:ph type="subTitle" idx="1"/>
          </p:nvPr>
        </p:nvSpPr>
        <p:spPr>
          <a:xfrm>
            <a:off x="2028800" y="3192100"/>
            <a:ext cx="2400900" cy="137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9pPr>
          </a:lstStyle>
          <a:p/>
        </p:txBody>
      </p:sp>
      <p:sp>
        <p:nvSpPr>
          <p:cNvPr id="1050845" name="Google Shape;205;p24"/>
          <p:cNvSpPr txBox="1"/>
          <p:nvPr>
            <p:ph type="title"/>
          </p:nvPr>
        </p:nvSpPr>
        <p:spPr>
          <a:xfrm>
            <a:off x="2028800" y="575300"/>
            <a:ext cx="3093900" cy="2326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285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07;p25"/>
          <p:cNvGrpSpPr/>
          <p:nvPr/>
        </p:nvGrpSpPr>
        <p:grpSpPr>
          <a:xfrm>
            <a:off x="-502272" y="2589478"/>
            <a:ext cx="9646259" cy="3390149"/>
            <a:chOff x="-2564400" y="-1159300"/>
            <a:chExt cx="9646259" cy="3390149"/>
          </a:xfrm>
        </p:grpSpPr>
        <p:sp>
          <p:nvSpPr>
            <p:cNvPr id="1050699" name="Google Shape;208;p25"/>
            <p:cNvSpPr/>
            <p:nvPr/>
          </p:nvSpPr>
          <p:spPr>
            <a:xfrm>
              <a:off x="-872728" y="537847"/>
              <a:ext cx="7954587" cy="846283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00" name="Google Shape;209;p25"/>
            <p:cNvSpPr/>
            <p:nvPr/>
          </p:nvSpPr>
          <p:spPr>
            <a:xfrm>
              <a:off x="-1721000" y="-252700"/>
              <a:ext cx="848304" cy="1636867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01" name="Google Shape;210;p25"/>
            <p:cNvSpPr/>
            <p:nvPr/>
          </p:nvSpPr>
          <p:spPr>
            <a:xfrm>
              <a:off x="-1721000" y="-1159300"/>
              <a:ext cx="1691700" cy="1691700"/>
            </a:xfrm>
            <a:prstGeom prst="pie">
              <a:avLst>
                <a:gd name="adj1" fmla="val 5408271"/>
                <a:gd name="adj2" fmla="val 10790964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02" name="Google Shape;211;p25"/>
            <p:cNvSpPr/>
            <p:nvPr/>
          </p:nvSpPr>
          <p:spPr>
            <a:xfrm>
              <a:off x="-1720037" y="537575"/>
              <a:ext cx="1691700" cy="1691700"/>
            </a:xfrm>
            <a:prstGeom prst="pie">
              <a:avLst>
                <a:gd name="adj1" fmla="val 16184293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03" name="Google Shape;212;p25"/>
            <p:cNvSpPr/>
            <p:nvPr/>
          </p:nvSpPr>
          <p:spPr>
            <a:xfrm>
              <a:off x="-2564400" y="539149"/>
              <a:ext cx="1691700" cy="16917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704" name="Google Shape;213;p25"/>
          <p:cNvSpPr/>
          <p:nvPr/>
        </p:nvSpPr>
        <p:spPr>
          <a:xfrm>
            <a:off x="-355347" y="4287928"/>
            <a:ext cx="704100" cy="8463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05" name="Google Shape;214;p25"/>
          <p:cNvSpPr/>
          <p:nvPr/>
        </p:nvSpPr>
        <p:spPr>
          <a:xfrm>
            <a:off x="336600" y="-15"/>
            <a:ext cx="853800" cy="34476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06" name="Google Shape;215;p25"/>
          <p:cNvSpPr txBox="1"/>
          <p:nvPr>
            <p:ph type="subTitle" idx="1"/>
          </p:nvPr>
        </p:nvSpPr>
        <p:spPr>
          <a:xfrm>
            <a:off x="1942825" y="2583625"/>
            <a:ext cx="3053400" cy="1011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9pPr>
          </a:lstStyle>
          <a:p/>
        </p:txBody>
      </p:sp>
      <p:sp>
        <p:nvSpPr>
          <p:cNvPr id="1050707" name="Google Shape;216;p25"/>
          <p:cNvSpPr txBox="1"/>
          <p:nvPr>
            <p:ph type="title"/>
          </p:nvPr>
        </p:nvSpPr>
        <p:spPr>
          <a:xfrm>
            <a:off x="1942827" y="1202425"/>
            <a:ext cx="3813900" cy="1255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7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218;p26"/>
          <p:cNvGrpSpPr/>
          <p:nvPr/>
        </p:nvGrpSpPr>
        <p:grpSpPr>
          <a:xfrm rot="5400000">
            <a:off x="-436088" y="-2100514"/>
            <a:ext cx="10964751" cy="8246341"/>
            <a:chOff x="-446935" y="-3104860"/>
            <a:chExt cx="10964751" cy="8246341"/>
          </a:xfrm>
        </p:grpSpPr>
        <p:grpSp>
          <p:nvGrpSpPr>
            <p:cNvPr id="179" name="Google Shape;219;p26"/>
            <p:cNvGrpSpPr/>
            <p:nvPr/>
          </p:nvGrpSpPr>
          <p:grpSpPr>
            <a:xfrm rot="-5400000" flipH="1">
              <a:off x="912270" y="-4464065"/>
              <a:ext cx="8246341" cy="10964751"/>
              <a:chOff x="-2573545" y="-1159300"/>
              <a:chExt cx="2548470" cy="3388575"/>
            </a:xfrm>
          </p:grpSpPr>
          <p:sp>
            <p:nvSpPr>
              <p:cNvPr id="1050373" name="Google Shape;220;p26"/>
              <p:cNvSpPr/>
              <p:nvPr/>
            </p:nvSpPr>
            <p:spPr>
              <a:xfrm rot="10800000">
                <a:off x="-2573545" y="538645"/>
                <a:ext cx="875814" cy="962176"/>
              </a:xfrm>
              <a:custGeom>
                <a:avLst/>
                <a:ahLst/>
                <a:rect l="l" t="t" r="r" b="b"/>
                <a:pathLst>
                  <a:path w="30397" h="89839" extrusionOk="0">
                    <a:moveTo>
                      <a:pt x="0" y="1"/>
                    </a:moveTo>
                    <a:lnTo>
                      <a:pt x="0" y="89839"/>
                    </a:lnTo>
                    <a:lnTo>
                      <a:pt x="30397" y="89839"/>
                    </a:lnTo>
                    <a:lnTo>
                      <a:pt x="303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50374" name="Google Shape;221;p26"/>
              <p:cNvSpPr/>
              <p:nvPr/>
            </p:nvSpPr>
            <p:spPr>
              <a:xfrm>
                <a:off x="-1721000" y="-1159300"/>
                <a:ext cx="1691700" cy="1691700"/>
              </a:xfrm>
              <a:prstGeom prst="pie">
                <a:avLst>
                  <a:gd name="adj1" fmla="val 5408271"/>
                  <a:gd name="adj2" fmla="val 16195875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50375" name="Google Shape;222;p26"/>
              <p:cNvSpPr/>
              <p:nvPr/>
            </p:nvSpPr>
            <p:spPr>
              <a:xfrm>
                <a:off x="-1716775" y="537575"/>
                <a:ext cx="1691700" cy="1691700"/>
              </a:xfrm>
              <a:prstGeom prst="pie">
                <a:avLst>
                  <a:gd name="adj1" fmla="val 16191521"/>
                  <a:gd name="adj2" fmla="val 122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50376" name="Google Shape;223;p26"/>
              <p:cNvSpPr/>
              <p:nvPr/>
            </p:nvSpPr>
            <p:spPr>
              <a:xfrm>
                <a:off x="-2564400" y="535888"/>
                <a:ext cx="1691700" cy="1691700"/>
              </a:xfrm>
              <a:prstGeom prst="pie">
                <a:avLst>
                  <a:gd name="adj1" fmla="val 5873552"/>
                  <a:gd name="adj2" fmla="val 544638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50377" name="Google Shape;224;p26"/>
            <p:cNvSpPr/>
            <p:nvPr/>
          </p:nvSpPr>
          <p:spPr>
            <a:xfrm>
              <a:off x="7695103" y="2405773"/>
              <a:ext cx="482400" cy="2735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378" name="Google Shape;225;p26"/>
          <p:cNvSpPr txBox="1"/>
          <p:nvPr>
            <p:ph type="subTitle" idx="1"/>
          </p:nvPr>
        </p:nvSpPr>
        <p:spPr>
          <a:xfrm>
            <a:off x="5767953" y="3293275"/>
            <a:ext cx="2279100" cy="50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379" name="Google Shape;226;p26"/>
          <p:cNvSpPr txBox="1"/>
          <p:nvPr>
            <p:ph type="subTitle" idx="2"/>
          </p:nvPr>
        </p:nvSpPr>
        <p:spPr>
          <a:xfrm>
            <a:off x="1069031" y="535000"/>
            <a:ext cx="2279100" cy="50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380" name="Google Shape;227;p26"/>
          <p:cNvSpPr txBox="1"/>
          <p:nvPr>
            <p:ph type="subTitle" idx="3"/>
          </p:nvPr>
        </p:nvSpPr>
        <p:spPr>
          <a:xfrm>
            <a:off x="5767953" y="3878212"/>
            <a:ext cx="2279100" cy="713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381" name="Google Shape;228;p26"/>
          <p:cNvSpPr txBox="1"/>
          <p:nvPr>
            <p:ph type="subTitle" idx="4"/>
          </p:nvPr>
        </p:nvSpPr>
        <p:spPr>
          <a:xfrm>
            <a:off x="1069031" y="1118875"/>
            <a:ext cx="2279100" cy="713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300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82" name="Google Shape;230;p27"/>
          <p:cNvSpPr/>
          <p:nvPr/>
        </p:nvSpPr>
        <p:spPr>
          <a:xfrm>
            <a:off x="6473800" y="-304850"/>
            <a:ext cx="1232400" cy="9552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83" name="Google Shape;231;p27"/>
          <p:cNvSpPr/>
          <p:nvPr/>
        </p:nvSpPr>
        <p:spPr>
          <a:xfrm>
            <a:off x="1605725" y="0"/>
            <a:ext cx="1273500" cy="19539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01" name="Google Shape;232;p27"/>
          <p:cNvGrpSpPr/>
          <p:nvPr/>
        </p:nvGrpSpPr>
        <p:grpSpPr>
          <a:xfrm>
            <a:off x="1605699" y="650339"/>
            <a:ext cx="2591840" cy="4933820"/>
            <a:chOff x="-1720263" y="-1156075"/>
            <a:chExt cx="1778400" cy="3385357"/>
          </a:xfrm>
        </p:grpSpPr>
        <p:sp>
          <p:nvSpPr>
            <p:cNvPr id="1050784" name="Google Shape;233;p27"/>
            <p:cNvSpPr/>
            <p:nvPr/>
          </p:nvSpPr>
          <p:spPr>
            <a:xfrm>
              <a:off x="-875923" y="-307528"/>
              <a:ext cx="845081" cy="1691668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85" name="Google Shape;234;p27"/>
            <p:cNvSpPr/>
            <p:nvPr/>
          </p:nvSpPr>
          <p:spPr>
            <a:xfrm>
              <a:off x="-1717775" y="-1156075"/>
              <a:ext cx="1691700" cy="1695300"/>
            </a:xfrm>
            <a:prstGeom prst="pie">
              <a:avLst>
                <a:gd name="adj1" fmla="val 5408560"/>
                <a:gd name="adj2" fmla="val 107909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86" name="Google Shape;235;p27"/>
            <p:cNvSpPr/>
            <p:nvPr/>
          </p:nvSpPr>
          <p:spPr>
            <a:xfrm>
              <a:off x="-1720263" y="537582"/>
              <a:ext cx="1778400" cy="1691700"/>
            </a:xfrm>
            <a:prstGeom prst="pie">
              <a:avLst>
                <a:gd name="adj1" fmla="val 8615641"/>
                <a:gd name="adj2" fmla="val 153105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302" name="Google Shape;236;p27"/>
          <p:cNvGrpSpPr/>
          <p:nvPr/>
        </p:nvGrpSpPr>
        <p:grpSpPr>
          <a:xfrm rot="10800000" flipH="1">
            <a:off x="5240853" y="-606086"/>
            <a:ext cx="2473990" cy="5010009"/>
            <a:chOff x="-1723611" y="-1469784"/>
            <a:chExt cx="1697536" cy="3437635"/>
          </a:xfrm>
        </p:grpSpPr>
        <p:sp>
          <p:nvSpPr>
            <p:cNvPr id="1050787" name="Google Shape;237;p27"/>
            <p:cNvSpPr/>
            <p:nvPr/>
          </p:nvSpPr>
          <p:spPr>
            <a:xfrm>
              <a:off x="-875923" y="-621237"/>
              <a:ext cx="845081" cy="1690995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88" name="Google Shape;238;p27"/>
            <p:cNvSpPr/>
            <p:nvPr/>
          </p:nvSpPr>
          <p:spPr>
            <a:xfrm>
              <a:off x="-1717775" y="-1469784"/>
              <a:ext cx="1691700" cy="1695300"/>
            </a:xfrm>
            <a:prstGeom prst="pie">
              <a:avLst>
                <a:gd name="adj1" fmla="val 5408560"/>
                <a:gd name="adj2" fmla="val 107909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89" name="Google Shape;239;p27"/>
            <p:cNvSpPr/>
            <p:nvPr/>
          </p:nvSpPr>
          <p:spPr>
            <a:xfrm>
              <a:off x="-1723611" y="276151"/>
              <a:ext cx="1691700" cy="1691700"/>
            </a:xfrm>
            <a:prstGeom prst="pie">
              <a:avLst>
                <a:gd name="adj1" fmla="val 16191521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790" name="Google Shape;240;p27"/>
          <p:cNvSpPr/>
          <p:nvPr/>
        </p:nvSpPr>
        <p:spPr>
          <a:xfrm rot="10800000" flipH="1">
            <a:off x="-666169" y="1514320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91" name="Google Shape;241;p27"/>
          <p:cNvSpPr/>
          <p:nvPr/>
        </p:nvSpPr>
        <p:spPr>
          <a:xfrm rot="10800000" flipH="1">
            <a:off x="-3250215" y="-2011085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03" name="Google Shape;242;p27"/>
          <p:cNvGrpSpPr/>
          <p:nvPr/>
        </p:nvGrpSpPr>
        <p:grpSpPr>
          <a:xfrm>
            <a:off x="6370552" y="-605246"/>
            <a:ext cx="6022360" cy="8045906"/>
            <a:chOff x="-509724" y="-3346000"/>
            <a:chExt cx="8584975" cy="11469573"/>
          </a:xfrm>
        </p:grpSpPr>
        <p:sp>
          <p:nvSpPr>
            <p:cNvPr id="1050792" name="Google Shape;243;p27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93" name="Google Shape;244;p27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794" name="Google Shape;245;p27"/>
          <p:cNvSpPr/>
          <p:nvPr/>
        </p:nvSpPr>
        <p:spPr>
          <a:xfrm>
            <a:off x="152397" y="3883401"/>
            <a:ext cx="534300" cy="13308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95" name="Google Shape;246;p27"/>
          <p:cNvSpPr txBox="1"/>
          <p:nvPr>
            <p:ph type="subTitle" idx="1"/>
          </p:nvPr>
        </p:nvSpPr>
        <p:spPr>
          <a:xfrm>
            <a:off x="1509900" y="3446125"/>
            <a:ext cx="2469000" cy="513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796" name="Google Shape;247;p27"/>
          <p:cNvSpPr txBox="1"/>
          <p:nvPr>
            <p:ph type="subTitle" idx="2"/>
          </p:nvPr>
        </p:nvSpPr>
        <p:spPr>
          <a:xfrm>
            <a:off x="5204075" y="3446125"/>
            <a:ext cx="2469000" cy="513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0797" name="Google Shape;248;p27"/>
          <p:cNvSpPr txBox="1"/>
          <p:nvPr>
            <p:ph type="subTitle" idx="3"/>
          </p:nvPr>
        </p:nvSpPr>
        <p:spPr>
          <a:xfrm>
            <a:off x="1509900" y="3907750"/>
            <a:ext cx="2469000" cy="713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798" name="Google Shape;249;p27"/>
          <p:cNvSpPr txBox="1"/>
          <p:nvPr>
            <p:ph type="subTitle" idx="4"/>
          </p:nvPr>
        </p:nvSpPr>
        <p:spPr>
          <a:xfrm>
            <a:off x="5204075" y="3907750"/>
            <a:ext cx="2469000" cy="713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799" name="Google Shape;250;p27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312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46" name="Google Shape;252;p28"/>
          <p:cNvSpPr/>
          <p:nvPr/>
        </p:nvSpPr>
        <p:spPr>
          <a:xfrm rot="10800000" flipH="1">
            <a:off x="-666169" y="1514320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47" name="Google Shape;253;p28"/>
          <p:cNvSpPr/>
          <p:nvPr/>
        </p:nvSpPr>
        <p:spPr>
          <a:xfrm rot="10800000" flipH="1">
            <a:off x="-3250215" y="-2011085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13" name="Google Shape;254;p28"/>
          <p:cNvGrpSpPr/>
          <p:nvPr/>
        </p:nvGrpSpPr>
        <p:grpSpPr>
          <a:xfrm>
            <a:off x="6370552" y="-605246"/>
            <a:ext cx="6022360" cy="8045906"/>
            <a:chOff x="-509724" y="-3346000"/>
            <a:chExt cx="8584975" cy="11469573"/>
          </a:xfrm>
        </p:grpSpPr>
        <p:sp>
          <p:nvSpPr>
            <p:cNvPr id="1050848" name="Google Shape;255;p28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849" name="Google Shape;256;p28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850" name="Google Shape;257;p28"/>
          <p:cNvSpPr/>
          <p:nvPr/>
        </p:nvSpPr>
        <p:spPr>
          <a:xfrm>
            <a:off x="152397" y="3883401"/>
            <a:ext cx="534300" cy="13308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51" name="Google Shape;258;p28"/>
          <p:cNvSpPr txBox="1"/>
          <p:nvPr>
            <p:ph type="subTitle" idx="1"/>
          </p:nvPr>
        </p:nvSpPr>
        <p:spPr>
          <a:xfrm>
            <a:off x="1339950" y="1444850"/>
            <a:ext cx="6464100" cy="317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</a:lvl9pPr>
          </a:lstStyle>
          <a:p/>
        </p:txBody>
      </p:sp>
      <p:sp>
        <p:nvSpPr>
          <p:cNvPr id="1050852" name="Google Shape;259;p28"/>
          <p:cNvSpPr txBox="1"/>
          <p:nvPr>
            <p:ph type="subTitle" idx="2"/>
          </p:nvPr>
        </p:nvSpPr>
        <p:spPr>
          <a:xfrm>
            <a:off x="5204075" y="1444850"/>
            <a:ext cx="2469000" cy="317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853" name="Google Shape;260;p28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256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9" name="Google Shape;262;p29"/>
          <p:cNvSpPr/>
          <p:nvPr/>
        </p:nvSpPr>
        <p:spPr>
          <a:xfrm>
            <a:off x="-1265191" y="40339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630" name="Google Shape;263;p29"/>
          <p:cNvSpPr/>
          <p:nvPr/>
        </p:nvSpPr>
        <p:spPr>
          <a:xfrm>
            <a:off x="902575" y="40339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631" name="Google Shape;264;p29"/>
          <p:cNvSpPr/>
          <p:nvPr/>
        </p:nvSpPr>
        <p:spPr>
          <a:xfrm>
            <a:off x="-1275150" y="-3234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632" name="Google Shape;265;p29"/>
          <p:cNvSpPr/>
          <p:nvPr/>
        </p:nvSpPr>
        <p:spPr>
          <a:xfrm rot="5400000" flipH="1">
            <a:off x="6329470" y="335977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633" name="Google Shape;266;p29"/>
          <p:cNvSpPr txBox="1"/>
          <p:nvPr>
            <p:ph type="title"/>
          </p:nvPr>
        </p:nvSpPr>
        <p:spPr>
          <a:xfrm>
            <a:off x="1466650" y="2735700"/>
            <a:ext cx="23580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634" name="Google Shape;267;p29"/>
          <p:cNvSpPr txBox="1"/>
          <p:nvPr>
            <p:ph type="subTitle" idx="1"/>
          </p:nvPr>
        </p:nvSpPr>
        <p:spPr>
          <a:xfrm>
            <a:off x="1466650" y="3296900"/>
            <a:ext cx="2358000" cy="706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635" name="Google Shape;268;p29"/>
          <p:cNvSpPr txBox="1"/>
          <p:nvPr>
            <p:ph type="title" idx="2"/>
          </p:nvPr>
        </p:nvSpPr>
        <p:spPr>
          <a:xfrm>
            <a:off x="3828233" y="2735700"/>
            <a:ext cx="23403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636" name="Google Shape;269;p29"/>
          <p:cNvSpPr txBox="1"/>
          <p:nvPr>
            <p:ph type="subTitle" idx="3"/>
          </p:nvPr>
        </p:nvSpPr>
        <p:spPr>
          <a:xfrm>
            <a:off x="3828233" y="3296900"/>
            <a:ext cx="2340300" cy="706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637" name="Google Shape;270;p29"/>
          <p:cNvSpPr txBox="1"/>
          <p:nvPr>
            <p:ph type="title" idx="4"/>
          </p:nvPr>
        </p:nvSpPr>
        <p:spPr>
          <a:xfrm>
            <a:off x="6172116" y="2735700"/>
            <a:ext cx="23403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638" name="Google Shape;271;p29"/>
          <p:cNvSpPr txBox="1"/>
          <p:nvPr>
            <p:ph type="subTitle" idx="5"/>
          </p:nvPr>
        </p:nvSpPr>
        <p:spPr>
          <a:xfrm>
            <a:off x="6172116" y="3296900"/>
            <a:ext cx="2340300" cy="706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639" name="Google Shape;272;p29"/>
          <p:cNvSpPr txBox="1"/>
          <p:nvPr>
            <p:ph type="title" idx="6"/>
          </p:nvPr>
        </p:nvSpPr>
        <p:spPr>
          <a:xfrm>
            <a:off x="1690550" y="445025"/>
            <a:ext cx="6352500" cy="1220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5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274;p30"/>
          <p:cNvGrpSpPr/>
          <p:nvPr/>
        </p:nvGrpSpPr>
        <p:grpSpPr>
          <a:xfrm>
            <a:off x="-146925" y="-331775"/>
            <a:ext cx="8570940" cy="3390149"/>
            <a:chOff x="-2564400" y="-1159300"/>
            <a:chExt cx="8570940" cy="3390149"/>
          </a:xfrm>
        </p:grpSpPr>
        <p:sp>
          <p:nvSpPr>
            <p:cNvPr id="1050279" name="Google Shape;275;p30"/>
            <p:cNvSpPr/>
            <p:nvPr/>
          </p:nvSpPr>
          <p:spPr>
            <a:xfrm>
              <a:off x="-872725" y="-307525"/>
              <a:ext cx="6879265" cy="1356569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80" name="Google Shape;276;p30"/>
            <p:cNvSpPr/>
            <p:nvPr/>
          </p:nvSpPr>
          <p:spPr>
            <a:xfrm>
              <a:off x="-1721000" y="-252700"/>
              <a:ext cx="848304" cy="1636867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81" name="Google Shape;277;p30"/>
            <p:cNvSpPr/>
            <p:nvPr/>
          </p:nvSpPr>
          <p:spPr>
            <a:xfrm>
              <a:off x="-1721000" y="-1159300"/>
              <a:ext cx="1691700" cy="1691700"/>
            </a:xfrm>
            <a:prstGeom prst="pie">
              <a:avLst>
                <a:gd name="adj1" fmla="val 5408271"/>
                <a:gd name="adj2" fmla="val 10790964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82" name="Google Shape;278;p30"/>
            <p:cNvSpPr/>
            <p:nvPr/>
          </p:nvSpPr>
          <p:spPr>
            <a:xfrm>
              <a:off x="-1720037" y="537575"/>
              <a:ext cx="1691700" cy="1691700"/>
            </a:xfrm>
            <a:prstGeom prst="pie">
              <a:avLst>
                <a:gd name="adj1" fmla="val 16184293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83" name="Google Shape;279;p30"/>
            <p:cNvSpPr/>
            <p:nvPr/>
          </p:nvSpPr>
          <p:spPr>
            <a:xfrm>
              <a:off x="-2564400" y="539149"/>
              <a:ext cx="1691700" cy="16917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284" name="Google Shape;280;p30"/>
          <p:cNvSpPr/>
          <p:nvPr/>
        </p:nvSpPr>
        <p:spPr>
          <a:xfrm>
            <a:off x="0" y="1366675"/>
            <a:ext cx="704100" cy="8463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85" name="Google Shape;281;p30"/>
          <p:cNvSpPr/>
          <p:nvPr/>
        </p:nvSpPr>
        <p:spPr>
          <a:xfrm>
            <a:off x="691950" y="-15250"/>
            <a:ext cx="853800" cy="5415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86" name="Google Shape;282;p30"/>
          <p:cNvSpPr txBox="1"/>
          <p:nvPr>
            <p:ph type="title"/>
          </p:nvPr>
        </p:nvSpPr>
        <p:spPr>
          <a:xfrm>
            <a:off x="720000" y="2964528"/>
            <a:ext cx="2336400" cy="67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287" name="Google Shape;283;p30"/>
          <p:cNvSpPr txBox="1"/>
          <p:nvPr>
            <p:ph type="subTitle" idx="1"/>
          </p:nvPr>
        </p:nvSpPr>
        <p:spPr>
          <a:xfrm>
            <a:off x="720000" y="36194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288" name="Google Shape;284;p30"/>
          <p:cNvSpPr txBox="1"/>
          <p:nvPr>
            <p:ph type="title" idx="2"/>
          </p:nvPr>
        </p:nvSpPr>
        <p:spPr>
          <a:xfrm>
            <a:off x="3403800" y="2964528"/>
            <a:ext cx="2336400" cy="67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289" name="Google Shape;285;p30"/>
          <p:cNvSpPr txBox="1"/>
          <p:nvPr>
            <p:ph type="subTitle" idx="3"/>
          </p:nvPr>
        </p:nvSpPr>
        <p:spPr>
          <a:xfrm>
            <a:off x="3403800" y="36194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290" name="Google Shape;286;p30"/>
          <p:cNvSpPr txBox="1"/>
          <p:nvPr>
            <p:ph type="title" idx="4"/>
          </p:nvPr>
        </p:nvSpPr>
        <p:spPr>
          <a:xfrm>
            <a:off x="6087600" y="2964528"/>
            <a:ext cx="2336400" cy="67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291" name="Google Shape;287;p30"/>
          <p:cNvSpPr txBox="1"/>
          <p:nvPr>
            <p:ph type="subTitle" idx="5"/>
          </p:nvPr>
        </p:nvSpPr>
        <p:spPr>
          <a:xfrm>
            <a:off x="6087600" y="36194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292" name="Google Shape;288;p30"/>
          <p:cNvSpPr txBox="1"/>
          <p:nvPr>
            <p:ph type="title" idx="6"/>
          </p:nvPr>
        </p:nvSpPr>
        <p:spPr>
          <a:xfrm>
            <a:off x="1978400" y="539500"/>
            <a:ext cx="5617500" cy="121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83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26;p4"/>
          <p:cNvSpPr/>
          <p:nvPr/>
        </p:nvSpPr>
        <p:spPr>
          <a:xfrm rot="10800000" flipH="1">
            <a:off x="-818569" y="1521958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6" name="Google Shape;27;p4"/>
          <p:cNvSpPr/>
          <p:nvPr/>
        </p:nvSpPr>
        <p:spPr>
          <a:xfrm rot="10800000" flipH="1">
            <a:off x="-3402615" y="-2003447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84" name="Google Shape;28;p4"/>
          <p:cNvGrpSpPr/>
          <p:nvPr/>
        </p:nvGrpSpPr>
        <p:grpSpPr>
          <a:xfrm>
            <a:off x="6410802" y="-605246"/>
            <a:ext cx="6022360" cy="8045906"/>
            <a:chOff x="-509724" y="-3346000"/>
            <a:chExt cx="8584975" cy="11469573"/>
          </a:xfrm>
        </p:grpSpPr>
        <p:sp>
          <p:nvSpPr>
            <p:cNvPr id="1048587" name="Google Shape;29;p4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8" name="Google Shape;30;p4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589" name="Google Shape;31;p4"/>
          <p:cNvSpPr/>
          <p:nvPr/>
        </p:nvSpPr>
        <p:spPr>
          <a:xfrm>
            <a:off x="0" y="3891025"/>
            <a:ext cx="534300" cy="1252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0" name="Google Shape;32;p4"/>
          <p:cNvSpPr txBox="1"/>
          <p:nvPr>
            <p:ph type="title"/>
          </p:nvPr>
        </p:nvSpPr>
        <p:spPr>
          <a:xfrm>
            <a:off x="720000" y="535305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  <p:sp>
        <p:nvSpPr>
          <p:cNvPr id="1048591" name="Google Shape;33;p4"/>
          <p:cNvSpPr txBox="1"/>
          <p:nvPr>
            <p:ph type="body" idx="1"/>
          </p:nvPr>
        </p:nvSpPr>
        <p:spPr>
          <a:xfrm>
            <a:off x="720000" y="1159275"/>
            <a:ext cx="7704000" cy="3449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305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290;p31"/>
          <p:cNvGrpSpPr/>
          <p:nvPr/>
        </p:nvGrpSpPr>
        <p:grpSpPr>
          <a:xfrm rot="10800000" flipH="1">
            <a:off x="-985125" y="-865175"/>
            <a:ext cx="2536063" cy="3390149"/>
            <a:chOff x="-2564400" y="-1159300"/>
            <a:chExt cx="2536063" cy="3390149"/>
          </a:xfrm>
        </p:grpSpPr>
        <p:sp>
          <p:nvSpPr>
            <p:cNvPr id="1050801" name="Google Shape;291;p31"/>
            <p:cNvSpPr/>
            <p:nvPr/>
          </p:nvSpPr>
          <p:spPr>
            <a:xfrm>
              <a:off x="-1721000" y="-252700"/>
              <a:ext cx="848304" cy="1636867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802" name="Google Shape;292;p31"/>
            <p:cNvSpPr/>
            <p:nvPr/>
          </p:nvSpPr>
          <p:spPr>
            <a:xfrm>
              <a:off x="-1721000" y="-1159300"/>
              <a:ext cx="1691700" cy="1691700"/>
            </a:xfrm>
            <a:prstGeom prst="pie">
              <a:avLst>
                <a:gd name="adj1" fmla="val 5408271"/>
                <a:gd name="adj2" fmla="val 10790964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803" name="Google Shape;293;p31"/>
            <p:cNvSpPr/>
            <p:nvPr/>
          </p:nvSpPr>
          <p:spPr>
            <a:xfrm>
              <a:off x="-1720037" y="537575"/>
              <a:ext cx="1691700" cy="1691700"/>
            </a:xfrm>
            <a:prstGeom prst="pie">
              <a:avLst>
                <a:gd name="adj1" fmla="val 16184293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804" name="Google Shape;294;p31"/>
            <p:cNvSpPr/>
            <p:nvPr/>
          </p:nvSpPr>
          <p:spPr>
            <a:xfrm>
              <a:off x="-2564400" y="539149"/>
              <a:ext cx="1691700" cy="16917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805" name="Google Shape;295;p31"/>
          <p:cNvSpPr/>
          <p:nvPr/>
        </p:nvSpPr>
        <p:spPr>
          <a:xfrm rot="10800000" flipH="1">
            <a:off x="-838200" y="-19776"/>
            <a:ext cx="704100" cy="8463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06" name="Google Shape;296;p31"/>
          <p:cNvSpPr/>
          <p:nvPr/>
        </p:nvSpPr>
        <p:spPr>
          <a:xfrm rot="10800000" flipH="1">
            <a:off x="-146250" y="1667052"/>
            <a:ext cx="853800" cy="7605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07" name="Google Shape;297;p31"/>
          <p:cNvSpPr txBox="1"/>
          <p:nvPr>
            <p:ph type="title"/>
          </p:nvPr>
        </p:nvSpPr>
        <p:spPr>
          <a:xfrm>
            <a:off x="717550" y="1923876"/>
            <a:ext cx="2336400" cy="46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808" name="Google Shape;298;p31"/>
          <p:cNvSpPr txBox="1"/>
          <p:nvPr>
            <p:ph type="subTitle" idx="1"/>
          </p:nvPr>
        </p:nvSpPr>
        <p:spPr>
          <a:xfrm>
            <a:off x="717550" y="24002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809" name="Google Shape;299;p31"/>
          <p:cNvSpPr txBox="1"/>
          <p:nvPr>
            <p:ph type="title" idx="2"/>
          </p:nvPr>
        </p:nvSpPr>
        <p:spPr>
          <a:xfrm>
            <a:off x="3403800" y="1923876"/>
            <a:ext cx="2336400" cy="46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810" name="Google Shape;300;p31"/>
          <p:cNvSpPr txBox="1"/>
          <p:nvPr>
            <p:ph type="subTitle" idx="3"/>
          </p:nvPr>
        </p:nvSpPr>
        <p:spPr>
          <a:xfrm>
            <a:off x="3403800" y="24002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811" name="Google Shape;301;p31"/>
          <p:cNvSpPr txBox="1"/>
          <p:nvPr>
            <p:ph type="title" idx="4"/>
          </p:nvPr>
        </p:nvSpPr>
        <p:spPr>
          <a:xfrm>
            <a:off x="6090050" y="1923876"/>
            <a:ext cx="2336400" cy="46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812" name="Google Shape;302;p31"/>
          <p:cNvSpPr txBox="1"/>
          <p:nvPr>
            <p:ph type="subTitle" idx="5"/>
          </p:nvPr>
        </p:nvSpPr>
        <p:spPr>
          <a:xfrm>
            <a:off x="6090050" y="24002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813" name="Google Shape;303;p31"/>
          <p:cNvSpPr txBox="1"/>
          <p:nvPr>
            <p:ph type="title" idx="6"/>
          </p:nvPr>
        </p:nvSpPr>
        <p:spPr>
          <a:xfrm>
            <a:off x="1190600" y="539500"/>
            <a:ext cx="64053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  <p:grpSp>
        <p:nvGrpSpPr>
          <p:cNvPr id="307" name="Google Shape;304;p31"/>
          <p:cNvGrpSpPr/>
          <p:nvPr/>
        </p:nvGrpSpPr>
        <p:grpSpPr>
          <a:xfrm flipH="1">
            <a:off x="7596851" y="-865175"/>
            <a:ext cx="2535100" cy="3390149"/>
            <a:chOff x="-2564400" y="-1159300"/>
            <a:chExt cx="2535100" cy="3390149"/>
          </a:xfrm>
        </p:grpSpPr>
        <p:sp>
          <p:nvSpPr>
            <p:cNvPr id="1050814" name="Google Shape;305;p31"/>
            <p:cNvSpPr/>
            <p:nvPr/>
          </p:nvSpPr>
          <p:spPr>
            <a:xfrm>
              <a:off x="-1721000" y="-252700"/>
              <a:ext cx="848304" cy="1636867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815" name="Google Shape;306;p31"/>
            <p:cNvSpPr/>
            <p:nvPr/>
          </p:nvSpPr>
          <p:spPr>
            <a:xfrm>
              <a:off x="-1721000" y="-1159300"/>
              <a:ext cx="1691700" cy="1691700"/>
            </a:xfrm>
            <a:prstGeom prst="pie">
              <a:avLst>
                <a:gd name="adj1" fmla="val 5408271"/>
                <a:gd name="adj2" fmla="val 10790964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816" name="Google Shape;307;p31"/>
            <p:cNvSpPr/>
            <p:nvPr/>
          </p:nvSpPr>
          <p:spPr>
            <a:xfrm>
              <a:off x="-2564400" y="539149"/>
              <a:ext cx="1691700" cy="16917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817" name="Google Shape;308;p31"/>
          <p:cNvSpPr/>
          <p:nvPr/>
        </p:nvSpPr>
        <p:spPr>
          <a:xfrm flipH="1">
            <a:off x="9280926" y="833275"/>
            <a:ext cx="704100" cy="8463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27" name="Google Shape;310;p32"/>
          <p:cNvSpPr/>
          <p:nvPr/>
        </p:nvSpPr>
        <p:spPr>
          <a:xfrm rot="10800000">
            <a:off x="7083143" y="1566446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28" name="Google Shape;311;p32"/>
          <p:cNvSpPr/>
          <p:nvPr/>
        </p:nvSpPr>
        <p:spPr>
          <a:xfrm rot="10800000">
            <a:off x="8477689" y="-2026878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10" name="Google Shape;312;p32"/>
          <p:cNvGrpSpPr/>
          <p:nvPr/>
        </p:nvGrpSpPr>
        <p:grpSpPr>
          <a:xfrm flipH="1">
            <a:off x="-3294704" y="-628677"/>
            <a:ext cx="6022360" cy="8045906"/>
            <a:chOff x="-509724" y="-3346000"/>
            <a:chExt cx="8584975" cy="11469573"/>
          </a:xfrm>
        </p:grpSpPr>
        <p:sp>
          <p:nvSpPr>
            <p:cNvPr id="1050829" name="Google Shape;313;p32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830" name="Google Shape;314;p32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831" name="Google Shape;315;p32"/>
          <p:cNvSpPr/>
          <p:nvPr/>
        </p:nvSpPr>
        <p:spPr>
          <a:xfrm flipH="1">
            <a:off x="8415619" y="3935514"/>
            <a:ext cx="534300" cy="1252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32" name="Google Shape;316;p32"/>
          <p:cNvSpPr/>
          <p:nvPr/>
        </p:nvSpPr>
        <p:spPr>
          <a:xfrm rot="2699062">
            <a:off x="326364" y="58401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33" name="Google Shape;317;p32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  <p:sp>
        <p:nvSpPr>
          <p:cNvPr id="1050834" name="Google Shape;318;p32"/>
          <p:cNvSpPr txBox="1"/>
          <p:nvPr>
            <p:ph type="title" idx="2"/>
          </p:nvPr>
        </p:nvSpPr>
        <p:spPr>
          <a:xfrm>
            <a:off x="1752275" y="3439076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835" name="Google Shape;319;p32"/>
          <p:cNvSpPr txBox="1"/>
          <p:nvPr>
            <p:ph type="subTitle" idx="1"/>
          </p:nvPr>
        </p:nvSpPr>
        <p:spPr>
          <a:xfrm>
            <a:off x="1752275" y="3924274"/>
            <a:ext cx="2336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836" name="Google Shape;320;p32"/>
          <p:cNvSpPr txBox="1"/>
          <p:nvPr>
            <p:ph type="title" idx="3"/>
          </p:nvPr>
        </p:nvSpPr>
        <p:spPr>
          <a:xfrm>
            <a:off x="5055325" y="3439076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837" name="Google Shape;321;p32"/>
          <p:cNvSpPr txBox="1"/>
          <p:nvPr>
            <p:ph type="subTitle" idx="4"/>
          </p:nvPr>
        </p:nvSpPr>
        <p:spPr>
          <a:xfrm>
            <a:off x="5055325" y="3924274"/>
            <a:ext cx="2336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838" name="Google Shape;322;p32"/>
          <p:cNvSpPr txBox="1"/>
          <p:nvPr>
            <p:ph type="title" idx="5"/>
          </p:nvPr>
        </p:nvSpPr>
        <p:spPr>
          <a:xfrm>
            <a:off x="1752275" y="1849338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839" name="Google Shape;323;p32"/>
          <p:cNvSpPr txBox="1"/>
          <p:nvPr>
            <p:ph type="subTitle" idx="6"/>
          </p:nvPr>
        </p:nvSpPr>
        <p:spPr>
          <a:xfrm>
            <a:off x="1752275" y="2334477"/>
            <a:ext cx="2336400" cy="672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840" name="Google Shape;324;p32"/>
          <p:cNvSpPr txBox="1"/>
          <p:nvPr>
            <p:ph type="title" idx="7"/>
          </p:nvPr>
        </p:nvSpPr>
        <p:spPr>
          <a:xfrm>
            <a:off x="5055325" y="1849338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841" name="Google Shape;325;p32"/>
          <p:cNvSpPr txBox="1"/>
          <p:nvPr>
            <p:ph type="subTitle" idx="8"/>
          </p:nvPr>
        </p:nvSpPr>
        <p:spPr>
          <a:xfrm>
            <a:off x="5055325" y="2334477"/>
            <a:ext cx="2336400" cy="672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203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55" name="Google Shape;327;p33"/>
          <p:cNvSpPr/>
          <p:nvPr/>
        </p:nvSpPr>
        <p:spPr>
          <a:xfrm>
            <a:off x="-818569" y="929355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56" name="Google Shape;328;p33"/>
          <p:cNvSpPr/>
          <p:nvPr/>
        </p:nvSpPr>
        <p:spPr>
          <a:xfrm>
            <a:off x="-3402615" y="3265259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204" name="Google Shape;329;p33"/>
          <p:cNvGrpSpPr/>
          <p:nvPr/>
        </p:nvGrpSpPr>
        <p:grpSpPr>
          <a:xfrm rot="10800000" flipH="1">
            <a:off x="6639402" y="-2308247"/>
            <a:ext cx="6022360" cy="8045906"/>
            <a:chOff x="-509724" y="-3346000"/>
            <a:chExt cx="8584975" cy="11469573"/>
          </a:xfrm>
        </p:grpSpPr>
        <p:sp>
          <p:nvSpPr>
            <p:cNvPr id="1050457" name="Google Shape;330;p33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58" name="Google Shape;331;p33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459" name="Google Shape;332;p33"/>
          <p:cNvSpPr/>
          <p:nvPr/>
        </p:nvSpPr>
        <p:spPr>
          <a:xfrm rot="10800000" flipH="1">
            <a:off x="0" y="-11113"/>
            <a:ext cx="534300" cy="1252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60" name="Google Shape;333;p33"/>
          <p:cNvSpPr txBox="1"/>
          <p:nvPr>
            <p:ph type="title"/>
          </p:nvPr>
        </p:nvSpPr>
        <p:spPr>
          <a:xfrm>
            <a:off x="1210875" y="1378050"/>
            <a:ext cx="1965900" cy="891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461" name="Google Shape;334;p33"/>
          <p:cNvSpPr txBox="1"/>
          <p:nvPr>
            <p:ph type="subTitle" idx="1"/>
          </p:nvPr>
        </p:nvSpPr>
        <p:spPr>
          <a:xfrm>
            <a:off x="1210875" y="21931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462" name="Google Shape;335;p33"/>
          <p:cNvSpPr txBox="1"/>
          <p:nvPr>
            <p:ph type="title" idx="2"/>
          </p:nvPr>
        </p:nvSpPr>
        <p:spPr>
          <a:xfrm>
            <a:off x="3572124" y="1378050"/>
            <a:ext cx="1965900" cy="891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463" name="Google Shape;336;p33"/>
          <p:cNvSpPr txBox="1"/>
          <p:nvPr>
            <p:ph type="subTitle" idx="3"/>
          </p:nvPr>
        </p:nvSpPr>
        <p:spPr>
          <a:xfrm>
            <a:off x="3572123" y="21931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464" name="Google Shape;337;p33"/>
          <p:cNvSpPr txBox="1"/>
          <p:nvPr>
            <p:ph type="title" idx="4"/>
          </p:nvPr>
        </p:nvSpPr>
        <p:spPr>
          <a:xfrm>
            <a:off x="1210875" y="3116250"/>
            <a:ext cx="1965900" cy="81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465" name="Google Shape;338;p33"/>
          <p:cNvSpPr txBox="1"/>
          <p:nvPr>
            <p:ph type="subTitle" idx="5"/>
          </p:nvPr>
        </p:nvSpPr>
        <p:spPr>
          <a:xfrm>
            <a:off x="1210875" y="39313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466" name="Google Shape;339;p33"/>
          <p:cNvSpPr txBox="1"/>
          <p:nvPr>
            <p:ph type="title" idx="6"/>
          </p:nvPr>
        </p:nvSpPr>
        <p:spPr>
          <a:xfrm>
            <a:off x="3572124" y="3116250"/>
            <a:ext cx="1965900" cy="81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467" name="Google Shape;340;p33"/>
          <p:cNvSpPr txBox="1"/>
          <p:nvPr>
            <p:ph type="subTitle" idx="7"/>
          </p:nvPr>
        </p:nvSpPr>
        <p:spPr>
          <a:xfrm>
            <a:off x="3572123" y="39313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468" name="Google Shape;341;p33"/>
          <p:cNvSpPr txBox="1"/>
          <p:nvPr>
            <p:ph type="title" idx="8"/>
          </p:nvPr>
        </p:nvSpPr>
        <p:spPr>
          <a:xfrm>
            <a:off x="5966149" y="1378050"/>
            <a:ext cx="1965900" cy="891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469" name="Google Shape;342;p33"/>
          <p:cNvSpPr txBox="1"/>
          <p:nvPr>
            <p:ph type="subTitle" idx="9"/>
          </p:nvPr>
        </p:nvSpPr>
        <p:spPr>
          <a:xfrm>
            <a:off x="5966145" y="21931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470" name="Google Shape;343;p33"/>
          <p:cNvSpPr txBox="1"/>
          <p:nvPr>
            <p:ph type="title" idx="13"/>
          </p:nvPr>
        </p:nvSpPr>
        <p:spPr>
          <a:xfrm>
            <a:off x="5966149" y="3116250"/>
            <a:ext cx="1965900" cy="81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0471" name="Google Shape;344;p33"/>
          <p:cNvSpPr txBox="1"/>
          <p:nvPr>
            <p:ph type="subTitle" idx="14"/>
          </p:nvPr>
        </p:nvSpPr>
        <p:spPr>
          <a:xfrm>
            <a:off x="5966145" y="39313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472" name="Google Shape;345;p33"/>
          <p:cNvSpPr txBox="1"/>
          <p:nvPr>
            <p:ph type="title" idx="15"/>
          </p:nvPr>
        </p:nvSpPr>
        <p:spPr>
          <a:xfrm>
            <a:off x="1089375" y="535000"/>
            <a:ext cx="7339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88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02" name="Google Shape;347;p34"/>
          <p:cNvSpPr/>
          <p:nvPr/>
        </p:nvSpPr>
        <p:spPr>
          <a:xfrm flipH="1">
            <a:off x="-241743" y="2351275"/>
            <a:ext cx="6565500" cy="16776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03" name="Google Shape;348;p34"/>
          <p:cNvSpPr/>
          <p:nvPr/>
        </p:nvSpPr>
        <p:spPr>
          <a:xfrm rot="-5400000" flipH="1">
            <a:off x="7108376" y="3175664"/>
            <a:ext cx="1677387" cy="3345380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04" name="Google Shape;349;p34"/>
          <p:cNvSpPr/>
          <p:nvPr/>
        </p:nvSpPr>
        <p:spPr>
          <a:xfrm rot="-5400000" flipH="1">
            <a:off x="7108352" y="1510986"/>
            <a:ext cx="1677534" cy="3345380"/>
          </a:xfrm>
          <a:custGeom>
            <a:avLst/>
            <a:ahLst/>
            <a:rect l="l" t="t" r="r" b="b"/>
            <a:pathLst>
              <a:path w="30397" h="89839" extrusionOk="0">
                <a:moveTo>
                  <a:pt x="0" y="1"/>
                </a:moveTo>
                <a:lnTo>
                  <a:pt x="0" y="89839"/>
                </a:lnTo>
                <a:lnTo>
                  <a:pt x="30397" y="89839"/>
                </a:lnTo>
                <a:lnTo>
                  <a:pt x="303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05" name="Google Shape;350;p34"/>
          <p:cNvSpPr/>
          <p:nvPr/>
        </p:nvSpPr>
        <p:spPr>
          <a:xfrm rot="-5400000" flipH="1">
            <a:off x="4599972" y="2347686"/>
            <a:ext cx="3345300" cy="3352500"/>
          </a:xfrm>
          <a:prstGeom prst="pie">
            <a:avLst>
              <a:gd name="adj1" fmla="val 5408560"/>
              <a:gd name="adj2" fmla="val 10790964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06" name="Google Shape;351;p34"/>
          <p:cNvSpPr/>
          <p:nvPr/>
        </p:nvSpPr>
        <p:spPr>
          <a:xfrm rot="-5400000" flipH="1">
            <a:off x="7945565" y="2353264"/>
            <a:ext cx="3345300" cy="3345300"/>
          </a:xfrm>
          <a:prstGeom prst="pie">
            <a:avLst>
              <a:gd name="adj1" fmla="val 16191521"/>
              <a:gd name="adj2" fmla="val 12257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07" name="Google Shape;352;p34"/>
          <p:cNvSpPr/>
          <p:nvPr/>
        </p:nvSpPr>
        <p:spPr>
          <a:xfrm rot="-5400000" flipH="1">
            <a:off x="7945565" y="677085"/>
            <a:ext cx="3345300" cy="3345300"/>
          </a:xfrm>
          <a:prstGeom prst="pie">
            <a:avLst>
              <a:gd name="adj1" fmla="val 10819617"/>
              <a:gd name="adj2" fmla="val 21598800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08" name="Google Shape;353;p34"/>
          <p:cNvSpPr/>
          <p:nvPr/>
        </p:nvSpPr>
        <p:spPr>
          <a:xfrm rot="10800000" flipH="1">
            <a:off x="-531" y="6"/>
            <a:ext cx="690268" cy="5164844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09" name="Google Shape;354;p34"/>
          <p:cNvSpPr/>
          <p:nvPr/>
        </p:nvSpPr>
        <p:spPr>
          <a:xfrm rot="10800000">
            <a:off x="-470521" y="2351278"/>
            <a:ext cx="3345300" cy="3345300"/>
          </a:xfrm>
          <a:prstGeom prst="pie">
            <a:avLst>
              <a:gd name="adj1" fmla="val 16191521"/>
              <a:gd name="adj2" fmla="val 12257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51" name="Google Shape;355;p34"/>
          <p:cNvCxnSpPr>
            <a:cxnSpLocks/>
          </p:cNvCxnSpPr>
          <p:nvPr/>
        </p:nvCxnSpPr>
        <p:spPr>
          <a:xfrm flipH="1">
            <a:off x="1197925" y="0"/>
            <a:ext cx="8400" cy="2146500"/>
          </a:xfrm>
          <a:prstGeom prst="straightConnector1"/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410" name="Google Shape;356;p34"/>
          <p:cNvSpPr/>
          <p:nvPr/>
        </p:nvSpPr>
        <p:spPr>
          <a:xfrm rot="-5400000" flipH="1">
            <a:off x="6126463" y="-669663"/>
            <a:ext cx="1338892" cy="2678219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11" name="Google Shape;357;p34"/>
          <p:cNvSpPr txBox="1"/>
          <p:nvPr>
            <p:ph type="title" hasCustomPrompt="1"/>
          </p:nvPr>
        </p:nvSpPr>
        <p:spPr>
          <a:xfrm>
            <a:off x="1445525" y="844800"/>
            <a:ext cx="4576500" cy="828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50412" name="Google Shape;358;p34"/>
          <p:cNvSpPr txBox="1"/>
          <p:nvPr>
            <p:ph type="subTitle" idx="1"/>
          </p:nvPr>
        </p:nvSpPr>
        <p:spPr>
          <a:xfrm>
            <a:off x="1445500" y="1627025"/>
            <a:ext cx="4576500" cy="445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413" name="Google Shape;359;p34"/>
          <p:cNvSpPr txBox="1"/>
          <p:nvPr>
            <p:ph type="title" idx="2" hasCustomPrompt="1"/>
          </p:nvPr>
        </p:nvSpPr>
        <p:spPr>
          <a:xfrm>
            <a:off x="1445525" y="2529543"/>
            <a:ext cx="4576500" cy="828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7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50414" name="Google Shape;360;p34"/>
          <p:cNvSpPr txBox="1"/>
          <p:nvPr>
            <p:ph type="subTitle" idx="3"/>
          </p:nvPr>
        </p:nvSpPr>
        <p:spPr>
          <a:xfrm>
            <a:off x="1445500" y="3464169"/>
            <a:ext cx="4576500" cy="445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263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62" name="Google Shape;362;p35"/>
          <p:cNvSpPr/>
          <p:nvPr/>
        </p:nvSpPr>
        <p:spPr>
          <a:xfrm rot="10800000">
            <a:off x="7658116" y="-1852149"/>
            <a:ext cx="1504934" cy="7045174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663" name="Google Shape;363;p35"/>
          <p:cNvSpPr/>
          <p:nvPr/>
        </p:nvSpPr>
        <p:spPr>
          <a:xfrm rot="10800000">
            <a:off x="7142034" y="-4182676"/>
            <a:ext cx="4644000" cy="4665300"/>
          </a:xfrm>
          <a:prstGeom prst="pie">
            <a:avLst>
              <a:gd name="adj1" fmla="val 16191521"/>
              <a:gd name="adj2" fmla="val 12257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264" name="Google Shape;364;p35"/>
          <p:cNvGrpSpPr/>
          <p:nvPr/>
        </p:nvGrpSpPr>
        <p:grpSpPr>
          <a:xfrm>
            <a:off x="-1012605" y="-1210876"/>
            <a:ext cx="6968132" cy="9336144"/>
            <a:chOff x="-1012605" y="-1210876"/>
            <a:chExt cx="6968132" cy="9336144"/>
          </a:xfrm>
        </p:grpSpPr>
        <p:sp>
          <p:nvSpPr>
            <p:cNvPr id="1050664" name="Google Shape;365;p35"/>
            <p:cNvSpPr/>
            <p:nvPr/>
          </p:nvSpPr>
          <p:spPr>
            <a:xfrm flipH="1">
              <a:off x="-243117" y="-31973"/>
              <a:ext cx="1558617" cy="5826733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65" name="Google Shape;366;p35"/>
            <p:cNvSpPr/>
            <p:nvPr/>
          </p:nvSpPr>
          <p:spPr>
            <a:xfrm flipH="1">
              <a:off x="-1012605" y="-1210876"/>
              <a:ext cx="4644000" cy="4675500"/>
            </a:xfrm>
            <a:prstGeom prst="pie">
              <a:avLst>
                <a:gd name="adj1" fmla="val 5408560"/>
                <a:gd name="adj2" fmla="val 1260917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66" name="Google Shape;367;p35"/>
            <p:cNvSpPr/>
            <p:nvPr/>
          </p:nvSpPr>
          <p:spPr>
            <a:xfrm flipH="1">
              <a:off x="-1011366" y="3459968"/>
              <a:ext cx="4644000" cy="4665300"/>
            </a:xfrm>
            <a:prstGeom prst="pie">
              <a:avLst>
                <a:gd name="adj1" fmla="val 16191521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67" name="Google Shape;368;p35"/>
            <p:cNvSpPr/>
            <p:nvPr/>
          </p:nvSpPr>
          <p:spPr>
            <a:xfrm flipH="1">
              <a:off x="1311526" y="3459968"/>
              <a:ext cx="4644000" cy="46653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68" name="Google Shape;369;p35"/>
            <p:cNvSpPr/>
            <p:nvPr/>
          </p:nvSpPr>
          <p:spPr>
            <a:xfrm>
              <a:off x="1311550" y="-31975"/>
              <a:ext cx="2317200" cy="11613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669" name="Google Shape;370;p35"/>
          <p:cNvSpPr txBox="1"/>
          <p:nvPr>
            <p:ph type="ctrTitle"/>
          </p:nvPr>
        </p:nvSpPr>
        <p:spPr>
          <a:xfrm>
            <a:off x="3603500" y="517425"/>
            <a:ext cx="3572700" cy="1415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50670" name="Google Shape;371;p35"/>
          <p:cNvSpPr txBox="1"/>
          <p:nvPr>
            <p:ph type="subTitle" idx="1"/>
          </p:nvPr>
        </p:nvSpPr>
        <p:spPr>
          <a:xfrm>
            <a:off x="3937975" y="1933150"/>
            <a:ext cx="3238200" cy="1472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0671" name="Google Shape;372;p35"/>
          <p:cNvSpPr txBox="1"/>
          <p:nvPr/>
        </p:nvSpPr>
        <p:spPr>
          <a:xfrm>
            <a:off x="3937950" y="3467050"/>
            <a:ext cx="3238200" cy="6156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p>
            <a:pPr algn="r"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sz="1000"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</a:t>
            </a:r>
            <a:r>
              <a:rPr b="1" sz="1000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by </a:t>
            </a:r>
            <a:r>
              <a:rPr b="1" sz="1000" lang="en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"/>
              </a:rPr>
              <a:t>Slidesgo</a:t>
            </a:r>
            <a:r>
              <a:rPr sz="1000"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including icons </a:t>
            </a:r>
            <a:r>
              <a:rPr b="1" sz="1000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by </a:t>
            </a:r>
            <a:r>
              <a:rPr b="1" sz="1000" lang="en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Flaticon</a:t>
            </a:r>
            <a:r>
              <a:rPr sz="1000"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and infographics &amp; images </a:t>
            </a:r>
            <a:r>
              <a:rPr b="1" sz="1000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by </a:t>
            </a:r>
            <a:r>
              <a:rPr b="1" sz="1000" lang="en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Freepik</a:t>
            </a:r>
            <a:endParaRPr b="1"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297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68" name="Google Shape;374;p36"/>
          <p:cNvSpPr/>
          <p:nvPr/>
        </p:nvSpPr>
        <p:spPr>
          <a:xfrm>
            <a:off x="1190600" y="0"/>
            <a:ext cx="10674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69" name="Google Shape;375;p36"/>
          <p:cNvSpPr/>
          <p:nvPr/>
        </p:nvSpPr>
        <p:spPr>
          <a:xfrm>
            <a:off x="-959141" y="38092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70" name="Google Shape;376;p36"/>
          <p:cNvSpPr/>
          <p:nvPr/>
        </p:nvSpPr>
        <p:spPr>
          <a:xfrm>
            <a:off x="1192768" y="38092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71" name="Google Shape;377;p36"/>
          <p:cNvSpPr/>
          <p:nvPr/>
        </p:nvSpPr>
        <p:spPr>
          <a:xfrm>
            <a:off x="-969100" y="-5481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72" name="Google Shape;378;p36"/>
          <p:cNvSpPr/>
          <p:nvPr/>
        </p:nvSpPr>
        <p:spPr>
          <a:xfrm rot="10800000">
            <a:off x="7962026" y="-2091152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73" name="Google Shape;379;p36"/>
          <p:cNvSpPr/>
          <p:nvPr/>
        </p:nvSpPr>
        <p:spPr>
          <a:xfrm rot="10800000">
            <a:off x="5793425" y="-2091152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74" name="Google Shape;380;p36"/>
          <p:cNvSpPr/>
          <p:nvPr/>
        </p:nvSpPr>
        <p:spPr>
          <a:xfrm rot="10800000">
            <a:off x="7971150" y="2265406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52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382;p37"/>
          <p:cNvSpPr/>
          <p:nvPr/>
        </p:nvSpPr>
        <p:spPr>
          <a:xfrm rot="10800000">
            <a:off x="7083143" y="1566446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79" name="Google Shape;383;p37"/>
          <p:cNvSpPr/>
          <p:nvPr/>
        </p:nvSpPr>
        <p:spPr>
          <a:xfrm rot="10800000">
            <a:off x="8477689" y="-2026878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53" name="Google Shape;384;p37"/>
          <p:cNvGrpSpPr/>
          <p:nvPr/>
        </p:nvGrpSpPr>
        <p:grpSpPr>
          <a:xfrm flipH="1">
            <a:off x="-3294704" y="-628677"/>
            <a:ext cx="6022360" cy="8045906"/>
            <a:chOff x="-509724" y="-3346000"/>
            <a:chExt cx="8584975" cy="11469573"/>
          </a:xfrm>
        </p:grpSpPr>
        <p:sp>
          <p:nvSpPr>
            <p:cNvPr id="1048580" name="Google Shape;385;p37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1" name="Google Shape;386;p37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582" name="Google Shape;387;p37"/>
          <p:cNvSpPr/>
          <p:nvPr/>
        </p:nvSpPr>
        <p:spPr>
          <a:xfrm flipH="1">
            <a:off x="8415619" y="3935514"/>
            <a:ext cx="534300" cy="1252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3" name="Google Shape;388;p37"/>
          <p:cNvSpPr/>
          <p:nvPr/>
        </p:nvSpPr>
        <p:spPr>
          <a:xfrm rot="2699062">
            <a:off x="326364" y="58401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288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8" name="Google Shape;390;p38"/>
          <p:cNvSpPr/>
          <p:nvPr/>
        </p:nvSpPr>
        <p:spPr>
          <a:xfrm flipH="1">
            <a:off x="6141903" y="-90650"/>
            <a:ext cx="1811822" cy="584380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09" name="Google Shape;391;p38"/>
          <p:cNvSpPr/>
          <p:nvPr/>
        </p:nvSpPr>
        <p:spPr>
          <a:xfrm flipH="1">
            <a:off x="7943507" y="38854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10" name="Google Shape;392;p38"/>
          <p:cNvSpPr/>
          <p:nvPr/>
        </p:nvSpPr>
        <p:spPr>
          <a:xfrm flipH="1">
            <a:off x="5774907" y="38854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11" name="Google Shape;393;p38"/>
          <p:cNvSpPr/>
          <p:nvPr/>
        </p:nvSpPr>
        <p:spPr>
          <a:xfrm flipH="1">
            <a:off x="7952632" y="-4719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12" name="Google Shape;394;p38"/>
          <p:cNvSpPr/>
          <p:nvPr/>
        </p:nvSpPr>
        <p:spPr>
          <a:xfrm rot="10800000" flipH="1">
            <a:off x="-977709" y="-2290202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13" name="Google Shape;395;p38"/>
          <p:cNvSpPr/>
          <p:nvPr/>
        </p:nvSpPr>
        <p:spPr>
          <a:xfrm rot="10800000" flipH="1">
            <a:off x="1190057" y="-2290202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14" name="Google Shape;396;p38"/>
          <p:cNvSpPr/>
          <p:nvPr/>
        </p:nvSpPr>
        <p:spPr>
          <a:xfrm rot="10800000" flipH="1">
            <a:off x="-987668" y="2066356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28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284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8" name="Google Shape;402;p41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31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54" name="Google Shape;35;p5"/>
          <p:cNvSpPr/>
          <p:nvPr/>
        </p:nvSpPr>
        <p:spPr>
          <a:xfrm>
            <a:off x="3089486" y="29710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55" name="Google Shape;36;p5"/>
          <p:cNvSpPr/>
          <p:nvPr/>
        </p:nvSpPr>
        <p:spPr>
          <a:xfrm rot="10800000">
            <a:off x="-12974" y="2970978"/>
            <a:ext cx="3138524" cy="224777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56" name="Google Shape;37;p5"/>
          <p:cNvSpPr/>
          <p:nvPr/>
        </p:nvSpPr>
        <p:spPr>
          <a:xfrm>
            <a:off x="5215250" y="175"/>
            <a:ext cx="3928706" cy="1316815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57" name="Google Shape;38;p5"/>
          <p:cNvSpPr/>
          <p:nvPr/>
        </p:nvSpPr>
        <p:spPr>
          <a:xfrm>
            <a:off x="5257251" y="29710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58" name="Google Shape;39;p5"/>
          <p:cNvSpPr/>
          <p:nvPr/>
        </p:nvSpPr>
        <p:spPr>
          <a:xfrm>
            <a:off x="3079526" y="-13863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59" name="Google Shape;40;p5"/>
          <p:cNvSpPr/>
          <p:nvPr/>
        </p:nvSpPr>
        <p:spPr>
          <a:xfrm rot="5400000">
            <a:off x="10609" y="-2122723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60" name="Google Shape;41;p5"/>
          <p:cNvSpPr txBox="1"/>
          <p:nvPr>
            <p:ph type="subTitle" idx="1"/>
          </p:nvPr>
        </p:nvSpPr>
        <p:spPr>
          <a:xfrm>
            <a:off x="1071650" y="2303125"/>
            <a:ext cx="2386500" cy="525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36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050861" name="Google Shape;42;p5"/>
          <p:cNvSpPr txBox="1"/>
          <p:nvPr>
            <p:ph type="subTitle" idx="2"/>
          </p:nvPr>
        </p:nvSpPr>
        <p:spPr>
          <a:xfrm>
            <a:off x="5660494" y="626725"/>
            <a:ext cx="2387700" cy="525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3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050862" name="Google Shape;43;p5"/>
          <p:cNvSpPr txBox="1"/>
          <p:nvPr>
            <p:ph type="subTitle" idx="3"/>
          </p:nvPr>
        </p:nvSpPr>
        <p:spPr>
          <a:xfrm>
            <a:off x="1071650" y="3221950"/>
            <a:ext cx="2386500" cy="1316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50863" name="Google Shape;44;p5"/>
          <p:cNvSpPr txBox="1"/>
          <p:nvPr>
            <p:ph type="subTitle" idx="4"/>
          </p:nvPr>
        </p:nvSpPr>
        <p:spPr>
          <a:xfrm>
            <a:off x="5660494" y="1545550"/>
            <a:ext cx="2387700" cy="1316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359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95" name="Google Shape;9;p2"/>
          <p:cNvSpPr/>
          <p:nvPr/>
        </p:nvSpPr>
        <p:spPr>
          <a:xfrm>
            <a:off x="1589625" y="2198225"/>
            <a:ext cx="7554326" cy="294537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96" name="Google Shape;10;p2"/>
          <p:cNvSpPr/>
          <p:nvPr/>
        </p:nvSpPr>
        <p:spPr>
          <a:xfrm>
            <a:off x="-578141" y="38092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97" name="Google Shape;11;p2"/>
          <p:cNvSpPr/>
          <p:nvPr/>
        </p:nvSpPr>
        <p:spPr>
          <a:xfrm>
            <a:off x="1589625" y="38092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98" name="Google Shape;12;p2"/>
          <p:cNvSpPr/>
          <p:nvPr/>
        </p:nvSpPr>
        <p:spPr>
          <a:xfrm>
            <a:off x="-588100" y="-5481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99" name="Google Shape;13;p2"/>
          <p:cNvSpPr/>
          <p:nvPr/>
        </p:nvSpPr>
        <p:spPr>
          <a:xfrm rot="5400000">
            <a:off x="6644484" y="-2732323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100" name="Google Shape;14;p2"/>
          <p:cNvSpPr txBox="1"/>
          <p:nvPr>
            <p:ph type="ctrTitle"/>
          </p:nvPr>
        </p:nvSpPr>
        <p:spPr>
          <a:xfrm>
            <a:off x="1480450" y="934300"/>
            <a:ext cx="6948600" cy="2587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t/>
            </a:r>
          </a:p>
        </p:txBody>
      </p:sp>
      <p:sp>
        <p:nvSpPr>
          <p:cNvPr id="1051101" name="Google Shape;15;p2"/>
          <p:cNvSpPr txBox="1"/>
          <p:nvPr>
            <p:ph type="subTitle" idx="1"/>
          </p:nvPr>
        </p:nvSpPr>
        <p:spPr>
          <a:xfrm>
            <a:off x="3631100" y="3293200"/>
            <a:ext cx="4797900" cy="507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322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03" name="Google Shape;17;p3"/>
          <p:cNvSpPr/>
          <p:nvPr/>
        </p:nvSpPr>
        <p:spPr>
          <a:xfrm flipH="1">
            <a:off x="50" y="2198225"/>
            <a:ext cx="7953675" cy="294537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04" name="Google Shape;18;p3"/>
          <p:cNvSpPr/>
          <p:nvPr/>
        </p:nvSpPr>
        <p:spPr>
          <a:xfrm flipH="1">
            <a:off x="7943507" y="38092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05" name="Google Shape;19;p3"/>
          <p:cNvSpPr/>
          <p:nvPr/>
        </p:nvSpPr>
        <p:spPr>
          <a:xfrm flipH="1">
            <a:off x="5774907" y="38092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06" name="Google Shape;20;p3"/>
          <p:cNvSpPr/>
          <p:nvPr/>
        </p:nvSpPr>
        <p:spPr>
          <a:xfrm flipH="1">
            <a:off x="7952632" y="-5481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07" name="Google Shape;21;p3"/>
          <p:cNvSpPr/>
          <p:nvPr/>
        </p:nvSpPr>
        <p:spPr>
          <a:xfrm rot="-5400000" flipH="1">
            <a:off x="653647" y="-2732323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08" name="Google Shape;22;p3"/>
          <p:cNvSpPr txBox="1"/>
          <p:nvPr>
            <p:ph type="title"/>
          </p:nvPr>
        </p:nvSpPr>
        <p:spPr>
          <a:xfrm>
            <a:off x="2127625" y="2255825"/>
            <a:ext cx="52143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/>
            </a:r>
          </a:p>
        </p:txBody>
      </p:sp>
      <p:sp>
        <p:nvSpPr>
          <p:cNvPr id="1050909" name="Google Shape;23;p3"/>
          <p:cNvSpPr txBox="1"/>
          <p:nvPr>
            <p:ph type="title" idx="2" hasCustomPrompt="1"/>
          </p:nvPr>
        </p:nvSpPr>
        <p:spPr>
          <a:xfrm>
            <a:off x="2127625" y="1109225"/>
            <a:ext cx="14040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0910" name="Google Shape;24;p3"/>
          <p:cNvSpPr txBox="1"/>
          <p:nvPr>
            <p:ph type="subTitle" idx="1"/>
          </p:nvPr>
        </p:nvSpPr>
        <p:spPr>
          <a:xfrm>
            <a:off x="2127625" y="2979775"/>
            <a:ext cx="35634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336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80" name="Google Shape;26;p4"/>
          <p:cNvSpPr/>
          <p:nvPr/>
        </p:nvSpPr>
        <p:spPr>
          <a:xfrm rot="10800000" flipH="1">
            <a:off x="-818569" y="1521958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81" name="Google Shape;27;p4"/>
          <p:cNvSpPr/>
          <p:nvPr/>
        </p:nvSpPr>
        <p:spPr>
          <a:xfrm rot="10800000" flipH="1">
            <a:off x="-3402615" y="-2003447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37" name="Google Shape;28;p4"/>
          <p:cNvGrpSpPr/>
          <p:nvPr/>
        </p:nvGrpSpPr>
        <p:grpSpPr>
          <a:xfrm>
            <a:off x="6410802" y="-605246"/>
            <a:ext cx="6022360" cy="8045906"/>
            <a:chOff x="-509724" y="-3346000"/>
            <a:chExt cx="8584975" cy="11469573"/>
          </a:xfrm>
        </p:grpSpPr>
        <p:sp>
          <p:nvSpPr>
            <p:cNvPr id="1050982" name="Google Shape;29;p4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83" name="Google Shape;30;p4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984" name="Google Shape;31;p4"/>
          <p:cNvSpPr/>
          <p:nvPr/>
        </p:nvSpPr>
        <p:spPr>
          <a:xfrm>
            <a:off x="0" y="3891025"/>
            <a:ext cx="534300" cy="1252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85" name="Google Shape;32;p4"/>
          <p:cNvSpPr txBox="1"/>
          <p:nvPr>
            <p:ph type="title"/>
          </p:nvPr>
        </p:nvSpPr>
        <p:spPr>
          <a:xfrm>
            <a:off x="720000" y="535305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  <p:sp>
        <p:nvSpPr>
          <p:cNvPr id="1050986" name="Google Shape;33;p4"/>
          <p:cNvSpPr txBox="1"/>
          <p:nvPr>
            <p:ph type="body" idx="1"/>
          </p:nvPr>
        </p:nvSpPr>
        <p:spPr>
          <a:xfrm>
            <a:off x="720000" y="1159275"/>
            <a:ext cx="7704000" cy="3449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338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87" name="Google Shape;35;p5"/>
          <p:cNvSpPr/>
          <p:nvPr/>
        </p:nvSpPr>
        <p:spPr>
          <a:xfrm>
            <a:off x="3089486" y="29710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88" name="Google Shape;36;p5"/>
          <p:cNvSpPr/>
          <p:nvPr/>
        </p:nvSpPr>
        <p:spPr>
          <a:xfrm rot="10800000">
            <a:off x="-12974" y="2970978"/>
            <a:ext cx="3138524" cy="224777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89" name="Google Shape;37;p5"/>
          <p:cNvSpPr/>
          <p:nvPr/>
        </p:nvSpPr>
        <p:spPr>
          <a:xfrm>
            <a:off x="5215250" y="175"/>
            <a:ext cx="3928706" cy="1316815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90" name="Google Shape;38;p5"/>
          <p:cNvSpPr/>
          <p:nvPr/>
        </p:nvSpPr>
        <p:spPr>
          <a:xfrm>
            <a:off x="5257251" y="29710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91" name="Google Shape;39;p5"/>
          <p:cNvSpPr/>
          <p:nvPr/>
        </p:nvSpPr>
        <p:spPr>
          <a:xfrm>
            <a:off x="3079526" y="-13863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92" name="Google Shape;40;p5"/>
          <p:cNvSpPr/>
          <p:nvPr/>
        </p:nvSpPr>
        <p:spPr>
          <a:xfrm rot="5400000">
            <a:off x="10609" y="-2122723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93" name="Google Shape;41;p5"/>
          <p:cNvSpPr txBox="1"/>
          <p:nvPr>
            <p:ph type="subTitle" idx="1"/>
          </p:nvPr>
        </p:nvSpPr>
        <p:spPr>
          <a:xfrm>
            <a:off x="1071650" y="2303125"/>
            <a:ext cx="2386500" cy="525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36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/>
            </a:r>
          </a:p>
        </p:txBody>
      </p:sp>
      <p:sp>
        <p:nvSpPr>
          <p:cNvPr id="1050994" name="Google Shape;42;p5"/>
          <p:cNvSpPr txBox="1"/>
          <p:nvPr>
            <p:ph type="subTitle" idx="2"/>
          </p:nvPr>
        </p:nvSpPr>
        <p:spPr>
          <a:xfrm>
            <a:off x="5660494" y="626725"/>
            <a:ext cx="2387700" cy="525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36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ExtraBold"/>
              <a:buNone/>
              <a:defRPr sz="24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/>
            </a:r>
          </a:p>
        </p:txBody>
      </p:sp>
      <p:sp>
        <p:nvSpPr>
          <p:cNvPr id="1050995" name="Google Shape;43;p5"/>
          <p:cNvSpPr txBox="1"/>
          <p:nvPr>
            <p:ph type="subTitle" idx="3"/>
          </p:nvPr>
        </p:nvSpPr>
        <p:spPr>
          <a:xfrm>
            <a:off x="1071650" y="3221950"/>
            <a:ext cx="2386500" cy="1316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996" name="Google Shape;44;p5"/>
          <p:cNvSpPr txBox="1"/>
          <p:nvPr>
            <p:ph type="subTitle" idx="4"/>
          </p:nvPr>
        </p:nvSpPr>
        <p:spPr>
          <a:xfrm>
            <a:off x="5660494" y="1545550"/>
            <a:ext cx="2387700" cy="1316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36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10" name="Google Shape;46;p6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69" name="Google Shape;48;p7"/>
          <p:cNvSpPr/>
          <p:nvPr/>
        </p:nvSpPr>
        <p:spPr>
          <a:xfrm flipH="1">
            <a:off x="5747163" y="-1"/>
            <a:ext cx="2205696" cy="5143507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70" name="Google Shape;49;p7"/>
          <p:cNvSpPr/>
          <p:nvPr/>
        </p:nvSpPr>
        <p:spPr>
          <a:xfrm rot="10800000">
            <a:off x="7943507" y="-301457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71" name="Google Shape;50;p7"/>
          <p:cNvSpPr/>
          <p:nvPr/>
        </p:nvSpPr>
        <p:spPr>
          <a:xfrm rot="10800000">
            <a:off x="5774907" y="-3014575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72" name="Google Shape;51;p7"/>
          <p:cNvSpPr/>
          <p:nvPr/>
        </p:nvSpPr>
        <p:spPr>
          <a:xfrm rot="10800000">
            <a:off x="7952632" y="1341983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73" name="Google Shape;52;p7"/>
          <p:cNvSpPr/>
          <p:nvPr/>
        </p:nvSpPr>
        <p:spPr>
          <a:xfrm rot="-5400000">
            <a:off x="653647" y="352697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34" name="Google Shape;53;p7"/>
          <p:cNvCxnSpPr>
            <a:cxnSpLocks/>
          </p:cNvCxnSpPr>
          <p:nvPr/>
        </p:nvCxnSpPr>
        <p:spPr>
          <a:xfrm>
            <a:off x="716150" y="0"/>
            <a:ext cx="0" cy="1678800"/>
          </a:xfrm>
          <a:prstGeom prst="straightConnector1"/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274" name="Google Shape;54;p7"/>
          <p:cNvSpPr txBox="1"/>
          <p:nvPr>
            <p:ph type="subTitle" idx="1"/>
          </p:nvPr>
        </p:nvSpPr>
        <p:spPr>
          <a:xfrm>
            <a:off x="1024800" y="2066950"/>
            <a:ext cx="4590600" cy="217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9pPr>
          </a:lstStyle>
          <a:p>
            <a:r>
              <a:t/>
            </a:r>
          </a:p>
        </p:txBody>
      </p:sp>
      <p:sp>
        <p:nvSpPr>
          <p:cNvPr id="1050275" name="Google Shape;55;p7"/>
          <p:cNvSpPr txBox="1"/>
          <p:nvPr>
            <p:ph type="title"/>
          </p:nvPr>
        </p:nvSpPr>
        <p:spPr>
          <a:xfrm>
            <a:off x="1024800" y="539500"/>
            <a:ext cx="3864600" cy="1255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32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57;p8"/>
          <p:cNvGrpSpPr/>
          <p:nvPr/>
        </p:nvGrpSpPr>
        <p:grpSpPr>
          <a:xfrm>
            <a:off x="2744039" y="-3182708"/>
            <a:ext cx="8337112" cy="11114781"/>
            <a:chOff x="-2564400" y="-1156075"/>
            <a:chExt cx="2539325" cy="3385350"/>
          </a:xfrm>
        </p:grpSpPr>
        <p:sp>
          <p:nvSpPr>
            <p:cNvPr id="1050959" name="Google Shape;58;p8"/>
            <p:cNvSpPr/>
            <p:nvPr/>
          </p:nvSpPr>
          <p:spPr>
            <a:xfrm>
              <a:off x="-879153" y="-307525"/>
              <a:ext cx="848274" cy="1691668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60" name="Google Shape;59;p8"/>
            <p:cNvSpPr/>
            <p:nvPr/>
          </p:nvSpPr>
          <p:spPr>
            <a:xfrm>
              <a:off x="-1721000" y="-307500"/>
              <a:ext cx="848304" cy="1691668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61" name="Google Shape;60;p8"/>
            <p:cNvSpPr/>
            <p:nvPr/>
          </p:nvSpPr>
          <p:spPr>
            <a:xfrm>
              <a:off x="-1717775" y="-1156075"/>
              <a:ext cx="1691700" cy="1695300"/>
            </a:xfrm>
            <a:prstGeom prst="pie">
              <a:avLst>
                <a:gd name="adj1" fmla="val 5408560"/>
                <a:gd name="adj2" fmla="val 107909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62" name="Google Shape;61;p8"/>
            <p:cNvSpPr/>
            <p:nvPr/>
          </p:nvSpPr>
          <p:spPr>
            <a:xfrm>
              <a:off x="-1716775" y="537575"/>
              <a:ext cx="1691700" cy="1691700"/>
            </a:xfrm>
            <a:prstGeom prst="pie">
              <a:avLst>
                <a:gd name="adj1" fmla="val 16191521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63" name="Google Shape;62;p8"/>
            <p:cNvSpPr/>
            <p:nvPr/>
          </p:nvSpPr>
          <p:spPr>
            <a:xfrm>
              <a:off x="-2564400" y="537575"/>
              <a:ext cx="1691700" cy="16917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cxnSp>
        <p:nvCxnSpPr>
          <p:cNvPr id="3145763" name="Google Shape;63;p8"/>
          <p:cNvCxnSpPr>
            <a:cxnSpLocks/>
          </p:cNvCxnSpPr>
          <p:nvPr/>
        </p:nvCxnSpPr>
        <p:spPr>
          <a:xfrm>
            <a:off x="716150" y="0"/>
            <a:ext cx="0" cy="2971500"/>
          </a:xfrm>
          <a:prstGeom prst="straightConnector1"/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964" name="Google Shape;64;p8"/>
          <p:cNvSpPr/>
          <p:nvPr/>
        </p:nvSpPr>
        <p:spPr>
          <a:xfrm rot="5400000" flipH="1">
            <a:off x="1486950" y="3083050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65" name="Google Shape;65;p8"/>
          <p:cNvSpPr txBox="1"/>
          <p:nvPr>
            <p:ph type="title"/>
          </p:nvPr>
        </p:nvSpPr>
        <p:spPr>
          <a:xfrm>
            <a:off x="1100825" y="773700"/>
            <a:ext cx="6003300" cy="2762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900"/>
            </a:lvl1pPr>
            <a:lvl2pPr algn="ctr"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25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21" name="Google Shape;67;p9"/>
          <p:cNvSpPr/>
          <p:nvPr/>
        </p:nvSpPr>
        <p:spPr>
          <a:xfrm>
            <a:off x="713625" y="-2"/>
            <a:ext cx="1925878" cy="4305309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22" name="Google Shape;68;p9"/>
          <p:cNvSpPr/>
          <p:nvPr/>
        </p:nvSpPr>
        <p:spPr>
          <a:xfrm>
            <a:off x="-1454134" y="29710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23" name="Google Shape;69;p9"/>
          <p:cNvSpPr/>
          <p:nvPr/>
        </p:nvSpPr>
        <p:spPr>
          <a:xfrm>
            <a:off x="713632" y="29710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24" name="Google Shape;70;p9"/>
          <p:cNvSpPr/>
          <p:nvPr/>
        </p:nvSpPr>
        <p:spPr>
          <a:xfrm>
            <a:off x="-1464093" y="-13863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25" name="Google Shape;71;p9"/>
          <p:cNvSpPr/>
          <p:nvPr/>
        </p:nvSpPr>
        <p:spPr>
          <a:xfrm rot="5400000">
            <a:off x="5806284" y="-2732323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26" name="Google Shape;72;p9"/>
          <p:cNvSpPr txBox="1"/>
          <p:nvPr>
            <p:ph type="title"/>
          </p:nvPr>
        </p:nvSpPr>
        <p:spPr>
          <a:xfrm>
            <a:off x="2984350" y="1386650"/>
            <a:ext cx="4951500" cy="97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  <p:sp>
        <p:nvSpPr>
          <p:cNvPr id="1050927" name="Google Shape;73;p9"/>
          <p:cNvSpPr txBox="1"/>
          <p:nvPr>
            <p:ph type="body" idx="1"/>
          </p:nvPr>
        </p:nvSpPr>
        <p:spPr>
          <a:xfrm>
            <a:off x="2984350" y="2755725"/>
            <a:ext cx="4951500" cy="1220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39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97" name="Google Shape;75;p10"/>
          <p:cNvSpPr/>
          <p:nvPr/>
        </p:nvSpPr>
        <p:spPr>
          <a:xfrm flipH="1">
            <a:off x="373515" y="-8775"/>
            <a:ext cx="855726" cy="3543026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40" name="Google Shape;76;p10"/>
          <p:cNvGrpSpPr/>
          <p:nvPr/>
        </p:nvGrpSpPr>
        <p:grpSpPr>
          <a:xfrm flipH="1">
            <a:off x="-463559" y="-8775"/>
            <a:ext cx="2549484" cy="6048037"/>
            <a:chOff x="-2564400" y="-3818762"/>
            <a:chExt cx="2549484" cy="6048037"/>
          </a:xfrm>
        </p:grpSpPr>
        <p:sp>
          <p:nvSpPr>
            <p:cNvPr id="1050998" name="Google Shape;77;p10"/>
            <p:cNvSpPr/>
            <p:nvPr/>
          </p:nvSpPr>
          <p:spPr>
            <a:xfrm>
              <a:off x="-863150" y="-3818762"/>
              <a:ext cx="832306" cy="5203026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99" name="Google Shape;78;p10"/>
            <p:cNvSpPr/>
            <p:nvPr/>
          </p:nvSpPr>
          <p:spPr>
            <a:xfrm>
              <a:off x="-1706616" y="-1156075"/>
              <a:ext cx="1691700" cy="1695300"/>
            </a:xfrm>
            <a:prstGeom prst="pie">
              <a:avLst>
                <a:gd name="adj1" fmla="val 5408560"/>
                <a:gd name="adj2" fmla="val 107909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00" name="Google Shape;79;p10"/>
            <p:cNvSpPr/>
            <p:nvPr/>
          </p:nvSpPr>
          <p:spPr>
            <a:xfrm>
              <a:off x="-1727934" y="537575"/>
              <a:ext cx="1691700" cy="1691700"/>
            </a:xfrm>
            <a:prstGeom prst="pie">
              <a:avLst>
                <a:gd name="adj1" fmla="val 16191521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01" name="Google Shape;80;p10"/>
            <p:cNvSpPr/>
            <p:nvPr/>
          </p:nvSpPr>
          <p:spPr>
            <a:xfrm>
              <a:off x="-2564400" y="537575"/>
              <a:ext cx="1691700" cy="1691700"/>
            </a:xfrm>
            <a:prstGeom prst="pie">
              <a:avLst>
                <a:gd name="adj1" fmla="val 10785751"/>
                <a:gd name="adj2" fmla="val 5448876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1002" name="Google Shape;81;p10"/>
          <p:cNvSpPr/>
          <p:nvPr/>
        </p:nvSpPr>
        <p:spPr>
          <a:xfrm rot="5400000">
            <a:off x="-421711" y="-1307797"/>
            <a:ext cx="1228391" cy="2457181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03" name="Google Shape;82;p10"/>
          <p:cNvSpPr txBox="1"/>
          <p:nvPr>
            <p:ph type="title"/>
          </p:nvPr>
        </p:nvSpPr>
        <p:spPr>
          <a:xfrm>
            <a:off x="2105000" y="905675"/>
            <a:ext cx="4140300" cy="1855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55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76" name="Google Shape;84;p11"/>
          <p:cNvSpPr/>
          <p:nvPr/>
        </p:nvSpPr>
        <p:spPr>
          <a:xfrm rot="10800000">
            <a:off x="7127767" y="1514320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77" name="Google Shape;85;p11"/>
          <p:cNvSpPr/>
          <p:nvPr/>
        </p:nvSpPr>
        <p:spPr>
          <a:xfrm rot="10800000">
            <a:off x="8522312" y="-2011085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56" name="Google Shape;86;p11"/>
          <p:cNvGrpSpPr/>
          <p:nvPr/>
        </p:nvGrpSpPr>
        <p:grpSpPr>
          <a:xfrm flipH="1">
            <a:off x="-3250215" y="-605246"/>
            <a:ext cx="6022360" cy="8045906"/>
            <a:chOff x="-509724" y="-3346000"/>
            <a:chExt cx="8584975" cy="11469573"/>
          </a:xfrm>
        </p:grpSpPr>
        <p:sp>
          <p:nvSpPr>
            <p:cNvPr id="1051078" name="Google Shape;87;p11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79" name="Google Shape;88;p11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1080" name="Google Shape;89;p11"/>
          <p:cNvSpPr/>
          <p:nvPr/>
        </p:nvSpPr>
        <p:spPr>
          <a:xfrm flipH="1">
            <a:off x="8456000" y="3883401"/>
            <a:ext cx="534300" cy="13308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81" name="Google Shape;90;p11"/>
          <p:cNvSpPr txBox="1"/>
          <p:nvPr>
            <p:ph type="title" hasCustomPrompt="1"/>
          </p:nvPr>
        </p:nvSpPr>
        <p:spPr>
          <a:xfrm>
            <a:off x="1766725" y="1558475"/>
            <a:ext cx="5038500" cy="15111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algn="ctr"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algn="ctr"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algn="ctr"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algn="ctr"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algn="ctr"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algn="ctr"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algn="ctr"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algn="ctr"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51082" name="Google Shape;91;p11"/>
          <p:cNvSpPr txBox="1"/>
          <p:nvPr>
            <p:ph type="subTitle" idx="1"/>
          </p:nvPr>
        </p:nvSpPr>
        <p:spPr>
          <a:xfrm>
            <a:off x="1766725" y="3069625"/>
            <a:ext cx="5038500" cy="477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273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1" name="Google Shape;46;p6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</p:bgPr>
    </p:bg>
    <p:spTree>
      <p:nvGrpSpPr>
        <p:cNvPr id="324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30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94;p13"/>
          <p:cNvSpPr/>
          <p:nvPr/>
        </p:nvSpPr>
        <p:spPr>
          <a:xfrm rot="10800000">
            <a:off x="7952472" y="-301457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7" name="Google Shape;95;p13"/>
          <p:cNvSpPr/>
          <p:nvPr/>
        </p:nvSpPr>
        <p:spPr>
          <a:xfrm rot="10800000">
            <a:off x="5783871" y="-3004915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8" name="Google Shape;96;p13"/>
          <p:cNvSpPr/>
          <p:nvPr/>
        </p:nvSpPr>
        <p:spPr>
          <a:xfrm rot="10800000">
            <a:off x="7961596" y="1351643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9" name="Google Shape;97;p13"/>
          <p:cNvSpPr/>
          <p:nvPr/>
        </p:nvSpPr>
        <p:spPr>
          <a:xfrm rot="-5400000">
            <a:off x="-1537103" y="3136200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0" name="Google Shape;98;p13"/>
          <p:cNvSpPr txBox="1"/>
          <p:nvPr>
            <p:ph type="title"/>
          </p:nvPr>
        </p:nvSpPr>
        <p:spPr>
          <a:xfrm>
            <a:off x="1682275" y="1723450"/>
            <a:ext cx="22983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/>
            </a:r>
          </a:p>
        </p:txBody>
      </p:sp>
      <p:sp>
        <p:nvSpPr>
          <p:cNvPr id="1048631" name="Google Shape;99;p13"/>
          <p:cNvSpPr txBox="1"/>
          <p:nvPr>
            <p:ph type="title" idx="2" hasCustomPrompt="1"/>
          </p:nvPr>
        </p:nvSpPr>
        <p:spPr>
          <a:xfrm>
            <a:off x="742350" y="1846250"/>
            <a:ext cx="8046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32" name="Google Shape;100;p13"/>
          <p:cNvSpPr txBox="1"/>
          <p:nvPr>
            <p:ph type="subTitle" idx="1"/>
          </p:nvPr>
        </p:nvSpPr>
        <p:spPr>
          <a:xfrm>
            <a:off x="1682275" y="2157577"/>
            <a:ext cx="22983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48633" name="Google Shape;101;p13"/>
          <p:cNvSpPr txBox="1"/>
          <p:nvPr>
            <p:ph type="title" idx="3"/>
          </p:nvPr>
        </p:nvSpPr>
        <p:spPr>
          <a:xfrm>
            <a:off x="5122210" y="1723454"/>
            <a:ext cx="22950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/>
            </a:r>
          </a:p>
        </p:txBody>
      </p:sp>
      <p:sp>
        <p:nvSpPr>
          <p:cNvPr id="1048634" name="Google Shape;102;p13"/>
          <p:cNvSpPr txBox="1"/>
          <p:nvPr>
            <p:ph type="title" idx="4" hasCustomPrompt="1"/>
          </p:nvPr>
        </p:nvSpPr>
        <p:spPr>
          <a:xfrm>
            <a:off x="4177675" y="1846250"/>
            <a:ext cx="8067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35" name="Google Shape;103;p13"/>
          <p:cNvSpPr txBox="1"/>
          <p:nvPr>
            <p:ph type="subTitle" idx="5"/>
          </p:nvPr>
        </p:nvSpPr>
        <p:spPr>
          <a:xfrm>
            <a:off x="5122210" y="2157579"/>
            <a:ext cx="22950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48636" name="Google Shape;104;p13"/>
          <p:cNvSpPr txBox="1"/>
          <p:nvPr>
            <p:ph type="title" idx="6"/>
          </p:nvPr>
        </p:nvSpPr>
        <p:spPr>
          <a:xfrm>
            <a:off x="1682275" y="3350797"/>
            <a:ext cx="22983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/>
            </a:r>
          </a:p>
        </p:txBody>
      </p:sp>
      <p:sp>
        <p:nvSpPr>
          <p:cNvPr id="1048637" name="Google Shape;105;p13"/>
          <p:cNvSpPr txBox="1"/>
          <p:nvPr>
            <p:ph type="title" idx="7" hasCustomPrompt="1"/>
          </p:nvPr>
        </p:nvSpPr>
        <p:spPr>
          <a:xfrm>
            <a:off x="742350" y="3501472"/>
            <a:ext cx="8046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38" name="Google Shape;106;p13"/>
          <p:cNvSpPr txBox="1"/>
          <p:nvPr>
            <p:ph type="subTitle" idx="8"/>
          </p:nvPr>
        </p:nvSpPr>
        <p:spPr>
          <a:xfrm>
            <a:off x="1682275" y="3784925"/>
            <a:ext cx="22983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48639" name="Google Shape;107;p13"/>
          <p:cNvSpPr txBox="1"/>
          <p:nvPr>
            <p:ph type="title" idx="9"/>
          </p:nvPr>
        </p:nvSpPr>
        <p:spPr>
          <a:xfrm>
            <a:off x="5122210" y="3350793"/>
            <a:ext cx="22950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/>
            </a:r>
          </a:p>
        </p:txBody>
      </p:sp>
      <p:sp>
        <p:nvSpPr>
          <p:cNvPr id="1048640" name="Google Shape;108;p13"/>
          <p:cNvSpPr txBox="1"/>
          <p:nvPr>
            <p:ph type="title" idx="13" hasCustomPrompt="1"/>
          </p:nvPr>
        </p:nvSpPr>
        <p:spPr>
          <a:xfrm>
            <a:off x="4177675" y="3501475"/>
            <a:ext cx="8067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41" name="Google Shape;109;p13"/>
          <p:cNvSpPr txBox="1"/>
          <p:nvPr>
            <p:ph type="subTitle" idx="14"/>
          </p:nvPr>
        </p:nvSpPr>
        <p:spPr>
          <a:xfrm>
            <a:off x="5122210" y="3784918"/>
            <a:ext cx="22950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48642" name="Google Shape;110;p13"/>
          <p:cNvSpPr txBox="1"/>
          <p:nvPr>
            <p:ph type="title" idx="15"/>
          </p:nvPr>
        </p:nvSpPr>
        <p:spPr>
          <a:xfrm>
            <a:off x="715100" y="539500"/>
            <a:ext cx="7713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343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14" name="Google Shape;112;p14"/>
          <p:cNvSpPr/>
          <p:nvPr/>
        </p:nvSpPr>
        <p:spPr>
          <a:xfrm rot="5400000">
            <a:off x="4939536" y="960417"/>
            <a:ext cx="848274" cy="7636764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15" name="Google Shape;113;p14"/>
          <p:cNvSpPr/>
          <p:nvPr/>
        </p:nvSpPr>
        <p:spPr>
          <a:xfrm flipH="1">
            <a:off x="696926" y="-8775"/>
            <a:ext cx="848274" cy="3525507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44" name="Google Shape;114;p14"/>
          <p:cNvGrpSpPr/>
          <p:nvPr/>
        </p:nvGrpSpPr>
        <p:grpSpPr>
          <a:xfrm flipH="1">
            <a:off x="-148600" y="-8775"/>
            <a:ext cx="2539325" cy="6048037"/>
            <a:chOff x="-2564400" y="-3818762"/>
            <a:chExt cx="2539325" cy="6048037"/>
          </a:xfrm>
        </p:grpSpPr>
        <p:sp>
          <p:nvSpPr>
            <p:cNvPr id="1051016" name="Google Shape;115;p14"/>
            <p:cNvSpPr/>
            <p:nvPr/>
          </p:nvSpPr>
          <p:spPr>
            <a:xfrm>
              <a:off x="-879150" y="-3818762"/>
              <a:ext cx="848274" cy="5203026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17" name="Google Shape;116;p14"/>
            <p:cNvSpPr/>
            <p:nvPr/>
          </p:nvSpPr>
          <p:spPr>
            <a:xfrm>
              <a:off x="-1721000" y="-307500"/>
              <a:ext cx="848304" cy="1691668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18" name="Google Shape;117;p14"/>
            <p:cNvSpPr/>
            <p:nvPr/>
          </p:nvSpPr>
          <p:spPr>
            <a:xfrm>
              <a:off x="-1717775" y="-1156075"/>
              <a:ext cx="1691700" cy="1695300"/>
            </a:xfrm>
            <a:prstGeom prst="pie">
              <a:avLst>
                <a:gd name="adj1" fmla="val 5408560"/>
                <a:gd name="adj2" fmla="val 107909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19" name="Google Shape;118;p14"/>
            <p:cNvSpPr/>
            <p:nvPr/>
          </p:nvSpPr>
          <p:spPr>
            <a:xfrm>
              <a:off x="-1716775" y="537575"/>
              <a:ext cx="1691700" cy="1691700"/>
            </a:xfrm>
            <a:prstGeom prst="pie">
              <a:avLst>
                <a:gd name="adj1" fmla="val 16191521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20" name="Google Shape;119;p14"/>
            <p:cNvSpPr/>
            <p:nvPr/>
          </p:nvSpPr>
          <p:spPr>
            <a:xfrm>
              <a:off x="-2564400" y="537575"/>
              <a:ext cx="1691700" cy="1691700"/>
            </a:xfrm>
            <a:prstGeom prst="pie">
              <a:avLst>
                <a:gd name="adj1" fmla="val 10785751"/>
                <a:gd name="adj2" fmla="val 5448876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1021" name="Google Shape;120;p14"/>
          <p:cNvSpPr/>
          <p:nvPr/>
        </p:nvSpPr>
        <p:spPr>
          <a:xfrm rot="5400000">
            <a:off x="5537567" y="-273232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22" name="Google Shape;121;p14"/>
          <p:cNvSpPr txBox="1"/>
          <p:nvPr>
            <p:ph type="title"/>
          </p:nvPr>
        </p:nvSpPr>
        <p:spPr>
          <a:xfrm>
            <a:off x="3458225" y="3164100"/>
            <a:ext cx="4563900" cy="5319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/>
            </a:r>
          </a:p>
        </p:txBody>
      </p:sp>
      <p:sp>
        <p:nvSpPr>
          <p:cNvPr id="1051023" name="Google Shape;122;p14"/>
          <p:cNvSpPr txBox="1"/>
          <p:nvPr>
            <p:ph type="subTitle" idx="1"/>
          </p:nvPr>
        </p:nvSpPr>
        <p:spPr>
          <a:xfrm>
            <a:off x="2336825" y="1264300"/>
            <a:ext cx="5685300" cy="1740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360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02" name="Google Shape;124;p15"/>
          <p:cNvSpPr/>
          <p:nvPr/>
        </p:nvSpPr>
        <p:spPr>
          <a:xfrm rot="10800000" flipH="1">
            <a:off x="1208625" y="-39204"/>
            <a:ext cx="7953675" cy="2132104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103" name="Google Shape;125;p15"/>
          <p:cNvSpPr/>
          <p:nvPr/>
        </p:nvSpPr>
        <p:spPr>
          <a:xfrm rot="10800000" flipH="1">
            <a:off x="-959141" y="-347177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104" name="Google Shape;126;p15"/>
          <p:cNvSpPr/>
          <p:nvPr/>
        </p:nvSpPr>
        <p:spPr>
          <a:xfrm rot="10800000" flipH="1">
            <a:off x="1208625" y="-3471775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105" name="Google Shape;127;p15"/>
          <p:cNvSpPr/>
          <p:nvPr/>
        </p:nvSpPr>
        <p:spPr>
          <a:xfrm rot="10800000" flipH="1">
            <a:off x="-969100" y="884783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106" name="Google Shape;128;p15"/>
          <p:cNvSpPr/>
          <p:nvPr/>
        </p:nvSpPr>
        <p:spPr>
          <a:xfrm rot="5400000" flipH="1">
            <a:off x="6330720" y="306977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107" name="Google Shape;129;p15"/>
          <p:cNvSpPr txBox="1"/>
          <p:nvPr>
            <p:ph type="title"/>
          </p:nvPr>
        </p:nvSpPr>
        <p:spPr>
          <a:xfrm>
            <a:off x="2785709" y="2255825"/>
            <a:ext cx="52113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/>
            </a:r>
          </a:p>
        </p:txBody>
      </p:sp>
      <p:sp>
        <p:nvSpPr>
          <p:cNvPr id="1051108" name="Google Shape;130;p15"/>
          <p:cNvSpPr txBox="1"/>
          <p:nvPr>
            <p:ph type="title" idx="2" hasCustomPrompt="1"/>
          </p:nvPr>
        </p:nvSpPr>
        <p:spPr>
          <a:xfrm>
            <a:off x="6592659" y="1109225"/>
            <a:ext cx="14040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1109" name="Google Shape;131;p15"/>
          <p:cNvSpPr txBox="1"/>
          <p:nvPr>
            <p:ph type="subTitle" idx="1"/>
          </p:nvPr>
        </p:nvSpPr>
        <p:spPr>
          <a:xfrm>
            <a:off x="4430925" y="2979775"/>
            <a:ext cx="35661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32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3" name="Google Shape;133;p16"/>
          <p:cNvSpPr/>
          <p:nvPr/>
        </p:nvSpPr>
        <p:spPr>
          <a:xfrm flipH="1">
            <a:off x="6141903" y="-90650"/>
            <a:ext cx="1811822" cy="584380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94" name="Google Shape;134;p16"/>
          <p:cNvSpPr/>
          <p:nvPr/>
        </p:nvSpPr>
        <p:spPr>
          <a:xfrm flipH="1">
            <a:off x="7943507" y="38854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95" name="Google Shape;135;p16"/>
          <p:cNvSpPr/>
          <p:nvPr/>
        </p:nvSpPr>
        <p:spPr>
          <a:xfrm flipH="1">
            <a:off x="5774907" y="38854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96" name="Google Shape;136;p16"/>
          <p:cNvSpPr/>
          <p:nvPr/>
        </p:nvSpPr>
        <p:spPr>
          <a:xfrm flipH="1">
            <a:off x="7952632" y="-4719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97" name="Google Shape;137;p16"/>
          <p:cNvSpPr/>
          <p:nvPr/>
        </p:nvSpPr>
        <p:spPr>
          <a:xfrm rot="10800000" flipH="1">
            <a:off x="-977709" y="-2290202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98" name="Google Shape;138;p16"/>
          <p:cNvSpPr/>
          <p:nvPr/>
        </p:nvSpPr>
        <p:spPr>
          <a:xfrm rot="10800000" flipH="1">
            <a:off x="1190057" y="-2290202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99" name="Google Shape;139;p16"/>
          <p:cNvSpPr/>
          <p:nvPr/>
        </p:nvSpPr>
        <p:spPr>
          <a:xfrm rot="10800000" flipH="1">
            <a:off x="-987668" y="2066356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00" name="Google Shape;140;p16"/>
          <p:cNvSpPr txBox="1"/>
          <p:nvPr>
            <p:ph type="title"/>
          </p:nvPr>
        </p:nvSpPr>
        <p:spPr>
          <a:xfrm>
            <a:off x="1744850" y="2484425"/>
            <a:ext cx="3606900" cy="1257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/>
            </a:r>
          </a:p>
        </p:txBody>
      </p:sp>
      <p:sp>
        <p:nvSpPr>
          <p:cNvPr id="1050901" name="Google Shape;141;p16"/>
          <p:cNvSpPr txBox="1"/>
          <p:nvPr>
            <p:ph type="title" idx="2" hasCustomPrompt="1"/>
          </p:nvPr>
        </p:nvSpPr>
        <p:spPr>
          <a:xfrm>
            <a:off x="3947700" y="1337825"/>
            <a:ext cx="14040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0902" name="Google Shape;142;p16"/>
          <p:cNvSpPr txBox="1"/>
          <p:nvPr>
            <p:ph type="subTitle" idx="1"/>
          </p:nvPr>
        </p:nvSpPr>
        <p:spPr>
          <a:xfrm>
            <a:off x="2790300" y="3741775"/>
            <a:ext cx="25614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32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11" name="Google Shape;144;p17"/>
          <p:cNvSpPr/>
          <p:nvPr/>
        </p:nvSpPr>
        <p:spPr>
          <a:xfrm>
            <a:off x="1190600" y="0"/>
            <a:ext cx="10674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12" name="Google Shape;145;p17"/>
          <p:cNvSpPr/>
          <p:nvPr/>
        </p:nvSpPr>
        <p:spPr>
          <a:xfrm>
            <a:off x="-959141" y="38092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13" name="Google Shape;146;p17"/>
          <p:cNvSpPr/>
          <p:nvPr/>
        </p:nvSpPr>
        <p:spPr>
          <a:xfrm>
            <a:off x="1192768" y="38092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14" name="Google Shape;147;p17"/>
          <p:cNvSpPr/>
          <p:nvPr/>
        </p:nvSpPr>
        <p:spPr>
          <a:xfrm>
            <a:off x="-969100" y="-5481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15" name="Google Shape;148;p17"/>
          <p:cNvSpPr/>
          <p:nvPr/>
        </p:nvSpPr>
        <p:spPr>
          <a:xfrm rot="10800000">
            <a:off x="7962026" y="-2091152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16" name="Google Shape;149;p17"/>
          <p:cNvSpPr/>
          <p:nvPr/>
        </p:nvSpPr>
        <p:spPr>
          <a:xfrm rot="10800000">
            <a:off x="5793425" y="-2091152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17" name="Google Shape;150;p17"/>
          <p:cNvSpPr/>
          <p:nvPr/>
        </p:nvSpPr>
        <p:spPr>
          <a:xfrm rot="10800000">
            <a:off x="7971150" y="2265406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18" name="Google Shape;151;p17"/>
          <p:cNvSpPr txBox="1"/>
          <p:nvPr>
            <p:ph type="title"/>
          </p:nvPr>
        </p:nvSpPr>
        <p:spPr>
          <a:xfrm>
            <a:off x="2965825" y="2255825"/>
            <a:ext cx="4024200" cy="1261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/>
            </a:r>
          </a:p>
        </p:txBody>
      </p:sp>
      <p:sp>
        <p:nvSpPr>
          <p:cNvPr id="1050919" name="Google Shape;152;p17"/>
          <p:cNvSpPr txBox="1"/>
          <p:nvPr>
            <p:ph type="title" idx="2" hasCustomPrompt="1"/>
          </p:nvPr>
        </p:nvSpPr>
        <p:spPr>
          <a:xfrm>
            <a:off x="2965825" y="1109225"/>
            <a:ext cx="14040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0920" name="Google Shape;153;p17"/>
          <p:cNvSpPr txBox="1"/>
          <p:nvPr>
            <p:ph type="subTitle" idx="1"/>
          </p:nvPr>
        </p:nvSpPr>
        <p:spPr>
          <a:xfrm>
            <a:off x="2965825" y="3513175"/>
            <a:ext cx="31290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352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59" name="Google Shape;155;p18"/>
          <p:cNvSpPr/>
          <p:nvPr/>
        </p:nvSpPr>
        <p:spPr>
          <a:xfrm flipH="1">
            <a:off x="1968205" y="-42250"/>
            <a:ext cx="5985520" cy="225069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60" name="Google Shape;156;p18"/>
          <p:cNvSpPr/>
          <p:nvPr/>
        </p:nvSpPr>
        <p:spPr>
          <a:xfrm flipH="1">
            <a:off x="7943507" y="33520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61" name="Google Shape;157;p18"/>
          <p:cNvSpPr/>
          <p:nvPr/>
        </p:nvSpPr>
        <p:spPr>
          <a:xfrm flipH="1">
            <a:off x="5774907" y="33520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62" name="Google Shape;158;p18"/>
          <p:cNvSpPr/>
          <p:nvPr/>
        </p:nvSpPr>
        <p:spPr>
          <a:xfrm flipH="1">
            <a:off x="7952632" y="-10053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63" name="Google Shape;159;p18"/>
          <p:cNvSpPr/>
          <p:nvPr/>
        </p:nvSpPr>
        <p:spPr>
          <a:xfrm flipH="1">
            <a:off x="-219718" y="22090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64" name="Google Shape;160;p18"/>
          <p:cNvSpPr/>
          <p:nvPr/>
        </p:nvSpPr>
        <p:spPr>
          <a:xfrm flipH="1">
            <a:off x="-210593" y="-21483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65" name="Google Shape;161;p18"/>
          <p:cNvSpPr txBox="1"/>
          <p:nvPr>
            <p:ph type="title"/>
          </p:nvPr>
        </p:nvSpPr>
        <p:spPr>
          <a:xfrm>
            <a:off x="3042025" y="2179625"/>
            <a:ext cx="3825300" cy="841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/>
            </a:r>
          </a:p>
        </p:txBody>
      </p:sp>
      <p:sp>
        <p:nvSpPr>
          <p:cNvPr id="1051066" name="Google Shape;162;p18"/>
          <p:cNvSpPr txBox="1"/>
          <p:nvPr>
            <p:ph type="title" idx="2" hasCustomPrompt="1"/>
          </p:nvPr>
        </p:nvSpPr>
        <p:spPr>
          <a:xfrm>
            <a:off x="3042025" y="956825"/>
            <a:ext cx="1404000" cy="1092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1067" name="Google Shape;163;p18"/>
          <p:cNvSpPr txBox="1"/>
          <p:nvPr>
            <p:ph type="subTitle" idx="1"/>
          </p:nvPr>
        </p:nvSpPr>
        <p:spPr>
          <a:xfrm>
            <a:off x="3042025" y="2903575"/>
            <a:ext cx="28875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_HEADER_1_1_1_1_1">
    <p:spTree>
      <p:nvGrpSpPr>
        <p:cNvPr id="362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111" name="Google Shape;165;p19"/>
          <p:cNvSpPr/>
          <p:nvPr/>
        </p:nvSpPr>
        <p:spPr>
          <a:xfrm rot="10800000" flipH="1">
            <a:off x="7918466" y="-3138902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63" name="Google Shape;166;p19"/>
          <p:cNvGrpSpPr/>
          <p:nvPr/>
        </p:nvGrpSpPr>
        <p:grpSpPr>
          <a:xfrm rot="10800000" flipH="1">
            <a:off x="7908507" y="1217656"/>
            <a:ext cx="2178823" cy="4357453"/>
            <a:chOff x="7908507" y="-471902"/>
            <a:chExt cx="2178823" cy="4357453"/>
          </a:xfrm>
        </p:grpSpPr>
        <p:sp>
          <p:nvSpPr>
            <p:cNvPr id="1051112" name="Google Shape;167;p19"/>
            <p:cNvSpPr/>
            <p:nvPr/>
          </p:nvSpPr>
          <p:spPr>
            <a:xfrm flipH="1">
              <a:off x="7908507" y="-93718"/>
              <a:ext cx="2178018" cy="2302124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113" name="Google Shape;168;p19"/>
            <p:cNvSpPr/>
            <p:nvPr/>
          </p:nvSpPr>
          <p:spPr>
            <a:xfrm>
              <a:off x="7908507" y="-471902"/>
              <a:ext cx="2178823" cy="4357453"/>
            </a:xfrm>
            <a:custGeom>
              <a:avLst/>
              <a:ahLst/>
              <a:rect l="l" t="t" r="r" b="b"/>
              <a:pathLst>
                <a:path w="33909" h="67815" extrusionOk="0">
                  <a:moveTo>
                    <a:pt x="33908" y="0"/>
                  </a:moveTo>
                  <a:cubicBezTo>
                    <a:pt x="15182" y="0"/>
                    <a:pt x="1" y="15181"/>
                    <a:pt x="1" y="33907"/>
                  </a:cubicBezTo>
                  <a:cubicBezTo>
                    <a:pt x="1" y="52634"/>
                    <a:pt x="15182" y="67815"/>
                    <a:pt x="33908" y="67815"/>
                  </a:cubicBezTo>
                  <a:lnTo>
                    <a:pt x="33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1114" name="Google Shape;169;p19"/>
          <p:cNvSpPr txBox="1"/>
          <p:nvPr>
            <p:ph type="title"/>
          </p:nvPr>
        </p:nvSpPr>
        <p:spPr>
          <a:xfrm>
            <a:off x="3356796" y="2925775"/>
            <a:ext cx="3825300" cy="841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/>
            </a:r>
          </a:p>
        </p:txBody>
      </p:sp>
      <p:sp>
        <p:nvSpPr>
          <p:cNvPr id="1051115" name="Google Shape;170;p19"/>
          <p:cNvSpPr/>
          <p:nvPr/>
        </p:nvSpPr>
        <p:spPr>
          <a:xfrm rot="10800000">
            <a:off x="2092710" y="2894861"/>
            <a:ext cx="5877090" cy="2266189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116" name="Google Shape;171;p19"/>
          <p:cNvSpPr txBox="1"/>
          <p:nvPr>
            <p:ph type="title" idx="2" hasCustomPrompt="1"/>
          </p:nvPr>
        </p:nvSpPr>
        <p:spPr>
          <a:xfrm>
            <a:off x="5547396" y="1702975"/>
            <a:ext cx="1634700" cy="1092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51117" name="Google Shape;172;p19"/>
          <p:cNvSpPr txBox="1"/>
          <p:nvPr>
            <p:ph type="subTitle" idx="1"/>
          </p:nvPr>
        </p:nvSpPr>
        <p:spPr>
          <a:xfrm>
            <a:off x="4294596" y="3649725"/>
            <a:ext cx="2887500" cy="507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1118" name="Google Shape;173;p19"/>
          <p:cNvSpPr/>
          <p:nvPr/>
        </p:nvSpPr>
        <p:spPr>
          <a:xfrm flipH="1">
            <a:off x="-79276" y="37330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119" name="Google Shape;174;p19"/>
          <p:cNvSpPr/>
          <p:nvPr/>
        </p:nvSpPr>
        <p:spPr>
          <a:xfrm flipH="1">
            <a:off x="-82109" y="-6243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120" name="Google Shape;175;p19"/>
          <p:cNvSpPr/>
          <p:nvPr/>
        </p:nvSpPr>
        <p:spPr>
          <a:xfrm rot="10800000" flipH="1">
            <a:off x="2092710" y="-623914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121" name="Google Shape;176;p19"/>
          <p:cNvSpPr/>
          <p:nvPr/>
        </p:nvSpPr>
        <p:spPr>
          <a:xfrm>
            <a:off x="1219709" y="-148275"/>
            <a:ext cx="867000" cy="16275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320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92" name="Google Shape;178;p20"/>
          <p:cNvSpPr txBox="1"/>
          <p:nvPr>
            <p:ph type="title"/>
          </p:nvPr>
        </p:nvSpPr>
        <p:spPr>
          <a:xfrm>
            <a:off x="715100" y="539500"/>
            <a:ext cx="7708800" cy="1228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95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80;p21"/>
          <p:cNvGrpSpPr/>
          <p:nvPr/>
        </p:nvGrpSpPr>
        <p:grpSpPr>
          <a:xfrm>
            <a:off x="-2626450" y="-3166975"/>
            <a:ext cx="12766869" cy="9418110"/>
            <a:chOff x="-2626450" y="-3243175"/>
            <a:chExt cx="12766869" cy="9418110"/>
          </a:xfrm>
        </p:grpSpPr>
        <p:sp>
          <p:nvSpPr>
            <p:cNvPr id="1050425" name="Google Shape;181;p21"/>
            <p:cNvSpPr/>
            <p:nvPr/>
          </p:nvSpPr>
          <p:spPr>
            <a:xfrm rot="10800000">
              <a:off x="7952472" y="-3243175"/>
              <a:ext cx="2177987" cy="4356682"/>
            </a:xfrm>
            <a:custGeom>
              <a:avLst/>
              <a:ahLst/>
              <a:rect l="l" t="t" r="r" b="b"/>
              <a:pathLst>
                <a:path w="33896" h="67803" extrusionOk="0">
                  <a:moveTo>
                    <a:pt x="0" y="1"/>
                  </a:moveTo>
                  <a:lnTo>
                    <a:pt x="0" y="67803"/>
                  </a:lnTo>
                  <a:cubicBezTo>
                    <a:pt x="18715" y="67803"/>
                    <a:pt x="33895" y="52622"/>
                    <a:pt x="33895" y="33896"/>
                  </a:cubicBezTo>
                  <a:cubicBezTo>
                    <a:pt x="33895" y="15181"/>
                    <a:pt x="18715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26" name="Google Shape;182;p21"/>
            <p:cNvSpPr/>
            <p:nvPr/>
          </p:nvSpPr>
          <p:spPr>
            <a:xfrm rot="10800000">
              <a:off x="5783871" y="-3233515"/>
              <a:ext cx="2178823" cy="4356682"/>
            </a:xfrm>
            <a:custGeom>
              <a:avLst/>
              <a:ahLst/>
              <a:rect l="l" t="t" r="r" b="b"/>
              <a:pathLst>
                <a:path w="33909" h="67803" extrusionOk="0">
                  <a:moveTo>
                    <a:pt x="1" y="1"/>
                  </a:moveTo>
                  <a:lnTo>
                    <a:pt x="1" y="67803"/>
                  </a:lnTo>
                  <a:cubicBezTo>
                    <a:pt x="18727" y="67803"/>
                    <a:pt x="33908" y="52622"/>
                    <a:pt x="33908" y="33896"/>
                  </a:cubicBezTo>
                  <a:cubicBezTo>
                    <a:pt x="33908" y="15181"/>
                    <a:pt x="18727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27" name="Google Shape;183;p21"/>
            <p:cNvSpPr/>
            <p:nvPr/>
          </p:nvSpPr>
          <p:spPr>
            <a:xfrm rot="10800000">
              <a:off x="7961596" y="1123043"/>
              <a:ext cx="2178823" cy="4357453"/>
            </a:xfrm>
            <a:custGeom>
              <a:avLst/>
              <a:ahLst/>
              <a:rect l="l" t="t" r="r" b="b"/>
              <a:pathLst>
                <a:path w="33909" h="67815" extrusionOk="0">
                  <a:moveTo>
                    <a:pt x="33908" y="0"/>
                  </a:moveTo>
                  <a:cubicBezTo>
                    <a:pt x="15182" y="0"/>
                    <a:pt x="1" y="15181"/>
                    <a:pt x="1" y="33907"/>
                  </a:cubicBezTo>
                  <a:cubicBezTo>
                    <a:pt x="1" y="52634"/>
                    <a:pt x="15182" y="67815"/>
                    <a:pt x="33908" y="67815"/>
                  </a:cubicBezTo>
                  <a:lnTo>
                    <a:pt x="33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28" name="Google Shape;184;p21"/>
            <p:cNvSpPr/>
            <p:nvPr/>
          </p:nvSpPr>
          <p:spPr>
            <a:xfrm rot="-5400000">
              <a:off x="-1537103" y="2907600"/>
              <a:ext cx="2177987" cy="4356682"/>
            </a:xfrm>
            <a:custGeom>
              <a:avLst/>
              <a:ahLst/>
              <a:rect l="l" t="t" r="r" b="b"/>
              <a:pathLst>
                <a:path w="33896" h="67803" extrusionOk="0">
                  <a:moveTo>
                    <a:pt x="0" y="1"/>
                  </a:moveTo>
                  <a:lnTo>
                    <a:pt x="0" y="67803"/>
                  </a:lnTo>
                  <a:cubicBezTo>
                    <a:pt x="18715" y="67803"/>
                    <a:pt x="33895" y="52622"/>
                    <a:pt x="33895" y="33896"/>
                  </a:cubicBezTo>
                  <a:cubicBezTo>
                    <a:pt x="33895" y="15181"/>
                    <a:pt x="187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429" name="Google Shape;185;p21"/>
          <p:cNvSpPr txBox="1"/>
          <p:nvPr>
            <p:ph type="title"/>
          </p:nvPr>
        </p:nvSpPr>
        <p:spPr>
          <a:xfrm>
            <a:off x="1065450" y="539500"/>
            <a:ext cx="7358400" cy="752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34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48;p7"/>
          <p:cNvSpPr/>
          <p:nvPr/>
        </p:nvSpPr>
        <p:spPr>
          <a:xfrm flipH="1">
            <a:off x="5747163" y="-1"/>
            <a:ext cx="2205696" cy="5143507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4" name="Google Shape;49;p7"/>
          <p:cNvSpPr/>
          <p:nvPr/>
        </p:nvSpPr>
        <p:spPr>
          <a:xfrm rot="10800000">
            <a:off x="7943507" y="-301457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5" name="Google Shape;50;p7"/>
          <p:cNvSpPr/>
          <p:nvPr/>
        </p:nvSpPr>
        <p:spPr>
          <a:xfrm rot="10800000">
            <a:off x="5774907" y="-3014575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6" name="Google Shape;51;p7"/>
          <p:cNvSpPr/>
          <p:nvPr/>
        </p:nvSpPr>
        <p:spPr>
          <a:xfrm rot="10800000">
            <a:off x="7952632" y="1341983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7" name="Google Shape;52;p7"/>
          <p:cNvSpPr/>
          <p:nvPr/>
        </p:nvSpPr>
        <p:spPr>
          <a:xfrm rot="-5400000">
            <a:off x="653647" y="3526975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32" name="Google Shape;53;p7"/>
          <p:cNvCxnSpPr>
            <a:cxnSpLocks/>
          </p:cNvCxnSpPr>
          <p:nvPr/>
        </p:nvCxnSpPr>
        <p:spPr>
          <a:xfrm>
            <a:off x="716150" y="0"/>
            <a:ext cx="0" cy="1678800"/>
          </a:xfrm>
          <a:prstGeom prst="straightConnector1"/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58" name="Google Shape;54;p7"/>
          <p:cNvSpPr txBox="1"/>
          <p:nvPr>
            <p:ph type="subTitle" idx="1"/>
          </p:nvPr>
        </p:nvSpPr>
        <p:spPr>
          <a:xfrm>
            <a:off x="1024800" y="2066950"/>
            <a:ext cx="4590600" cy="217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9pPr>
          </a:lstStyle>
          <a:p/>
        </p:txBody>
      </p:sp>
      <p:sp>
        <p:nvSpPr>
          <p:cNvPr id="1048659" name="Google Shape;55;p7"/>
          <p:cNvSpPr txBox="1"/>
          <p:nvPr>
            <p:ph type="title"/>
          </p:nvPr>
        </p:nvSpPr>
        <p:spPr>
          <a:xfrm>
            <a:off x="1024800" y="539500"/>
            <a:ext cx="3864600" cy="1255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spTree>
      <p:nvGrpSpPr>
        <p:cNvPr id="163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13" name="Google Shape;187;p22"/>
          <p:cNvSpPr/>
          <p:nvPr/>
        </p:nvSpPr>
        <p:spPr>
          <a:xfrm rot="10800000">
            <a:off x="7083143" y="1566446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314" name="Google Shape;188;p22"/>
          <p:cNvSpPr/>
          <p:nvPr/>
        </p:nvSpPr>
        <p:spPr>
          <a:xfrm rot="10800000">
            <a:off x="8477689" y="-2026878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164" name="Google Shape;189;p22"/>
          <p:cNvGrpSpPr/>
          <p:nvPr/>
        </p:nvGrpSpPr>
        <p:grpSpPr>
          <a:xfrm flipH="1">
            <a:off x="-3294704" y="-628677"/>
            <a:ext cx="6022360" cy="8045906"/>
            <a:chOff x="-509724" y="-3346000"/>
            <a:chExt cx="8584975" cy="11469573"/>
          </a:xfrm>
        </p:grpSpPr>
        <p:sp>
          <p:nvSpPr>
            <p:cNvPr id="1050315" name="Google Shape;190;p22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16" name="Google Shape;191;p22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317" name="Google Shape;192;p22"/>
          <p:cNvSpPr/>
          <p:nvPr/>
        </p:nvSpPr>
        <p:spPr>
          <a:xfrm flipH="1">
            <a:off x="8415619" y="3935514"/>
            <a:ext cx="534300" cy="1252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318" name="Google Shape;193;p22"/>
          <p:cNvSpPr/>
          <p:nvPr/>
        </p:nvSpPr>
        <p:spPr>
          <a:xfrm rot="2699062">
            <a:off x="326364" y="58401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319" name="Google Shape;194;p22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3">
    <p:spTree>
      <p:nvGrpSpPr>
        <p:cNvPr id="358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90" name="Google Shape;196;p23"/>
          <p:cNvSpPr/>
          <p:nvPr/>
        </p:nvSpPr>
        <p:spPr>
          <a:xfrm>
            <a:off x="-1163459" y="4060384"/>
            <a:ext cx="1902498" cy="3805613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91" name="Google Shape;197;p23"/>
          <p:cNvSpPr/>
          <p:nvPr/>
        </p:nvSpPr>
        <p:spPr>
          <a:xfrm>
            <a:off x="-1425249" y="-260376"/>
            <a:ext cx="2156358" cy="4312356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92" name="Google Shape;198;p23"/>
          <p:cNvSpPr/>
          <p:nvPr/>
        </p:nvSpPr>
        <p:spPr>
          <a:xfrm rot="5400000">
            <a:off x="7887786" y="-1845782"/>
            <a:ext cx="1902498" cy="3805613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93" name="Google Shape;199;p23"/>
          <p:cNvSpPr/>
          <p:nvPr/>
        </p:nvSpPr>
        <p:spPr>
          <a:xfrm rot="2699062">
            <a:off x="326364" y="58401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94" name="Google Shape;200;p23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316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75" name="Google Shape;202;p24"/>
          <p:cNvSpPr/>
          <p:nvPr/>
        </p:nvSpPr>
        <p:spPr>
          <a:xfrm rot="10800000" flipH="1">
            <a:off x="-771628" y="-1393460"/>
            <a:ext cx="1962239" cy="3925116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76" name="Google Shape;203;p24"/>
          <p:cNvSpPr/>
          <p:nvPr/>
        </p:nvSpPr>
        <p:spPr>
          <a:xfrm rot="10800000" flipH="1">
            <a:off x="-780600" y="2540214"/>
            <a:ext cx="1962992" cy="3925810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77" name="Google Shape;204;p24"/>
          <p:cNvSpPr txBox="1"/>
          <p:nvPr>
            <p:ph type="subTitle" idx="1"/>
          </p:nvPr>
        </p:nvSpPr>
        <p:spPr>
          <a:xfrm>
            <a:off x="2028800" y="3192100"/>
            <a:ext cx="2400900" cy="1376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9pPr>
          </a:lstStyle>
          <a:p>
            <a:r>
              <a:t/>
            </a:r>
          </a:p>
        </p:txBody>
      </p:sp>
      <p:sp>
        <p:nvSpPr>
          <p:cNvPr id="1050878" name="Google Shape;205;p24"/>
          <p:cNvSpPr txBox="1"/>
          <p:nvPr>
            <p:ph type="title"/>
          </p:nvPr>
        </p:nvSpPr>
        <p:spPr>
          <a:xfrm>
            <a:off x="2028800" y="575300"/>
            <a:ext cx="3093900" cy="2326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327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207;p25"/>
          <p:cNvGrpSpPr/>
          <p:nvPr/>
        </p:nvGrpSpPr>
        <p:grpSpPr>
          <a:xfrm>
            <a:off x="-502272" y="2589478"/>
            <a:ext cx="9646259" cy="3390149"/>
            <a:chOff x="-2564400" y="-1159300"/>
            <a:chExt cx="9646259" cy="3390149"/>
          </a:xfrm>
        </p:grpSpPr>
        <p:sp>
          <p:nvSpPr>
            <p:cNvPr id="1050941" name="Google Shape;208;p25"/>
            <p:cNvSpPr/>
            <p:nvPr/>
          </p:nvSpPr>
          <p:spPr>
            <a:xfrm>
              <a:off x="-872728" y="537847"/>
              <a:ext cx="7954587" cy="846283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42" name="Google Shape;209;p25"/>
            <p:cNvSpPr/>
            <p:nvPr/>
          </p:nvSpPr>
          <p:spPr>
            <a:xfrm>
              <a:off x="-1721000" y="-252700"/>
              <a:ext cx="848304" cy="1636867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43" name="Google Shape;210;p25"/>
            <p:cNvSpPr/>
            <p:nvPr/>
          </p:nvSpPr>
          <p:spPr>
            <a:xfrm>
              <a:off x="-1721000" y="-1159300"/>
              <a:ext cx="1691700" cy="1691700"/>
            </a:xfrm>
            <a:prstGeom prst="pie">
              <a:avLst>
                <a:gd name="adj1" fmla="val 5408271"/>
                <a:gd name="adj2" fmla="val 10790964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44" name="Google Shape;211;p25"/>
            <p:cNvSpPr/>
            <p:nvPr/>
          </p:nvSpPr>
          <p:spPr>
            <a:xfrm>
              <a:off x="-1720037" y="537575"/>
              <a:ext cx="1691700" cy="1691700"/>
            </a:xfrm>
            <a:prstGeom prst="pie">
              <a:avLst>
                <a:gd name="adj1" fmla="val 16184293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45" name="Google Shape;212;p25"/>
            <p:cNvSpPr/>
            <p:nvPr/>
          </p:nvSpPr>
          <p:spPr>
            <a:xfrm>
              <a:off x="-2564400" y="539149"/>
              <a:ext cx="1691700" cy="16917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946" name="Google Shape;213;p25"/>
          <p:cNvSpPr/>
          <p:nvPr/>
        </p:nvSpPr>
        <p:spPr>
          <a:xfrm>
            <a:off x="-355347" y="4287928"/>
            <a:ext cx="704100" cy="8463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47" name="Google Shape;214;p25"/>
          <p:cNvSpPr/>
          <p:nvPr/>
        </p:nvSpPr>
        <p:spPr>
          <a:xfrm>
            <a:off x="336600" y="-15"/>
            <a:ext cx="853800" cy="34476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48" name="Google Shape;215;p25"/>
          <p:cNvSpPr txBox="1"/>
          <p:nvPr>
            <p:ph type="subTitle" idx="1"/>
          </p:nvPr>
        </p:nvSpPr>
        <p:spPr>
          <a:xfrm>
            <a:off x="1942825" y="2583625"/>
            <a:ext cx="3053400" cy="1011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</a:lvl9pPr>
          </a:lstStyle>
          <a:p>
            <a:r>
              <a:t/>
            </a:r>
          </a:p>
        </p:txBody>
      </p:sp>
      <p:sp>
        <p:nvSpPr>
          <p:cNvPr id="1050949" name="Google Shape;216;p25"/>
          <p:cNvSpPr txBox="1"/>
          <p:nvPr>
            <p:ph type="title"/>
          </p:nvPr>
        </p:nvSpPr>
        <p:spPr>
          <a:xfrm>
            <a:off x="1942827" y="1202425"/>
            <a:ext cx="3813900" cy="1255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329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218;p26"/>
          <p:cNvGrpSpPr/>
          <p:nvPr/>
        </p:nvGrpSpPr>
        <p:grpSpPr>
          <a:xfrm rot="5400000">
            <a:off x="-436088" y="-2100514"/>
            <a:ext cx="10964751" cy="8246341"/>
            <a:chOff x="-446935" y="-3104860"/>
            <a:chExt cx="10964751" cy="8246341"/>
          </a:xfrm>
        </p:grpSpPr>
        <p:grpSp>
          <p:nvGrpSpPr>
            <p:cNvPr id="331" name="Google Shape;219;p26"/>
            <p:cNvGrpSpPr/>
            <p:nvPr/>
          </p:nvGrpSpPr>
          <p:grpSpPr>
            <a:xfrm rot="-5400000" flipH="1">
              <a:off x="912270" y="-4464065"/>
              <a:ext cx="8246341" cy="10964751"/>
              <a:chOff x="-2573545" y="-1159300"/>
              <a:chExt cx="2548470" cy="3388575"/>
            </a:xfrm>
          </p:grpSpPr>
          <p:sp>
            <p:nvSpPr>
              <p:cNvPr id="1050950" name="Google Shape;220;p26"/>
              <p:cNvSpPr/>
              <p:nvPr/>
            </p:nvSpPr>
            <p:spPr>
              <a:xfrm rot="10800000">
                <a:off x="-2573545" y="538645"/>
                <a:ext cx="875814" cy="962176"/>
              </a:xfrm>
              <a:custGeom>
                <a:avLst/>
                <a:ahLst/>
                <a:rect l="l" t="t" r="r" b="b"/>
                <a:pathLst>
                  <a:path w="30397" h="89839" extrusionOk="0">
                    <a:moveTo>
                      <a:pt x="0" y="1"/>
                    </a:moveTo>
                    <a:lnTo>
                      <a:pt x="0" y="89839"/>
                    </a:lnTo>
                    <a:lnTo>
                      <a:pt x="30397" y="89839"/>
                    </a:lnTo>
                    <a:lnTo>
                      <a:pt x="303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50951" name="Google Shape;221;p26"/>
              <p:cNvSpPr/>
              <p:nvPr/>
            </p:nvSpPr>
            <p:spPr>
              <a:xfrm>
                <a:off x="-1721000" y="-1159300"/>
                <a:ext cx="1691700" cy="1691700"/>
              </a:xfrm>
              <a:prstGeom prst="pie">
                <a:avLst>
                  <a:gd name="adj1" fmla="val 5408271"/>
                  <a:gd name="adj2" fmla="val 16195875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50952" name="Google Shape;222;p26"/>
              <p:cNvSpPr/>
              <p:nvPr/>
            </p:nvSpPr>
            <p:spPr>
              <a:xfrm>
                <a:off x="-1716775" y="537575"/>
                <a:ext cx="1691700" cy="1691700"/>
              </a:xfrm>
              <a:prstGeom prst="pie">
                <a:avLst>
                  <a:gd name="adj1" fmla="val 16191521"/>
                  <a:gd name="adj2" fmla="val 12257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50953" name="Google Shape;223;p26"/>
              <p:cNvSpPr/>
              <p:nvPr/>
            </p:nvSpPr>
            <p:spPr>
              <a:xfrm>
                <a:off x="-2564400" y="535888"/>
                <a:ext cx="1691700" cy="1691700"/>
              </a:xfrm>
              <a:prstGeom prst="pie">
                <a:avLst>
                  <a:gd name="adj1" fmla="val 5873552"/>
                  <a:gd name="adj2" fmla="val 544638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50954" name="Google Shape;224;p26"/>
            <p:cNvSpPr/>
            <p:nvPr/>
          </p:nvSpPr>
          <p:spPr>
            <a:xfrm>
              <a:off x="7695103" y="2405773"/>
              <a:ext cx="482400" cy="2735700"/>
            </a:xfrm>
            <a:prstGeom prst="rect"/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955" name="Google Shape;225;p26"/>
          <p:cNvSpPr txBox="1"/>
          <p:nvPr>
            <p:ph type="subTitle" idx="1"/>
          </p:nvPr>
        </p:nvSpPr>
        <p:spPr>
          <a:xfrm>
            <a:off x="5767953" y="3293275"/>
            <a:ext cx="2279100" cy="50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/>
            </a:r>
          </a:p>
        </p:txBody>
      </p:sp>
      <p:sp>
        <p:nvSpPr>
          <p:cNvPr id="1050956" name="Google Shape;226;p26"/>
          <p:cNvSpPr txBox="1"/>
          <p:nvPr>
            <p:ph type="subTitle" idx="2"/>
          </p:nvPr>
        </p:nvSpPr>
        <p:spPr>
          <a:xfrm>
            <a:off x="1069031" y="535000"/>
            <a:ext cx="2279100" cy="500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/>
            </a:r>
          </a:p>
        </p:txBody>
      </p:sp>
      <p:sp>
        <p:nvSpPr>
          <p:cNvPr id="1050957" name="Google Shape;227;p26"/>
          <p:cNvSpPr txBox="1"/>
          <p:nvPr>
            <p:ph type="subTitle" idx="3"/>
          </p:nvPr>
        </p:nvSpPr>
        <p:spPr>
          <a:xfrm>
            <a:off x="5767953" y="3878212"/>
            <a:ext cx="2279100" cy="713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958" name="Google Shape;228;p26"/>
          <p:cNvSpPr txBox="1"/>
          <p:nvPr>
            <p:ph type="subTitle" idx="4"/>
          </p:nvPr>
        </p:nvSpPr>
        <p:spPr>
          <a:xfrm>
            <a:off x="1069031" y="1118875"/>
            <a:ext cx="2279100" cy="713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345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24" name="Google Shape;230;p27"/>
          <p:cNvSpPr/>
          <p:nvPr/>
        </p:nvSpPr>
        <p:spPr>
          <a:xfrm>
            <a:off x="6473800" y="-304850"/>
            <a:ext cx="1232400" cy="9552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25" name="Google Shape;231;p27"/>
          <p:cNvSpPr/>
          <p:nvPr/>
        </p:nvSpPr>
        <p:spPr>
          <a:xfrm>
            <a:off x="1605725" y="0"/>
            <a:ext cx="1273500" cy="19539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46" name="Google Shape;232;p27"/>
          <p:cNvGrpSpPr/>
          <p:nvPr/>
        </p:nvGrpSpPr>
        <p:grpSpPr>
          <a:xfrm>
            <a:off x="1605699" y="650339"/>
            <a:ext cx="2591840" cy="4933820"/>
            <a:chOff x="-1720263" y="-1156075"/>
            <a:chExt cx="1778400" cy="3385357"/>
          </a:xfrm>
        </p:grpSpPr>
        <p:sp>
          <p:nvSpPr>
            <p:cNvPr id="1051026" name="Google Shape;233;p27"/>
            <p:cNvSpPr/>
            <p:nvPr/>
          </p:nvSpPr>
          <p:spPr>
            <a:xfrm>
              <a:off x="-875923" y="-307528"/>
              <a:ext cx="845081" cy="1691668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27" name="Google Shape;234;p27"/>
            <p:cNvSpPr/>
            <p:nvPr/>
          </p:nvSpPr>
          <p:spPr>
            <a:xfrm>
              <a:off x="-1717775" y="-1156075"/>
              <a:ext cx="1691700" cy="1695300"/>
            </a:xfrm>
            <a:prstGeom prst="pie">
              <a:avLst>
                <a:gd name="adj1" fmla="val 5408560"/>
                <a:gd name="adj2" fmla="val 107909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28" name="Google Shape;235;p27"/>
            <p:cNvSpPr/>
            <p:nvPr/>
          </p:nvSpPr>
          <p:spPr>
            <a:xfrm>
              <a:off x="-1720263" y="537582"/>
              <a:ext cx="1778400" cy="1691700"/>
            </a:xfrm>
            <a:prstGeom prst="pie">
              <a:avLst>
                <a:gd name="adj1" fmla="val 8615641"/>
                <a:gd name="adj2" fmla="val 153105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347" name="Google Shape;236;p27"/>
          <p:cNvGrpSpPr/>
          <p:nvPr/>
        </p:nvGrpSpPr>
        <p:grpSpPr>
          <a:xfrm rot="10800000" flipH="1">
            <a:off x="5240853" y="-606086"/>
            <a:ext cx="2473990" cy="5010009"/>
            <a:chOff x="-1723611" y="-1469784"/>
            <a:chExt cx="1697536" cy="3437635"/>
          </a:xfrm>
        </p:grpSpPr>
        <p:sp>
          <p:nvSpPr>
            <p:cNvPr id="1051029" name="Google Shape;237;p27"/>
            <p:cNvSpPr/>
            <p:nvPr/>
          </p:nvSpPr>
          <p:spPr>
            <a:xfrm>
              <a:off x="-875923" y="-621237"/>
              <a:ext cx="845081" cy="1690995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30" name="Google Shape;238;p27"/>
            <p:cNvSpPr/>
            <p:nvPr/>
          </p:nvSpPr>
          <p:spPr>
            <a:xfrm>
              <a:off x="-1717775" y="-1469784"/>
              <a:ext cx="1691700" cy="1695300"/>
            </a:xfrm>
            <a:prstGeom prst="pie">
              <a:avLst>
                <a:gd name="adj1" fmla="val 5408560"/>
                <a:gd name="adj2" fmla="val 107909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31" name="Google Shape;239;p27"/>
            <p:cNvSpPr/>
            <p:nvPr/>
          </p:nvSpPr>
          <p:spPr>
            <a:xfrm>
              <a:off x="-1723611" y="276151"/>
              <a:ext cx="1691700" cy="1691700"/>
            </a:xfrm>
            <a:prstGeom prst="pie">
              <a:avLst>
                <a:gd name="adj1" fmla="val 16191521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1032" name="Google Shape;240;p27"/>
          <p:cNvSpPr/>
          <p:nvPr/>
        </p:nvSpPr>
        <p:spPr>
          <a:xfrm rot="10800000" flipH="1">
            <a:off x="-666169" y="1514320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33" name="Google Shape;241;p27"/>
          <p:cNvSpPr/>
          <p:nvPr/>
        </p:nvSpPr>
        <p:spPr>
          <a:xfrm rot="10800000" flipH="1">
            <a:off x="-3250215" y="-2011085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48" name="Google Shape;242;p27"/>
          <p:cNvGrpSpPr/>
          <p:nvPr/>
        </p:nvGrpSpPr>
        <p:grpSpPr>
          <a:xfrm>
            <a:off x="6370552" y="-605246"/>
            <a:ext cx="6022360" cy="8045906"/>
            <a:chOff x="-509724" y="-3346000"/>
            <a:chExt cx="8584975" cy="11469573"/>
          </a:xfrm>
        </p:grpSpPr>
        <p:sp>
          <p:nvSpPr>
            <p:cNvPr id="1051034" name="Google Shape;243;p27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35" name="Google Shape;244;p27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1036" name="Google Shape;245;p27"/>
          <p:cNvSpPr/>
          <p:nvPr/>
        </p:nvSpPr>
        <p:spPr>
          <a:xfrm>
            <a:off x="152397" y="3883401"/>
            <a:ext cx="534300" cy="13308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37" name="Google Shape;246;p27"/>
          <p:cNvSpPr txBox="1"/>
          <p:nvPr>
            <p:ph type="subTitle" idx="1"/>
          </p:nvPr>
        </p:nvSpPr>
        <p:spPr>
          <a:xfrm>
            <a:off x="1509900" y="3446125"/>
            <a:ext cx="2469000" cy="513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/>
            </a:r>
          </a:p>
        </p:txBody>
      </p:sp>
      <p:sp>
        <p:nvSpPr>
          <p:cNvPr id="1051038" name="Google Shape;247;p27"/>
          <p:cNvSpPr txBox="1"/>
          <p:nvPr>
            <p:ph type="subTitle" idx="2"/>
          </p:nvPr>
        </p:nvSpPr>
        <p:spPr>
          <a:xfrm>
            <a:off x="5204075" y="3446125"/>
            <a:ext cx="2469000" cy="513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/>
            </a:r>
          </a:p>
        </p:txBody>
      </p:sp>
      <p:sp>
        <p:nvSpPr>
          <p:cNvPr id="1051039" name="Google Shape;248;p27"/>
          <p:cNvSpPr txBox="1"/>
          <p:nvPr>
            <p:ph type="subTitle" idx="3"/>
          </p:nvPr>
        </p:nvSpPr>
        <p:spPr>
          <a:xfrm>
            <a:off x="1509900" y="3907750"/>
            <a:ext cx="2469000" cy="713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1040" name="Google Shape;249;p27"/>
          <p:cNvSpPr txBox="1"/>
          <p:nvPr>
            <p:ph type="subTitle" idx="4"/>
          </p:nvPr>
        </p:nvSpPr>
        <p:spPr>
          <a:xfrm>
            <a:off x="5204075" y="3907750"/>
            <a:ext cx="2469000" cy="713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1041" name="Google Shape;250;p27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353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68" name="Google Shape;252;p28"/>
          <p:cNvSpPr/>
          <p:nvPr/>
        </p:nvSpPr>
        <p:spPr>
          <a:xfrm rot="10800000" flipH="1">
            <a:off x="-666169" y="1514320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69" name="Google Shape;253;p28"/>
          <p:cNvSpPr/>
          <p:nvPr/>
        </p:nvSpPr>
        <p:spPr>
          <a:xfrm rot="10800000" flipH="1">
            <a:off x="-3250215" y="-2011085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54" name="Google Shape;254;p28"/>
          <p:cNvGrpSpPr/>
          <p:nvPr/>
        </p:nvGrpSpPr>
        <p:grpSpPr>
          <a:xfrm>
            <a:off x="6370552" y="-605246"/>
            <a:ext cx="6022360" cy="8045906"/>
            <a:chOff x="-509724" y="-3346000"/>
            <a:chExt cx="8584975" cy="11469573"/>
          </a:xfrm>
        </p:grpSpPr>
        <p:sp>
          <p:nvSpPr>
            <p:cNvPr id="1051070" name="Google Shape;255;p28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71" name="Google Shape;256;p28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1072" name="Google Shape;257;p28"/>
          <p:cNvSpPr/>
          <p:nvPr/>
        </p:nvSpPr>
        <p:spPr>
          <a:xfrm>
            <a:off x="152397" y="3883401"/>
            <a:ext cx="534300" cy="13308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73" name="Google Shape;258;p28"/>
          <p:cNvSpPr txBox="1"/>
          <p:nvPr>
            <p:ph type="subTitle" idx="1"/>
          </p:nvPr>
        </p:nvSpPr>
        <p:spPr>
          <a:xfrm>
            <a:off x="1339950" y="1444850"/>
            <a:ext cx="6464100" cy="317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●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○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naheim"/>
              <a:buChar char="■"/>
            </a:lvl9pPr>
          </a:lstStyle>
          <a:p>
            <a:r>
              <a:t/>
            </a:r>
          </a:p>
        </p:txBody>
      </p:sp>
      <p:sp>
        <p:nvSpPr>
          <p:cNvPr id="1051074" name="Google Shape;259;p28"/>
          <p:cNvSpPr txBox="1"/>
          <p:nvPr>
            <p:ph type="subTitle" idx="2"/>
          </p:nvPr>
        </p:nvSpPr>
        <p:spPr>
          <a:xfrm>
            <a:off x="5204075" y="1444850"/>
            <a:ext cx="2469000" cy="3176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1075" name="Google Shape;260;p28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315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64" name="Google Shape;262;p29"/>
          <p:cNvSpPr/>
          <p:nvPr/>
        </p:nvSpPr>
        <p:spPr>
          <a:xfrm>
            <a:off x="-1265191" y="40339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65" name="Google Shape;263;p29"/>
          <p:cNvSpPr/>
          <p:nvPr/>
        </p:nvSpPr>
        <p:spPr>
          <a:xfrm>
            <a:off x="902575" y="40339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66" name="Google Shape;264;p29"/>
          <p:cNvSpPr/>
          <p:nvPr/>
        </p:nvSpPr>
        <p:spPr>
          <a:xfrm>
            <a:off x="-1275150" y="-3234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67" name="Google Shape;265;p29"/>
          <p:cNvSpPr/>
          <p:nvPr/>
        </p:nvSpPr>
        <p:spPr>
          <a:xfrm rot="5400000" flipH="1">
            <a:off x="6329470" y="335977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68" name="Google Shape;266;p29"/>
          <p:cNvSpPr txBox="1"/>
          <p:nvPr>
            <p:ph type="title"/>
          </p:nvPr>
        </p:nvSpPr>
        <p:spPr>
          <a:xfrm>
            <a:off x="1466650" y="2735700"/>
            <a:ext cx="23580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869" name="Google Shape;267;p29"/>
          <p:cNvSpPr txBox="1"/>
          <p:nvPr>
            <p:ph type="subTitle" idx="1"/>
          </p:nvPr>
        </p:nvSpPr>
        <p:spPr>
          <a:xfrm>
            <a:off x="1466650" y="3296900"/>
            <a:ext cx="2358000" cy="706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870" name="Google Shape;268;p29"/>
          <p:cNvSpPr txBox="1"/>
          <p:nvPr>
            <p:ph type="title" idx="2"/>
          </p:nvPr>
        </p:nvSpPr>
        <p:spPr>
          <a:xfrm>
            <a:off x="3828233" y="2735700"/>
            <a:ext cx="23403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871" name="Google Shape;269;p29"/>
          <p:cNvSpPr txBox="1"/>
          <p:nvPr>
            <p:ph type="subTitle" idx="3"/>
          </p:nvPr>
        </p:nvSpPr>
        <p:spPr>
          <a:xfrm>
            <a:off x="3828233" y="3296900"/>
            <a:ext cx="2340300" cy="706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872" name="Google Shape;270;p29"/>
          <p:cNvSpPr txBox="1"/>
          <p:nvPr>
            <p:ph type="title" idx="4"/>
          </p:nvPr>
        </p:nvSpPr>
        <p:spPr>
          <a:xfrm>
            <a:off x="6172116" y="2735700"/>
            <a:ext cx="23403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873" name="Google Shape;271;p29"/>
          <p:cNvSpPr txBox="1"/>
          <p:nvPr>
            <p:ph type="subTitle" idx="5"/>
          </p:nvPr>
        </p:nvSpPr>
        <p:spPr>
          <a:xfrm>
            <a:off x="6172116" y="3296900"/>
            <a:ext cx="2340300" cy="706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874" name="Google Shape;272;p29"/>
          <p:cNvSpPr txBox="1"/>
          <p:nvPr>
            <p:ph type="title" idx="6"/>
          </p:nvPr>
        </p:nvSpPr>
        <p:spPr>
          <a:xfrm>
            <a:off x="1690550" y="445025"/>
            <a:ext cx="6352500" cy="1220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334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274;p30"/>
          <p:cNvGrpSpPr/>
          <p:nvPr/>
        </p:nvGrpSpPr>
        <p:grpSpPr>
          <a:xfrm>
            <a:off x="-146925" y="-331775"/>
            <a:ext cx="8570940" cy="3390149"/>
            <a:chOff x="-2564400" y="-1159300"/>
            <a:chExt cx="8570940" cy="3390149"/>
          </a:xfrm>
        </p:grpSpPr>
        <p:sp>
          <p:nvSpPr>
            <p:cNvPr id="1050966" name="Google Shape;275;p30"/>
            <p:cNvSpPr/>
            <p:nvPr/>
          </p:nvSpPr>
          <p:spPr>
            <a:xfrm>
              <a:off x="-872725" y="-307525"/>
              <a:ext cx="6879265" cy="1356569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67" name="Google Shape;276;p30"/>
            <p:cNvSpPr/>
            <p:nvPr/>
          </p:nvSpPr>
          <p:spPr>
            <a:xfrm>
              <a:off x="-1721000" y="-252700"/>
              <a:ext cx="848304" cy="1636867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68" name="Google Shape;277;p30"/>
            <p:cNvSpPr/>
            <p:nvPr/>
          </p:nvSpPr>
          <p:spPr>
            <a:xfrm>
              <a:off x="-1721000" y="-1159300"/>
              <a:ext cx="1691700" cy="1691700"/>
            </a:xfrm>
            <a:prstGeom prst="pie">
              <a:avLst>
                <a:gd name="adj1" fmla="val 5408271"/>
                <a:gd name="adj2" fmla="val 10790964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69" name="Google Shape;278;p30"/>
            <p:cNvSpPr/>
            <p:nvPr/>
          </p:nvSpPr>
          <p:spPr>
            <a:xfrm>
              <a:off x="-1720037" y="537575"/>
              <a:ext cx="1691700" cy="1691700"/>
            </a:xfrm>
            <a:prstGeom prst="pie">
              <a:avLst>
                <a:gd name="adj1" fmla="val 16184293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970" name="Google Shape;279;p30"/>
            <p:cNvSpPr/>
            <p:nvPr/>
          </p:nvSpPr>
          <p:spPr>
            <a:xfrm>
              <a:off x="-2564400" y="539149"/>
              <a:ext cx="1691700" cy="16917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971" name="Google Shape;280;p30"/>
          <p:cNvSpPr/>
          <p:nvPr/>
        </p:nvSpPr>
        <p:spPr>
          <a:xfrm>
            <a:off x="0" y="1366675"/>
            <a:ext cx="704100" cy="8463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72" name="Google Shape;281;p30"/>
          <p:cNvSpPr/>
          <p:nvPr/>
        </p:nvSpPr>
        <p:spPr>
          <a:xfrm>
            <a:off x="691950" y="-15250"/>
            <a:ext cx="853800" cy="5415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73" name="Google Shape;282;p30"/>
          <p:cNvSpPr txBox="1"/>
          <p:nvPr>
            <p:ph type="title"/>
          </p:nvPr>
        </p:nvSpPr>
        <p:spPr>
          <a:xfrm>
            <a:off x="720000" y="2964528"/>
            <a:ext cx="2336400" cy="67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974" name="Google Shape;283;p30"/>
          <p:cNvSpPr txBox="1"/>
          <p:nvPr>
            <p:ph type="subTitle" idx="1"/>
          </p:nvPr>
        </p:nvSpPr>
        <p:spPr>
          <a:xfrm>
            <a:off x="720000" y="36194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975" name="Google Shape;284;p30"/>
          <p:cNvSpPr txBox="1"/>
          <p:nvPr>
            <p:ph type="title" idx="2"/>
          </p:nvPr>
        </p:nvSpPr>
        <p:spPr>
          <a:xfrm>
            <a:off x="3403800" y="2964528"/>
            <a:ext cx="2336400" cy="67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976" name="Google Shape;285;p30"/>
          <p:cNvSpPr txBox="1"/>
          <p:nvPr>
            <p:ph type="subTitle" idx="3"/>
          </p:nvPr>
        </p:nvSpPr>
        <p:spPr>
          <a:xfrm>
            <a:off x="3403800" y="36194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977" name="Google Shape;286;p30"/>
          <p:cNvSpPr txBox="1"/>
          <p:nvPr>
            <p:ph type="title" idx="4"/>
          </p:nvPr>
        </p:nvSpPr>
        <p:spPr>
          <a:xfrm>
            <a:off x="6087600" y="2964528"/>
            <a:ext cx="2336400" cy="67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978" name="Google Shape;287;p30"/>
          <p:cNvSpPr txBox="1"/>
          <p:nvPr>
            <p:ph type="subTitle" idx="5"/>
          </p:nvPr>
        </p:nvSpPr>
        <p:spPr>
          <a:xfrm>
            <a:off x="6087600" y="36194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979" name="Google Shape;288;p30"/>
          <p:cNvSpPr txBox="1"/>
          <p:nvPr>
            <p:ph type="title" idx="6"/>
          </p:nvPr>
        </p:nvSpPr>
        <p:spPr>
          <a:xfrm>
            <a:off x="1978400" y="539500"/>
            <a:ext cx="5617500" cy="121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34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290;p31"/>
          <p:cNvGrpSpPr/>
          <p:nvPr/>
        </p:nvGrpSpPr>
        <p:grpSpPr>
          <a:xfrm rot="10800000" flipH="1">
            <a:off x="-985125" y="-865175"/>
            <a:ext cx="2536063" cy="3390149"/>
            <a:chOff x="-2564400" y="-1159300"/>
            <a:chExt cx="2536063" cy="3390149"/>
          </a:xfrm>
        </p:grpSpPr>
        <p:sp>
          <p:nvSpPr>
            <p:cNvPr id="1051042" name="Google Shape;291;p31"/>
            <p:cNvSpPr/>
            <p:nvPr/>
          </p:nvSpPr>
          <p:spPr>
            <a:xfrm>
              <a:off x="-1721000" y="-252700"/>
              <a:ext cx="848304" cy="1636867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43" name="Google Shape;292;p31"/>
            <p:cNvSpPr/>
            <p:nvPr/>
          </p:nvSpPr>
          <p:spPr>
            <a:xfrm>
              <a:off x="-1721000" y="-1159300"/>
              <a:ext cx="1691700" cy="1691700"/>
            </a:xfrm>
            <a:prstGeom prst="pie">
              <a:avLst>
                <a:gd name="adj1" fmla="val 5408271"/>
                <a:gd name="adj2" fmla="val 10790964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44" name="Google Shape;293;p31"/>
            <p:cNvSpPr/>
            <p:nvPr/>
          </p:nvSpPr>
          <p:spPr>
            <a:xfrm>
              <a:off x="-1720037" y="537575"/>
              <a:ext cx="1691700" cy="1691700"/>
            </a:xfrm>
            <a:prstGeom prst="pie">
              <a:avLst>
                <a:gd name="adj1" fmla="val 16184293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45" name="Google Shape;294;p31"/>
            <p:cNvSpPr/>
            <p:nvPr/>
          </p:nvSpPr>
          <p:spPr>
            <a:xfrm>
              <a:off x="-2564400" y="539149"/>
              <a:ext cx="1691700" cy="16917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1046" name="Google Shape;295;p31"/>
          <p:cNvSpPr/>
          <p:nvPr/>
        </p:nvSpPr>
        <p:spPr>
          <a:xfrm rot="10800000" flipH="1">
            <a:off x="-838200" y="-19776"/>
            <a:ext cx="704100" cy="8463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47" name="Google Shape;296;p31"/>
          <p:cNvSpPr/>
          <p:nvPr/>
        </p:nvSpPr>
        <p:spPr>
          <a:xfrm rot="10800000" flipH="1">
            <a:off x="-146250" y="1667052"/>
            <a:ext cx="853800" cy="7605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48" name="Google Shape;297;p31"/>
          <p:cNvSpPr txBox="1"/>
          <p:nvPr>
            <p:ph type="title"/>
          </p:nvPr>
        </p:nvSpPr>
        <p:spPr>
          <a:xfrm>
            <a:off x="717550" y="1923876"/>
            <a:ext cx="2336400" cy="46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1049" name="Google Shape;298;p31"/>
          <p:cNvSpPr txBox="1"/>
          <p:nvPr>
            <p:ph type="subTitle" idx="1"/>
          </p:nvPr>
        </p:nvSpPr>
        <p:spPr>
          <a:xfrm>
            <a:off x="717550" y="24002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1050" name="Google Shape;299;p31"/>
          <p:cNvSpPr txBox="1"/>
          <p:nvPr>
            <p:ph type="title" idx="2"/>
          </p:nvPr>
        </p:nvSpPr>
        <p:spPr>
          <a:xfrm>
            <a:off x="3403800" y="1923876"/>
            <a:ext cx="2336400" cy="46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1051" name="Google Shape;300;p31"/>
          <p:cNvSpPr txBox="1"/>
          <p:nvPr>
            <p:ph type="subTitle" idx="3"/>
          </p:nvPr>
        </p:nvSpPr>
        <p:spPr>
          <a:xfrm>
            <a:off x="3403800" y="24002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1052" name="Google Shape;301;p31"/>
          <p:cNvSpPr txBox="1"/>
          <p:nvPr>
            <p:ph type="title" idx="4"/>
          </p:nvPr>
        </p:nvSpPr>
        <p:spPr>
          <a:xfrm>
            <a:off x="6090050" y="1923876"/>
            <a:ext cx="2336400" cy="46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1053" name="Google Shape;302;p31"/>
          <p:cNvSpPr txBox="1"/>
          <p:nvPr>
            <p:ph type="subTitle" idx="5"/>
          </p:nvPr>
        </p:nvSpPr>
        <p:spPr>
          <a:xfrm>
            <a:off x="6090050" y="2400273"/>
            <a:ext cx="2336400" cy="82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1054" name="Google Shape;303;p31"/>
          <p:cNvSpPr txBox="1"/>
          <p:nvPr>
            <p:ph type="title" idx="6"/>
          </p:nvPr>
        </p:nvSpPr>
        <p:spPr>
          <a:xfrm>
            <a:off x="1190600" y="539500"/>
            <a:ext cx="64053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  <p:grpSp>
        <p:nvGrpSpPr>
          <p:cNvPr id="351" name="Google Shape;304;p31"/>
          <p:cNvGrpSpPr/>
          <p:nvPr/>
        </p:nvGrpSpPr>
        <p:grpSpPr>
          <a:xfrm flipH="1">
            <a:off x="7596851" y="-865175"/>
            <a:ext cx="2535100" cy="3390149"/>
            <a:chOff x="-2564400" y="-1159300"/>
            <a:chExt cx="2535100" cy="3390149"/>
          </a:xfrm>
        </p:grpSpPr>
        <p:sp>
          <p:nvSpPr>
            <p:cNvPr id="1051055" name="Google Shape;305;p31"/>
            <p:cNvSpPr/>
            <p:nvPr/>
          </p:nvSpPr>
          <p:spPr>
            <a:xfrm>
              <a:off x="-1721000" y="-252700"/>
              <a:ext cx="848304" cy="1636867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56" name="Google Shape;306;p31"/>
            <p:cNvSpPr/>
            <p:nvPr/>
          </p:nvSpPr>
          <p:spPr>
            <a:xfrm>
              <a:off x="-1721000" y="-1159300"/>
              <a:ext cx="1691700" cy="1691700"/>
            </a:xfrm>
            <a:prstGeom prst="pie">
              <a:avLst>
                <a:gd name="adj1" fmla="val 5408271"/>
                <a:gd name="adj2" fmla="val 10790964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57" name="Google Shape;307;p31"/>
            <p:cNvSpPr/>
            <p:nvPr/>
          </p:nvSpPr>
          <p:spPr>
            <a:xfrm>
              <a:off x="-2564400" y="539149"/>
              <a:ext cx="1691700" cy="16917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1058" name="Google Shape;308;p31"/>
          <p:cNvSpPr/>
          <p:nvPr/>
        </p:nvSpPr>
        <p:spPr>
          <a:xfrm flipH="1">
            <a:off x="9280926" y="833275"/>
            <a:ext cx="704100" cy="846300"/>
          </a:xfrm>
          <a:prstGeom prst="rect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33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57;p8"/>
          <p:cNvGrpSpPr/>
          <p:nvPr/>
        </p:nvGrpSpPr>
        <p:grpSpPr>
          <a:xfrm>
            <a:off x="2744039" y="-3182708"/>
            <a:ext cx="8337112" cy="11114781"/>
            <a:chOff x="-2564400" y="-1156075"/>
            <a:chExt cx="2539325" cy="3385350"/>
          </a:xfrm>
        </p:grpSpPr>
        <p:sp>
          <p:nvSpPr>
            <p:cNvPr id="1050553" name="Google Shape;58;p8"/>
            <p:cNvSpPr/>
            <p:nvPr/>
          </p:nvSpPr>
          <p:spPr>
            <a:xfrm>
              <a:off x="-879153" y="-307525"/>
              <a:ext cx="848274" cy="1691668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554" name="Google Shape;59;p8"/>
            <p:cNvSpPr/>
            <p:nvPr/>
          </p:nvSpPr>
          <p:spPr>
            <a:xfrm>
              <a:off x="-1721000" y="-307500"/>
              <a:ext cx="848304" cy="1691668"/>
            </a:xfrm>
            <a:custGeom>
              <a:avLst/>
              <a:ahLst/>
              <a:rect l="l" t="t" r="r" b="b"/>
              <a:pathLst>
                <a:path w="30397" h="89839" extrusionOk="0">
                  <a:moveTo>
                    <a:pt x="0" y="1"/>
                  </a:moveTo>
                  <a:lnTo>
                    <a:pt x="0" y="89839"/>
                  </a:lnTo>
                  <a:lnTo>
                    <a:pt x="30397" y="89839"/>
                  </a:lnTo>
                  <a:lnTo>
                    <a:pt x="303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555" name="Google Shape;60;p8"/>
            <p:cNvSpPr/>
            <p:nvPr/>
          </p:nvSpPr>
          <p:spPr>
            <a:xfrm>
              <a:off x="-1717775" y="-1156075"/>
              <a:ext cx="1691700" cy="1695300"/>
            </a:xfrm>
            <a:prstGeom prst="pie">
              <a:avLst>
                <a:gd name="adj1" fmla="val 5408560"/>
                <a:gd name="adj2" fmla="val 107909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556" name="Google Shape;61;p8"/>
            <p:cNvSpPr/>
            <p:nvPr/>
          </p:nvSpPr>
          <p:spPr>
            <a:xfrm>
              <a:off x="-1716775" y="537575"/>
              <a:ext cx="1691700" cy="1691700"/>
            </a:xfrm>
            <a:prstGeom prst="pie">
              <a:avLst>
                <a:gd name="adj1" fmla="val 16191521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557" name="Google Shape;62;p8"/>
            <p:cNvSpPr/>
            <p:nvPr/>
          </p:nvSpPr>
          <p:spPr>
            <a:xfrm>
              <a:off x="-2564400" y="537575"/>
              <a:ext cx="1691700" cy="16917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cxnSp>
        <p:nvCxnSpPr>
          <p:cNvPr id="3145753" name="Google Shape;63;p8"/>
          <p:cNvCxnSpPr>
            <a:cxnSpLocks/>
          </p:cNvCxnSpPr>
          <p:nvPr/>
        </p:nvCxnSpPr>
        <p:spPr>
          <a:xfrm>
            <a:off x="716150" y="0"/>
            <a:ext cx="0" cy="2971500"/>
          </a:xfrm>
          <a:prstGeom prst="straightConnector1"/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558" name="Google Shape;64;p8"/>
          <p:cNvSpPr/>
          <p:nvPr/>
        </p:nvSpPr>
        <p:spPr>
          <a:xfrm rot="5400000" flipH="1">
            <a:off x="1486950" y="3083050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559" name="Google Shape;65;p8"/>
          <p:cNvSpPr txBox="1"/>
          <p:nvPr>
            <p:ph type="title"/>
          </p:nvPr>
        </p:nvSpPr>
        <p:spPr>
          <a:xfrm>
            <a:off x="1100825" y="773700"/>
            <a:ext cx="6003300" cy="2762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900"/>
            </a:lvl1pPr>
            <a:lvl2pPr algn="ctr"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2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8" name="Google Shape;310;p32"/>
          <p:cNvSpPr/>
          <p:nvPr/>
        </p:nvSpPr>
        <p:spPr>
          <a:xfrm rot="10800000">
            <a:off x="7083143" y="1566446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89" name="Google Shape;311;p32"/>
          <p:cNvSpPr/>
          <p:nvPr/>
        </p:nvSpPr>
        <p:spPr>
          <a:xfrm rot="10800000">
            <a:off x="8477689" y="-2026878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210" name="Google Shape;312;p32"/>
          <p:cNvGrpSpPr/>
          <p:nvPr/>
        </p:nvGrpSpPr>
        <p:grpSpPr>
          <a:xfrm flipH="1">
            <a:off x="-3294704" y="-628677"/>
            <a:ext cx="6022360" cy="8045906"/>
            <a:chOff x="-509724" y="-3346000"/>
            <a:chExt cx="8584975" cy="11469573"/>
          </a:xfrm>
        </p:grpSpPr>
        <p:sp>
          <p:nvSpPr>
            <p:cNvPr id="1050490" name="Google Shape;313;p32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91" name="Google Shape;314;p32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492" name="Google Shape;315;p32"/>
          <p:cNvSpPr/>
          <p:nvPr/>
        </p:nvSpPr>
        <p:spPr>
          <a:xfrm flipH="1">
            <a:off x="8415619" y="3935514"/>
            <a:ext cx="534300" cy="1252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93" name="Google Shape;316;p32"/>
          <p:cNvSpPr/>
          <p:nvPr/>
        </p:nvSpPr>
        <p:spPr>
          <a:xfrm rot="2699062">
            <a:off x="326364" y="58401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94" name="Google Shape;317;p32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  <p:sp>
        <p:nvSpPr>
          <p:cNvPr id="1050495" name="Google Shape;318;p32"/>
          <p:cNvSpPr txBox="1"/>
          <p:nvPr>
            <p:ph type="title" idx="2"/>
          </p:nvPr>
        </p:nvSpPr>
        <p:spPr>
          <a:xfrm>
            <a:off x="1752275" y="3439076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496" name="Google Shape;319;p32"/>
          <p:cNvSpPr txBox="1"/>
          <p:nvPr>
            <p:ph type="subTitle" idx="1"/>
          </p:nvPr>
        </p:nvSpPr>
        <p:spPr>
          <a:xfrm>
            <a:off x="1752275" y="3924274"/>
            <a:ext cx="2336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497" name="Google Shape;320;p32"/>
          <p:cNvSpPr txBox="1"/>
          <p:nvPr>
            <p:ph type="title" idx="3"/>
          </p:nvPr>
        </p:nvSpPr>
        <p:spPr>
          <a:xfrm>
            <a:off x="5055325" y="3439076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498" name="Google Shape;321;p32"/>
          <p:cNvSpPr txBox="1"/>
          <p:nvPr>
            <p:ph type="subTitle" idx="4"/>
          </p:nvPr>
        </p:nvSpPr>
        <p:spPr>
          <a:xfrm>
            <a:off x="5055325" y="3924274"/>
            <a:ext cx="23364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499" name="Google Shape;322;p32"/>
          <p:cNvSpPr txBox="1"/>
          <p:nvPr>
            <p:ph type="title" idx="5"/>
          </p:nvPr>
        </p:nvSpPr>
        <p:spPr>
          <a:xfrm>
            <a:off x="1752275" y="1849338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500" name="Google Shape;323;p32"/>
          <p:cNvSpPr txBox="1"/>
          <p:nvPr>
            <p:ph type="subTitle" idx="6"/>
          </p:nvPr>
        </p:nvSpPr>
        <p:spPr>
          <a:xfrm>
            <a:off x="1752275" y="2334477"/>
            <a:ext cx="2336400" cy="672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501" name="Google Shape;324;p32"/>
          <p:cNvSpPr txBox="1"/>
          <p:nvPr>
            <p:ph type="title" idx="7"/>
          </p:nvPr>
        </p:nvSpPr>
        <p:spPr>
          <a:xfrm>
            <a:off x="5055325" y="1849338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502" name="Google Shape;325;p32"/>
          <p:cNvSpPr txBox="1"/>
          <p:nvPr>
            <p:ph type="subTitle" idx="8"/>
          </p:nvPr>
        </p:nvSpPr>
        <p:spPr>
          <a:xfrm>
            <a:off x="5055325" y="2334477"/>
            <a:ext cx="2336400" cy="672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239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70" name="Google Shape;327;p33"/>
          <p:cNvSpPr/>
          <p:nvPr/>
        </p:nvSpPr>
        <p:spPr>
          <a:xfrm>
            <a:off x="-818569" y="929355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571" name="Google Shape;328;p33"/>
          <p:cNvSpPr/>
          <p:nvPr/>
        </p:nvSpPr>
        <p:spPr>
          <a:xfrm>
            <a:off x="-3402615" y="3265259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240" name="Google Shape;329;p33"/>
          <p:cNvGrpSpPr/>
          <p:nvPr/>
        </p:nvGrpSpPr>
        <p:grpSpPr>
          <a:xfrm rot="10800000" flipH="1">
            <a:off x="6639402" y="-2308247"/>
            <a:ext cx="6022360" cy="8045906"/>
            <a:chOff x="-509724" y="-3346000"/>
            <a:chExt cx="8584975" cy="11469573"/>
          </a:xfrm>
        </p:grpSpPr>
        <p:sp>
          <p:nvSpPr>
            <p:cNvPr id="1050572" name="Google Shape;330;p33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573" name="Google Shape;331;p33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574" name="Google Shape;332;p33"/>
          <p:cNvSpPr/>
          <p:nvPr/>
        </p:nvSpPr>
        <p:spPr>
          <a:xfrm rot="10800000" flipH="1">
            <a:off x="0" y="-11113"/>
            <a:ext cx="534300" cy="1252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575" name="Google Shape;333;p33"/>
          <p:cNvSpPr txBox="1"/>
          <p:nvPr>
            <p:ph type="title"/>
          </p:nvPr>
        </p:nvSpPr>
        <p:spPr>
          <a:xfrm>
            <a:off x="1210875" y="1378050"/>
            <a:ext cx="1965900" cy="891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576" name="Google Shape;334;p33"/>
          <p:cNvSpPr txBox="1"/>
          <p:nvPr>
            <p:ph type="subTitle" idx="1"/>
          </p:nvPr>
        </p:nvSpPr>
        <p:spPr>
          <a:xfrm>
            <a:off x="1210875" y="21931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577" name="Google Shape;335;p33"/>
          <p:cNvSpPr txBox="1"/>
          <p:nvPr>
            <p:ph type="title" idx="2"/>
          </p:nvPr>
        </p:nvSpPr>
        <p:spPr>
          <a:xfrm>
            <a:off x="3572124" y="1378050"/>
            <a:ext cx="1965900" cy="891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578" name="Google Shape;336;p33"/>
          <p:cNvSpPr txBox="1"/>
          <p:nvPr>
            <p:ph type="subTitle" idx="3"/>
          </p:nvPr>
        </p:nvSpPr>
        <p:spPr>
          <a:xfrm>
            <a:off x="3572123" y="21931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579" name="Google Shape;337;p33"/>
          <p:cNvSpPr txBox="1"/>
          <p:nvPr>
            <p:ph type="title" idx="4"/>
          </p:nvPr>
        </p:nvSpPr>
        <p:spPr>
          <a:xfrm>
            <a:off x="1210875" y="3116250"/>
            <a:ext cx="1965900" cy="81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580" name="Google Shape;338;p33"/>
          <p:cNvSpPr txBox="1"/>
          <p:nvPr>
            <p:ph type="subTitle" idx="5"/>
          </p:nvPr>
        </p:nvSpPr>
        <p:spPr>
          <a:xfrm>
            <a:off x="1210875" y="39313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581" name="Google Shape;339;p33"/>
          <p:cNvSpPr txBox="1"/>
          <p:nvPr>
            <p:ph type="title" idx="6"/>
          </p:nvPr>
        </p:nvSpPr>
        <p:spPr>
          <a:xfrm>
            <a:off x="3572124" y="3116250"/>
            <a:ext cx="1965900" cy="81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582" name="Google Shape;340;p33"/>
          <p:cNvSpPr txBox="1"/>
          <p:nvPr>
            <p:ph type="subTitle" idx="7"/>
          </p:nvPr>
        </p:nvSpPr>
        <p:spPr>
          <a:xfrm>
            <a:off x="3572123" y="39313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583" name="Google Shape;341;p33"/>
          <p:cNvSpPr txBox="1"/>
          <p:nvPr>
            <p:ph type="title" idx="8"/>
          </p:nvPr>
        </p:nvSpPr>
        <p:spPr>
          <a:xfrm>
            <a:off x="5966149" y="1378050"/>
            <a:ext cx="1965900" cy="891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584" name="Google Shape;342;p33"/>
          <p:cNvSpPr txBox="1"/>
          <p:nvPr>
            <p:ph type="subTitle" idx="9"/>
          </p:nvPr>
        </p:nvSpPr>
        <p:spPr>
          <a:xfrm>
            <a:off x="5966145" y="21931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585" name="Google Shape;343;p33"/>
          <p:cNvSpPr txBox="1"/>
          <p:nvPr>
            <p:ph type="title" idx="13"/>
          </p:nvPr>
        </p:nvSpPr>
        <p:spPr>
          <a:xfrm>
            <a:off x="5966149" y="3116250"/>
            <a:ext cx="1965900" cy="81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/>
            </a:r>
          </a:p>
        </p:txBody>
      </p:sp>
      <p:sp>
        <p:nvSpPr>
          <p:cNvPr id="1050586" name="Google Shape;344;p33"/>
          <p:cNvSpPr txBox="1"/>
          <p:nvPr>
            <p:ph type="subTitle" idx="14"/>
          </p:nvPr>
        </p:nvSpPr>
        <p:spPr>
          <a:xfrm>
            <a:off x="5966145" y="3931375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587" name="Google Shape;345;p33"/>
          <p:cNvSpPr txBox="1"/>
          <p:nvPr>
            <p:ph type="title" idx="15"/>
          </p:nvPr>
        </p:nvSpPr>
        <p:spPr>
          <a:xfrm>
            <a:off x="1089375" y="535000"/>
            <a:ext cx="7339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32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928" name="Google Shape;347;p34"/>
          <p:cNvSpPr/>
          <p:nvPr/>
        </p:nvSpPr>
        <p:spPr>
          <a:xfrm flipH="1">
            <a:off x="-241743" y="2351275"/>
            <a:ext cx="6565500" cy="16776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29" name="Google Shape;348;p34"/>
          <p:cNvSpPr/>
          <p:nvPr/>
        </p:nvSpPr>
        <p:spPr>
          <a:xfrm rot="-5400000" flipH="1">
            <a:off x="7108376" y="3175664"/>
            <a:ext cx="1677387" cy="3345380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30" name="Google Shape;349;p34"/>
          <p:cNvSpPr/>
          <p:nvPr/>
        </p:nvSpPr>
        <p:spPr>
          <a:xfrm rot="-5400000" flipH="1">
            <a:off x="7108352" y="1510986"/>
            <a:ext cx="1677534" cy="3345380"/>
          </a:xfrm>
          <a:custGeom>
            <a:avLst/>
            <a:ahLst/>
            <a:rect l="l" t="t" r="r" b="b"/>
            <a:pathLst>
              <a:path w="30397" h="89839" extrusionOk="0">
                <a:moveTo>
                  <a:pt x="0" y="1"/>
                </a:moveTo>
                <a:lnTo>
                  <a:pt x="0" y="89839"/>
                </a:lnTo>
                <a:lnTo>
                  <a:pt x="30397" y="89839"/>
                </a:lnTo>
                <a:lnTo>
                  <a:pt x="303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31" name="Google Shape;350;p34"/>
          <p:cNvSpPr/>
          <p:nvPr/>
        </p:nvSpPr>
        <p:spPr>
          <a:xfrm rot="-5400000" flipH="1">
            <a:off x="4599972" y="2347686"/>
            <a:ext cx="3345300" cy="3352500"/>
          </a:xfrm>
          <a:prstGeom prst="pie">
            <a:avLst>
              <a:gd name="adj1" fmla="val 5408560"/>
              <a:gd name="adj2" fmla="val 10790964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32" name="Google Shape;351;p34"/>
          <p:cNvSpPr/>
          <p:nvPr/>
        </p:nvSpPr>
        <p:spPr>
          <a:xfrm rot="-5400000" flipH="1">
            <a:off x="7945565" y="2353264"/>
            <a:ext cx="3345300" cy="3345300"/>
          </a:xfrm>
          <a:prstGeom prst="pie">
            <a:avLst>
              <a:gd name="adj1" fmla="val 16191521"/>
              <a:gd name="adj2" fmla="val 12257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33" name="Google Shape;352;p34"/>
          <p:cNvSpPr/>
          <p:nvPr/>
        </p:nvSpPr>
        <p:spPr>
          <a:xfrm rot="-5400000" flipH="1">
            <a:off x="7945565" y="677085"/>
            <a:ext cx="3345300" cy="3345300"/>
          </a:xfrm>
          <a:prstGeom prst="pie">
            <a:avLst>
              <a:gd name="adj1" fmla="val 10819617"/>
              <a:gd name="adj2" fmla="val 21598800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34" name="Google Shape;353;p34"/>
          <p:cNvSpPr/>
          <p:nvPr/>
        </p:nvSpPr>
        <p:spPr>
          <a:xfrm rot="10800000" flipH="1">
            <a:off x="-531" y="6"/>
            <a:ext cx="690268" cy="5164844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35" name="Google Shape;354;p34"/>
          <p:cNvSpPr/>
          <p:nvPr/>
        </p:nvSpPr>
        <p:spPr>
          <a:xfrm rot="10800000">
            <a:off x="-470521" y="2351278"/>
            <a:ext cx="3345300" cy="3345300"/>
          </a:xfrm>
          <a:prstGeom prst="pie">
            <a:avLst>
              <a:gd name="adj1" fmla="val 16191521"/>
              <a:gd name="adj2" fmla="val 12257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62" name="Google Shape;355;p34"/>
          <p:cNvCxnSpPr>
            <a:cxnSpLocks/>
          </p:cNvCxnSpPr>
          <p:nvPr/>
        </p:nvCxnSpPr>
        <p:spPr>
          <a:xfrm flipH="1">
            <a:off x="1197925" y="0"/>
            <a:ext cx="8400" cy="2146500"/>
          </a:xfrm>
          <a:prstGeom prst="straightConnector1"/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936" name="Google Shape;356;p34"/>
          <p:cNvSpPr/>
          <p:nvPr/>
        </p:nvSpPr>
        <p:spPr>
          <a:xfrm rot="-5400000" flipH="1">
            <a:off x="6126463" y="-669663"/>
            <a:ext cx="1338892" cy="2678219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937" name="Google Shape;357;p34"/>
          <p:cNvSpPr txBox="1"/>
          <p:nvPr>
            <p:ph type="title" hasCustomPrompt="1"/>
          </p:nvPr>
        </p:nvSpPr>
        <p:spPr>
          <a:xfrm>
            <a:off x="1445525" y="844800"/>
            <a:ext cx="4576500" cy="828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50938" name="Google Shape;358;p34"/>
          <p:cNvSpPr txBox="1"/>
          <p:nvPr>
            <p:ph type="subTitle" idx="1"/>
          </p:nvPr>
        </p:nvSpPr>
        <p:spPr>
          <a:xfrm>
            <a:off x="1445500" y="1627025"/>
            <a:ext cx="4576500" cy="445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  <p:sp>
        <p:nvSpPr>
          <p:cNvPr id="1050939" name="Google Shape;359;p34"/>
          <p:cNvSpPr txBox="1"/>
          <p:nvPr>
            <p:ph type="title" idx="2" hasCustomPrompt="1"/>
          </p:nvPr>
        </p:nvSpPr>
        <p:spPr>
          <a:xfrm>
            <a:off x="1445525" y="2529543"/>
            <a:ext cx="4576500" cy="828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7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50940" name="Google Shape;360;p34"/>
          <p:cNvSpPr txBox="1"/>
          <p:nvPr>
            <p:ph type="subTitle" idx="3"/>
          </p:nvPr>
        </p:nvSpPr>
        <p:spPr>
          <a:xfrm>
            <a:off x="1445500" y="3464169"/>
            <a:ext cx="4576500" cy="445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r>
              <a:t/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34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04" name="Google Shape;362;p35"/>
          <p:cNvSpPr/>
          <p:nvPr/>
        </p:nvSpPr>
        <p:spPr>
          <a:xfrm rot="10800000">
            <a:off x="7658116" y="-1852149"/>
            <a:ext cx="1504934" cy="7045174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05" name="Google Shape;363;p35"/>
          <p:cNvSpPr/>
          <p:nvPr/>
        </p:nvSpPr>
        <p:spPr>
          <a:xfrm rot="10800000">
            <a:off x="7142034" y="-4182676"/>
            <a:ext cx="4644000" cy="4665300"/>
          </a:xfrm>
          <a:prstGeom prst="pie">
            <a:avLst>
              <a:gd name="adj1" fmla="val 16191521"/>
              <a:gd name="adj2" fmla="val 12257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42" name="Google Shape;364;p35"/>
          <p:cNvGrpSpPr/>
          <p:nvPr/>
        </p:nvGrpSpPr>
        <p:grpSpPr>
          <a:xfrm>
            <a:off x="-1012605" y="-1210876"/>
            <a:ext cx="6968132" cy="9336144"/>
            <a:chOff x="-1012605" y="-1210876"/>
            <a:chExt cx="6968132" cy="9336144"/>
          </a:xfrm>
        </p:grpSpPr>
        <p:sp>
          <p:nvSpPr>
            <p:cNvPr id="1051006" name="Google Shape;365;p35"/>
            <p:cNvSpPr/>
            <p:nvPr/>
          </p:nvSpPr>
          <p:spPr>
            <a:xfrm flipH="1">
              <a:off x="-243117" y="-31973"/>
              <a:ext cx="1558617" cy="5826733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07" name="Google Shape;366;p35"/>
            <p:cNvSpPr/>
            <p:nvPr/>
          </p:nvSpPr>
          <p:spPr>
            <a:xfrm flipH="1">
              <a:off x="-1012605" y="-1210876"/>
              <a:ext cx="4644000" cy="4675500"/>
            </a:xfrm>
            <a:prstGeom prst="pie">
              <a:avLst>
                <a:gd name="adj1" fmla="val 5408560"/>
                <a:gd name="adj2" fmla="val 1260917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08" name="Google Shape;367;p35"/>
            <p:cNvSpPr/>
            <p:nvPr/>
          </p:nvSpPr>
          <p:spPr>
            <a:xfrm flipH="1">
              <a:off x="-1011366" y="3459968"/>
              <a:ext cx="4644000" cy="4665300"/>
            </a:xfrm>
            <a:prstGeom prst="pie">
              <a:avLst>
                <a:gd name="adj1" fmla="val 16191521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09" name="Google Shape;368;p35"/>
            <p:cNvSpPr/>
            <p:nvPr/>
          </p:nvSpPr>
          <p:spPr>
            <a:xfrm flipH="1">
              <a:off x="1311526" y="3459968"/>
              <a:ext cx="4644000" cy="46653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1010" name="Google Shape;369;p35"/>
            <p:cNvSpPr/>
            <p:nvPr/>
          </p:nvSpPr>
          <p:spPr>
            <a:xfrm>
              <a:off x="1311550" y="-31975"/>
              <a:ext cx="2317200" cy="1161300"/>
            </a:xfrm>
            <a:prstGeom prst="rect"/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1011" name="Google Shape;370;p35"/>
          <p:cNvSpPr txBox="1"/>
          <p:nvPr>
            <p:ph type="ctrTitle"/>
          </p:nvPr>
        </p:nvSpPr>
        <p:spPr>
          <a:xfrm>
            <a:off x="3603500" y="517425"/>
            <a:ext cx="3572700" cy="1415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/>
            </a:r>
          </a:p>
        </p:txBody>
      </p:sp>
      <p:sp>
        <p:nvSpPr>
          <p:cNvPr id="1051012" name="Google Shape;371;p35"/>
          <p:cNvSpPr txBox="1"/>
          <p:nvPr>
            <p:ph type="subTitle" idx="1"/>
          </p:nvPr>
        </p:nvSpPr>
        <p:spPr>
          <a:xfrm>
            <a:off x="3937975" y="1933150"/>
            <a:ext cx="3238200" cy="1472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/>
            </a:r>
          </a:p>
        </p:txBody>
      </p:sp>
      <p:sp>
        <p:nvSpPr>
          <p:cNvPr id="1051013" name="Google Shape;372;p35"/>
          <p:cNvSpPr txBox="1"/>
          <p:nvPr/>
        </p:nvSpPr>
        <p:spPr>
          <a:xfrm>
            <a:off x="3937950" y="3467050"/>
            <a:ext cx="3238200" cy="6156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p>
            <a:pPr algn="r" indent="0" lvl="0" mar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sz="1000"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</a:t>
            </a:r>
            <a:r>
              <a:rPr b="1" sz="1000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by </a:t>
            </a:r>
            <a:r>
              <a:rPr b="1" sz="1000" lang="en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1"/>
              </a:rPr>
              <a:t>Slidesgo</a:t>
            </a:r>
            <a:r>
              <a:rPr sz="1000"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including icons </a:t>
            </a:r>
            <a:r>
              <a:rPr b="1" sz="1000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by </a:t>
            </a:r>
            <a:r>
              <a:rPr b="1" sz="1000" lang="en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Flaticon</a:t>
            </a:r>
            <a:r>
              <a:rPr sz="1000"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and infographics &amp; images </a:t>
            </a:r>
            <a:r>
              <a:rPr b="1" sz="1000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by </a:t>
            </a:r>
            <a:r>
              <a:rPr b="1" sz="1000" lang="en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Freepik</a:t>
            </a:r>
            <a:endParaRPr b="1"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357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083" name="Google Shape;374;p36"/>
          <p:cNvSpPr/>
          <p:nvPr/>
        </p:nvSpPr>
        <p:spPr>
          <a:xfrm>
            <a:off x="1190600" y="0"/>
            <a:ext cx="10674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84" name="Google Shape;375;p36"/>
          <p:cNvSpPr/>
          <p:nvPr/>
        </p:nvSpPr>
        <p:spPr>
          <a:xfrm>
            <a:off x="-959141" y="38092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85" name="Google Shape;376;p36"/>
          <p:cNvSpPr/>
          <p:nvPr/>
        </p:nvSpPr>
        <p:spPr>
          <a:xfrm>
            <a:off x="1192768" y="38092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86" name="Google Shape;377;p36"/>
          <p:cNvSpPr/>
          <p:nvPr/>
        </p:nvSpPr>
        <p:spPr>
          <a:xfrm>
            <a:off x="-969100" y="-5481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87" name="Google Shape;378;p36"/>
          <p:cNvSpPr/>
          <p:nvPr/>
        </p:nvSpPr>
        <p:spPr>
          <a:xfrm rot="10800000">
            <a:off x="7962026" y="-2091152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88" name="Google Shape;379;p36"/>
          <p:cNvSpPr/>
          <p:nvPr/>
        </p:nvSpPr>
        <p:spPr>
          <a:xfrm rot="10800000">
            <a:off x="5793425" y="-2091152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1089" name="Google Shape;380;p36"/>
          <p:cNvSpPr/>
          <p:nvPr/>
        </p:nvSpPr>
        <p:spPr>
          <a:xfrm rot="10800000">
            <a:off x="7971150" y="2265406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317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79" name="Google Shape;382;p37"/>
          <p:cNvSpPr/>
          <p:nvPr/>
        </p:nvSpPr>
        <p:spPr>
          <a:xfrm rot="10800000">
            <a:off x="7083143" y="1566446"/>
            <a:ext cx="2681100" cy="2681100"/>
          </a:xfrm>
          <a:prstGeom prst="pie">
            <a:avLst>
              <a:gd name="adj1" fmla="val 5408271"/>
              <a:gd name="adj2" fmla="val 16228670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80" name="Google Shape;383;p37"/>
          <p:cNvSpPr/>
          <p:nvPr/>
        </p:nvSpPr>
        <p:spPr>
          <a:xfrm rot="10800000">
            <a:off x="8477689" y="-2026878"/>
            <a:ext cx="3870600" cy="3870600"/>
          </a:xfrm>
          <a:prstGeom prst="pie">
            <a:avLst>
              <a:gd name="adj1" fmla="val 16207215"/>
              <a:gd name="adj2" fmla="val 21541474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318" name="Google Shape;384;p37"/>
          <p:cNvGrpSpPr/>
          <p:nvPr/>
        </p:nvGrpSpPr>
        <p:grpSpPr>
          <a:xfrm flipH="1">
            <a:off x="-3294704" y="-628677"/>
            <a:ext cx="6022360" cy="8045906"/>
            <a:chOff x="-509724" y="-3346000"/>
            <a:chExt cx="8584975" cy="11469573"/>
          </a:xfrm>
        </p:grpSpPr>
        <p:sp>
          <p:nvSpPr>
            <p:cNvPr id="1050881" name="Google Shape;385;p37"/>
            <p:cNvSpPr/>
            <p:nvPr/>
          </p:nvSpPr>
          <p:spPr>
            <a:xfrm flipH="1">
              <a:off x="-509724" y="-3346000"/>
              <a:ext cx="5728800" cy="5728800"/>
            </a:xfrm>
            <a:prstGeom prst="pie">
              <a:avLst>
                <a:gd name="adj1" fmla="val 5408271"/>
                <a:gd name="adj2" fmla="val 1614764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882" name="Google Shape;386;p37"/>
            <p:cNvSpPr/>
            <p:nvPr/>
          </p:nvSpPr>
          <p:spPr>
            <a:xfrm flipH="1">
              <a:off x="2346451" y="2394773"/>
              <a:ext cx="5728800" cy="5728800"/>
            </a:xfrm>
            <a:prstGeom prst="pie">
              <a:avLst>
                <a:gd name="adj1" fmla="val 16207215"/>
                <a:gd name="adj2" fmla="val 21598800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883" name="Google Shape;387;p37"/>
          <p:cNvSpPr/>
          <p:nvPr/>
        </p:nvSpPr>
        <p:spPr>
          <a:xfrm flipH="1">
            <a:off x="8415619" y="3935514"/>
            <a:ext cx="534300" cy="1252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84" name="Google Shape;388;p37"/>
          <p:cNvSpPr/>
          <p:nvPr/>
        </p:nvSpPr>
        <p:spPr>
          <a:xfrm rot="2699062">
            <a:off x="326364" y="58401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31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85" name="Google Shape;390;p38"/>
          <p:cNvSpPr/>
          <p:nvPr/>
        </p:nvSpPr>
        <p:spPr>
          <a:xfrm flipH="1">
            <a:off x="6141903" y="-90650"/>
            <a:ext cx="1811822" cy="5843802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86" name="Google Shape;391;p38"/>
          <p:cNvSpPr/>
          <p:nvPr/>
        </p:nvSpPr>
        <p:spPr>
          <a:xfrm flipH="1">
            <a:off x="7943507" y="38854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87" name="Google Shape;392;p38"/>
          <p:cNvSpPr/>
          <p:nvPr/>
        </p:nvSpPr>
        <p:spPr>
          <a:xfrm flipH="1">
            <a:off x="5774907" y="38854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88" name="Google Shape;393;p38"/>
          <p:cNvSpPr/>
          <p:nvPr/>
        </p:nvSpPr>
        <p:spPr>
          <a:xfrm flipH="1">
            <a:off x="7952632" y="-4719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89" name="Google Shape;394;p38"/>
          <p:cNvSpPr/>
          <p:nvPr/>
        </p:nvSpPr>
        <p:spPr>
          <a:xfrm rot="10800000" flipH="1">
            <a:off x="-977709" y="-2290202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90" name="Google Shape;395;p38"/>
          <p:cNvSpPr/>
          <p:nvPr/>
        </p:nvSpPr>
        <p:spPr>
          <a:xfrm rot="10800000" flipH="1">
            <a:off x="1190057" y="-2290202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891" name="Google Shape;396;p38"/>
          <p:cNvSpPr/>
          <p:nvPr/>
        </p:nvSpPr>
        <p:spPr>
          <a:xfrm rot="10800000" flipH="1">
            <a:off x="-987668" y="2066356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38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67;p9"/>
          <p:cNvSpPr/>
          <p:nvPr/>
        </p:nvSpPr>
        <p:spPr>
          <a:xfrm>
            <a:off x="713625" y="-2"/>
            <a:ext cx="1925878" cy="4305309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4" name="Google Shape;68;p9"/>
          <p:cNvSpPr/>
          <p:nvPr/>
        </p:nvSpPr>
        <p:spPr>
          <a:xfrm>
            <a:off x="-1454134" y="2971027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5" name="Google Shape;69;p9"/>
          <p:cNvSpPr/>
          <p:nvPr/>
        </p:nvSpPr>
        <p:spPr>
          <a:xfrm>
            <a:off x="713632" y="2971027"/>
            <a:ext cx="2178823" cy="4356682"/>
          </a:xfrm>
          <a:custGeom>
            <a:avLst/>
            <a:ahLst/>
            <a:rect l="l" t="t" r="r" b="b"/>
            <a:pathLst>
              <a:path w="33909" h="67803" extrusionOk="0">
                <a:moveTo>
                  <a:pt x="1" y="1"/>
                </a:moveTo>
                <a:lnTo>
                  <a:pt x="1" y="67803"/>
                </a:lnTo>
                <a:cubicBezTo>
                  <a:pt x="18727" y="67803"/>
                  <a:pt x="33908" y="52622"/>
                  <a:pt x="33908" y="33896"/>
                </a:cubicBezTo>
                <a:cubicBezTo>
                  <a:pt x="33908" y="15181"/>
                  <a:pt x="18727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6" name="Google Shape;70;p9"/>
          <p:cNvSpPr/>
          <p:nvPr/>
        </p:nvSpPr>
        <p:spPr>
          <a:xfrm>
            <a:off x="-1464093" y="-1386302"/>
            <a:ext cx="2178823" cy="4357453"/>
          </a:xfrm>
          <a:custGeom>
            <a:avLst/>
            <a:ahLst/>
            <a:rect l="l" t="t" r="r" b="b"/>
            <a:pathLst>
              <a:path w="33909" h="67815" extrusionOk="0">
                <a:moveTo>
                  <a:pt x="33908" y="0"/>
                </a:moveTo>
                <a:cubicBezTo>
                  <a:pt x="15182" y="0"/>
                  <a:pt x="1" y="15181"/>
                  <a:pt x="1" y="33907"/>
                </a:cubicBezTo>
                <a:cubicBezTo>
                  <a:pt x="1" y="52634"/>
                  <a:pt x="15182" y="67815"/>
                  <a:pt x="33908" y="67815"/>
                </a:cubicBezTo>
                <a:lnTo>
                  <a:pt x="3390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7" name="Google Shape;71;p9"/>
          <p:cNvSpPr/>
          <p:nvPr/>
        </p:nvSpPr>
        <p:spPr>
          <a:xfrm rot="5400000">
            <a:off x="5806284" y="-2732323"/>
            <a:ext cx="2177987" cy="4356682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8" name="Google Shape;72;p9"/>
          <p:cNvSpPr txBox="1"/>
          <p:nvPr>
            <p:ph type="title"/>
          </p:nvPr>
        </p:nvSpPr>
        <p:spPr>
          <a:xfrm>
            <a:off x="2984350" y="1386650"/>
            <a:ext cx="4951500" cy="97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  <p:sp>
        <p:nvSpPr>
          <p:cNvPr id="1048669" name="Google Shape;73;p9"/>
          <p:cNvSpPr txBox="1"/>
          <p:nvPr>
            <p:ph type="body" idx="1"/>
          </p:nvPr>
        </p:nvSpPr>
        <p:spPr>
          <a:xfrm>
            <a:off x="2984350" y="2755725"/>
            <a:ext cx="4951500" cy="1220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89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15" name="Google Shape;75;p10"/>
          <p:cNvSpPr/>
          <p:nvPr/>
        </p:nvSpPr>
        <p:spPr>
          <a:xfrm flipH="1">
            <a:off x="373515" y="-8775"/>
            <a:ext cx="855726" cy="3543026"/>
          </a:xfrm>
          <a:custGeom>
            <a:avLst/>
            <a:ahLst/>
            <a:rect l="l" t="t" r="r" b="b"/>
            <a:pathLst>
              <a:path w="60830" h="89839" extrusionOk="0">
                <a:moveTo>
                  <a:pt x="1" y="1"/>
                </a:moveTo>
                <a:lnTo>
                  <a:pt x="1" y="89839"/>
                </a:lnTo>
                <a:lnTo>
                  <a:pt x="60829" y="89839"/>
                </a:lnTo>
                <a:lnTo>
                  <a:pt x="6082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290" name="Google Shape;76;p10"/>
          <p:cNvGrpSpPr/>
          <p:nvPr/>
        </p:nvGrpSpPr>
        <p:grpSpPr>
          <a:xfrm flipH="1">
            <a:off x="-463559" y="-8775"/>
            <a:ext cx="2549484" cy="6048037"/>
            <a:chOff x="-2564400" y="-3818762"/>
            <a:chExt cx="2549484" cy="6048037"/>
          </a:xfrm>
        </p:grpSpPr>
        <p:sp>
          <p:nvSpPr>
            <p:cNvPr id="1050716" name="Google Shape;77;p10"/>
            <p:cNvSpPr/>
            <p:nvPr/>
          </p:nvSpPr>
          <p:spPr>
            <a:xfrm>
              <a:off x="-863150" y="-3818762"/>
              <a:ext cx="832306" cy="5203026"/>
            </a:xfrm>
            <a:custGeom>
              <a:avLst/>
              <a:ahLst/>
              <a:rect l="l" t="t" r="r" b="b"/>
              <a:pathLst>
                <a:path w="60830" h="89839" extrusionOk="0">
                  <a:moveTo>
                    <a:pt x="1" y="1"/>
                  </a:moveTo>
                  <a:lnTo>
                    <a:pt x="1" y="89839"/>
                  </a:lnTo>
                  <a:lnTo>
                    <a:pt x="60829" y="89839"/>
                  </a:lnTo>
                  <a:lnTo>
                    <a:pt x="608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17" name="Google Shape;78;p10"/>
            <p:cNvSpPr/>
            <p:nvPr/>
          </p:nvSpPr>
          <p:spPr>
            <a:xfrm>
              <a:off x="-1706616" y="-1156075"/>
              <a:ext cx="1691700" cy="1695300"/>
            </a:xfrm>
            <a:prstGeom prst="pie">
              <a:avLst>
                <a:gd name="adj1" fmla="val 5408560"/>
                <a:gd name="adj2" fmla="val 107909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18" name="Google Shape;79;p10"/>
            <p:cNvSpPr/>
            <p:nvPr/>
          </p:nvSpPr>
          <p:spPr>
            <a:xfrm>
              <a:off x="-1727934" y="537575"/>
              <a:ext cx="1691700" cy="1691700"/>
            </a:xfrm>
            <a:prstGeom prst="pie">
              <a:avLst>
                <a:gd name="adj1" fmla="val 16191521"/>
                <a:gd name="adj2" fmla="val 12257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719" name="Google Shape;80;p10"/>
            <p:cNvSpPr/>
            <p:nvPr/>
          </p:nvSpPr>
          <p:spPr>
            <a:xfrm>
              <a:off x="-2564400" y="537575"/>
              <a:ext cx="1691700" cy="1691700"/>
            </a:xfrm>
            <a:prstGeom prst="pie">
              <a:avLst>
                <a:gd name="adj1" fmla="val 10785751"/>
                <a:gd name="adj2" fmla="val 5448876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720" name="Google Shape;81;p10"/>
          <p:cNvSpPr/>
          <p:nvPr/>
        </p:nvSpPr>
        <p:spPr>
          <a:xfrm rot="5400000">
            <a:off x="-421711" y="-1307797"/>
            <a:ext cx="1228391" cy="2457181"/>
          </a:xfrm>
          <a:custGeom>
            <a:avLst/>
            <a:ahLst/>
            <a:rect l="l" t="t" r="r" b="b"/>
            <a:pathLst>
              <a:path w="33896" h="67803" extrusionOk="0">
                <a:moveTo>
                  <a:pt x="0" y="1"/>
                </a:moveTo>
                <a:lnTo>
                  <a:pt x="0" y="67803"/>
                </a:lnTo>
                <a:cubicBezTo>
                  <a:pt x="18715" y="67803"/>
                  <a:pt x="33895" y="52622"/>
                  <a:pt x="33895" y="33896"/>
                </a:cubicBezTo>
                <a:cubicBezTo>
                  <a:pt x="33895" y="15181"/>
                  <a:pt x="18715" y="1"/>
                  <a:pt x="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721" name="Google Shape;82;p10"/>
          <p:cNvSpPr txBox="1"/>
          <p:nvPr>
            <p:ph type="title"/>
          </p:nvPr>
        </p:nvSpPr>
        <p:spPr>
          <a:xfrm>
            <a:off x="2105000" y="905675"/>
            <a:ext cx="4140300" cy="1855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9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2.xml"/><Relationship Id="rId34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76.xml"/><Relationship Id="rId3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</p:bgPr>
    </p:bg>
    <p:spTree>
      <p:nvGrpSpPr>
        <p:cNvPr id="14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715100" y="539496"/>
            <a:ext cx="77139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</p:bgPr>
    </p:bg>
    <p:spTree>
      <p:nvGrpSpPr>
        <p:cNvPr id="27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4" name="Google Shape;398;p3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050695" name="Google Shape;399;p39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725" r:id="rId1"/>
    <p:sldLayoutId id="2147483726" r:id="rId2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</p:bgPr>
    </p:bg>
    <p:spTree>
      <p:nvGrpSpPr>
        <p:cNvPr id="9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6;p1"/>
          <p:cNvSpPr txBox="1"/>
          <p:nvPr>
            <p:ph type="title"/>
          </p:nvPr>
        </p:nvSpPr>
        <p:spPr>
          <a:xfrm>
            <a:off x="715100" y="539496"/>
            <a:ext cx="77139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ExtraBold"/>
              <a:buNone/>
              <a:defRPr sz="35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t/>
            </a:r>
          </a:p>
        </p:txBody>
      </p:sp>
      <p:sp>
        <p:nvSpPr>
          <p:cNvPr id="1048625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●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Medium"/>
              <a:buChar char="○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 Medium"/>
              <a:buChar char="■"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t/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0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0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28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hyperlink" Target="http://bit.ly/2PfT4lq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8.xml"/><Relationship Id="rId4" Type="http://schemas.openxmlformats.org/officeDocument/2006/relationships/notesSlide" Target="../notesSlides/notesSlide2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32896" y="0"/>
            <a:ext cx="7236720" cy="4064765"/>
          </a:xfrm>
          <a:prstGeom prst="rect"/>
        </p:spPr>
      </p:pic>
      <p:sp>
        <p:nvSpPr>
          <p:cNvPr id="1048584" name=""/>
          <p:cNvSpPr txBox="1"/>
          <p:nvPr/>
        </p:nvSpPr>
        <p:spPr>
          <a:xfrm>
            <a:off x="722083" y="2571750"/>
            <a:ext cx="8058349" cy="701040"/>
          </a:xfrm>
          <a:prstGeom prst="rect"/>
        </p:spPr>
        <p:txBody>
          <a:bodyPr rtlCol="0" wrap="square">
            <a:spAutoFit/>
          </a:bodyPr>
          <a:p>
            <a:pPr algn="ctr">
              <a:lnSpc>
                <a:spcPct val="200000"/>
              </a:lnSpc>
            </a:pPr>
            <a:r>
              <a:rPr b="1" sz="2000" lang="en-US">
                <a:solidFill>
                  <a:srgbClr val="000000"/>
                </a:solidFill>
                <a:effectLst/>
              </a:rPr>
              <a:t>A</a:t>
            </a:r>
            <a:r>
              <a:rPr b="1" sz="2000" lang="en-US">
                <a:solidFill>
                  <a:srgbClr val="000000"/>
                </a:solidFill>
                <a:effectLst/>
              </a:rPr>
              <a:t> </a:t>
            </a:r>
            <a:r>
              <a:rPr b="1" sz="2000" lang="en-US">
                <a:solidFill>
                  <a:srgbClr val="000000"/>
                </a:solidFill>
                <a:effectLst/>
              </a:rPr>
              <a:t>B</a:t>
            </a:r>
            <a:r>
              <a:rPr b="1" sz="2000" lang="en-US">
                <a:solidFill>
                  <a:srgbClr val="000000"/>
                </a:solidFill>
                <a:effectLst/>
              </a:rPr>
              <a:t>L</a:t>
            </a:r>
            <a:r>
              <a:rPr b="1" sz="2000" lang="en-US">
                <a:solidFill>
                  <a:srgbClr val="000000"/>
                </a:solidFill>
                <a:effectLst/>
              </a:rPr>
              <a:t>O</a:t>
            </a:r>
            <a:r>
              <a:rPr b="1" sz="2000" lang="en-US">
                <a:solidFill>
                  <a:srgbClr val="000000"/>
                </a:solidFill>
                <a:effectLst/>
              </a:rPr>
              <a:t>C</a:t>
            </a:r>
            <a:r>
              <a:rPr b="1" sz="2000" lang="en-US">
                <a:solidFill>
                  <a:srgbClr val="000000"/>
                </a:solidFill>
                <a:effectLst/>
              </a:rPr>
              <a:t>KCHAIN </a:t>
            </a:r>
            <a:r>
              <a:rPr b="1" sz="2000" lang="en-US">
                <a:solidFill>
                  <a:srgbClr val="000000"/>
                </a:solidFill>
                <a:effectLst/>
              </a:rPr>
              <a:t>MONEY </a:t>
            </a:r>
            <a:r>
              <a:rPr b="1" sz="2000" lang="en-US">
                <a:solidFill>
                  <a:srgbClr val="000000"/>
                </a:solidFill>
                <a:effectLst/>
              </a:rPr>
              <a:t>TRANSFER </a:t>
            </a:r>
            <a:r>
              <a:rPr b="1" sz="2000" lang="en-US">
                <a:solidFill>
                  <a:srgbClr val="000000"/>
                </a:solidFill>
                <a:effectLst/>
              </a:rPr>
              <a:t>AND </a:t>
            </a:r>
            <a:r>
              <a:rPr b="1" sz="2000" lang="en-US">
                <a:solidFill>
                  <a:srgbClr val="000000"/>
                </a:solidFill>
                <a:effectLst/>
              </a:rPr>
              <a:t>PAYMENTS </a:t>
            </a:r>
            <a:r>
              <a:rPr b="1" sz="2000" lang="en-US">
                <a:solidFill>
                  <a:srgbClr val="000000"/>
                </a:solidFill>
                <a:effectLst/>
              </a:rPr>
              <a:t>SYSTEM </a:t>
            </a:r>
            <a:endParaRPr b="1" sz="2000" lang="en-US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66659" y="0"/>
            <a:ext cx="8023909" cy="698039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10" name="Google Shape;439;p45"/>
          <p:cNvSpPr txBox="1"/>
          <p:nvPr>
            <p:ph type="title"/>
          </p:nvPr>
        </p:nvSpPr>
        <p:spPr>
          <a:xfrm>
            <a:off x="593968" y="2060786"/>
            <a:ext cx="7729844" cy="1449597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F46D43"/>
                </a:solidFill>
              </a:rPr>
              <a:t>0</a:t>
            </a:r>
            <a:r>
              <a:rPr b="1" sz="4400" lang="en-US">
                <a:solidFill>
                  <a:srgbClr val="F46D43"/>
                </a:solidFill>
              </a:rPr>
              <a:t>3</a:t>
            </a:r>
            <a:r>
              <a:rPr b="1" sz="4400" lang="en-US">
                <a:solidFill>
                  <a:srgbClr val="F46D43"/>
                </a:solidFill>
              </a:rPr>
              <a:t>.</a:t>
            </a:r>
            <a:r>
              <a:rPr b="1" sz="4400" lang="en-US">
                <a:solidFill>
                  <a:srgbClr val="F46D43"/>
                </a:solidFill>
              </a:rPr>
              <a:t> </a:t>
            </a:r>
            <a:r>
              <a:rPr b="1" sz="4400" lang="en-US">
                <a:solidFill>
                  <a:srgbClr val="F46D43"/>
                </a:solidFill>
              </a:rPr>
              <a:t>O</a:t>
            </a:r>
            <a:r>
              <a:rPr b="1" sz="4400" lang="en-US">
                <a:solidFill>
                  <a:srgbClr val="F46D43"/>
                </a:solidFill>
              </a:rPr>
              <a:t>U</a:t>
            </a:r>
            <a:r>
              <a:rPr b="1" sz="4400" lang="en-US">
                <a:solidFill>
                  <a:srgbClr val="F46D43"/>
                </a:solidFill>
              </a:rPr>
              <a:t>R</a:t>
            </a:r>
            <a:r>
              <a:rPr b="1" sz="4400" lang="en-US"/>
              <a:t> </a:t>
            </a:r>
            <a:r>
              <a:rPr b="1" sz="4400" lang="en-US">
                <a:solidFill>
                  <a:srgbClr val="F46D43"/>
                </a:solidFill>
              </a:rPr>
              <a:t>SOLUTION</a:t>
            </a:r>
            <a:r>
              <a:rPr b="1" sz="4400" lang="en-US"/>
              <a:t> </a:t>
            </a:r>
            <a:endParaRPr altLang="en-US" b="1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20" name="Google Shape;1021;p72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/>
              <a:t>A</a:t>
            </a:r>
            <a:r>
              <a:rPr sz="2800" lang="en-US"/>
              <a:t> </a:t>
            </a:r>
            <a:r>
              <a:rPr sz="2800" lang="en-US"/>
              <a:t>B</a:t>
            </a:r>
            <a:r>
              <a:rPr sz="2800" lang="en-US"/>
              <a:t>l</a:t>
            </a:r>
            <a:r>
              <a:rPr sz="2800" lang="en-US"/>
              <a:t>o</a:t>
            </a:r>
            <a:r>
              <a:rPr sz="2800" lang="en-US"/>
              <a:t>c</a:t>
            </a:r>
            <a:r>
              <a:rPr sz="2800" lang="en-US"/>
              <a:t>k</a:t>
            </a:r>
            <a:r>
              <a:rPr sz="2800" lang="en-US"/>
              <a:t>chain</a:t>
            </a:r>
            <a:r>
              <a:rPr sz="2800" lang="en-US"/>
              <a:t>-</a:t>
            </a:r>
            <a:r>
              <a:rPr sz="2800" lang="en-US"/>
              <a:t>h</a:t>
            </a:r>
            <a:r>
              <a:rPr sz="2800" lang="en-US"/>
              <a:t>o</a:t>
            </a:r>
            <a:r>
              <a:rPr sz="2800" lang="en-US"/>
              <a:t>s</a:t>
            </a:r>
            <a:r>
              <a:rPr sz="2800" lang="en-US"/>
              <a:t>t</a:t>
            </a:r>
            <a:r>
              <a:rPr sz="2800" lang="en-US"/>
              <a:t>e</a:t>
            </a:r>
            <a:r>
              <a:rPr sz="2800" lang="en-US"/>
              <a:t>d</a:t>
            </a:r>
            <a:r>
              <a:rPr sz="2800" lang="en-US"/>
              <a:t> </a:t>
            </a:r>
            <a:r>
              <a:rPr sz="2800" lang="en-US"/>
              <a:t>P</a:t>
            </a:r>
            <a:r>
              <a:rPr sz="2800" lang="en-US"/>
              <a:t>a</a:t>
            </a:r>
            <a:r>
              <a:rPr sz="2800" lang="en-US"/>
              <a:t>y</a:t>
            </a:r>
            <a:r>
              <a:rPr sz="2800" lang="en-US"/>
              <a:t>m</a:t>
            </a:r>
            <a:r>
              <a:rPr sz="2800" lang="en-US"/>
              <a:t>ents </a:t>
            </a:r>
            <a:r>
              <a:rPr sz="2800" lang="en-US"/>
              <a:t>S</a:t>
            </a:r>
            <a:r>
              <a:rPr sz="2800" lang="en-US"/>
              <a:t>y</a:t>
            </a:r>
            <a:r>
              <a:rPr sz="2800" lang="en-US"/>
              <a:t>s</a:t>
            </a:r>
            <a:r>
              <a:rPr sz="2800" lang="en-US"/>
              <a:t>tem </a:t>
            </a:r>
            <a:endParaRPr altLang="en-US" lang="zh-CN"/>
          </a:p>
        </p:txBody>
      </p:sp>
      <p:sp>
        <p:nvSpPr>
          <p:cNvPr id="1050321" name="Google Shape;1022;p72"/>
          <p:cNvSpPr/>
          <p:nvPr/>
        </p:nvSpPr>
        <p:spPr>
          <a:xfrm>
            <a:off x="2687750" y="1534325"/>
            <a:ext cx="3366600" cy="526500"/>
          </a:xfrm>
          <a:prstGeom prst="roundRect">
            <a:avLst>
              <a:gd name="adj" fmla="val 2279"/>
            </a:avLst>
          </a:prstGeom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>
                <a:solidFill>
                  <a:srgbClr val="FF6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</a:t>
            </a:r>
            <a:r>
              <a:rPr sz="1800" lang="en-US">
                <a:solidFill>
                  <a:srgbClr val="FF6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</a:t>
            </a:r>
            <a:r>
              <a:rPr sz="1800" lang="en-US">
                <a:solidFill>
                  <a:srgbClr val="FF6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</a:t>
            </a:r>
            <a:r>
              <a:rPr sz="1800" lang="en-US">
                <a:solidFill>
                  <a:srgbClr val="FF6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</a:t>
            </a:r>
            <a:r>
              <a:rPr sz="1800" lang="en-US">
                <a:solidFill>
                  <a:srgbClr val="FF6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wariPay</a:t>
            </a:r>
            <a:r>
              <a:rPr sz="1800" lang="en-US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endParaRPr sz="24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50322" name="Google Shape;1023;p72"/>
          <p:cNvSpPr/>
          <p:nvPr/>
        </p:nvSpPr>
        <p:spPr>
          <a:xfrm>
            <a:off x="1421725" y="3532750"/>
            <a:ext cx="1446900" cy="526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</a:t>
            </a:r>
            <a:r>
              <a:rPr sz="2000" lang="en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1</a:t>
            </a:r>
            <a:endParaRPr sz="2000">
              <a:solidFill>
                <a:schemeClr val="accent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50323" name="Google Shape;1024;p72"/>
          <p:cNvSpPr/>
          <p:nvPr/>
        </p:nvSpPr>
        <p:spPr>
          <a:xfrm>
            <a:off x="3627050" y="3532750"/>
            <a:ext cx="1446900" cy="526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</a:t>
            </a:r>
            <a:r>
              <a:rPr sz="2000" lang="en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2</a:t>
            </a:r>
            <a:endParaRPr sz="2000">
              <a:solidFill>
                <a:schemeClr val="accent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50324" name="Google Shape;1025;p72"/>
          <p:cNvSpPr/>
          <p:nvPr/>
        </p:nvSpPr>
        <p:spPr>
          <a:xfrm>
            <a:off x="5840275" y="3532750"/>
            <a:ext cx="1446900" cy="5265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</a:t>
            </a:r>
            <a:r>
              <a:rPr sz="20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</a:t>
            </a:r>
            <a:r>
              <a:rPr sz="2000" lang="en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3</a:t>
            </a:r>
            <a:endParaRPr sz="2000">
              <a:solidFill>
                <a:schemeClr val="accent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3145736" name="Google Shape;1026;p72"/>
          <p:cNvCxnSpPr>
            <a:cxnSpLocks/>
          </p:cNvCxnSpPr>
          <p:nvPr/>
        </p:nvCxnSpPr>
        <p:spPr>
          <a:xfrm>
            <a:off x="5083475" y="1785600"/>
            <a:ext cx="1489800" cy="49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7" name="Google Shape;1027;p72"/>
          <p:cNvCxnSpPr>
            <a:cxnSpLocks/>
          </p:cNvCxnSpPr>
          <p:nvPr/>
        </p:nvCxnSpPr>
        <p:spPr>
          <a:xfrm flipH="1">
            <a:off x="2153825" y="1796033"/>
            <a:ext cx="1456500" cy="49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325" name="Google Shape;1028;p72"/>
          <p:cNvSpPr/>
          <p:nvPr/>
        </p:nvSpPr>
        <p:spPr>
          <a:xfrm>
            <a:off x="1822825" y="2613300"/>
            <a:ext cx="644700" cy="644700"/>
          </a:xfrm>
          <a:prstGeom prst="arc">
            <a:avLst>
              <a:gd name="adj1" fmla="val 16200000"/>
              <a:gd name="adj2" fmla="val 546894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38" name="Google Shape;1029;p72"/>
          <p:cNvCxnSpPr>
            <a:cxnSpLocks/>
            <a:endCxn id="1050325" idx="0"/>
          </p:cNvCxnSpPr>
          <p:nvPr/>
        </p:nvCxnSpPr>
        <p:spPr>
          <a:xfrm flipH="1">
            <a:off x="2145175" y="2287500"/>
            <a:ext cx="3900" cy="32580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9" name="Google Shape;1030;p72"/>
          <p:cNvCxnSpPr>
            <a:cxnSpLocks/>
            <a:stCxn id="1050325" idx="2"/>
            <a:endCxn id="1050322" idx="0"/>
          </p:cNvCxnSpPr>
          <p:nvPr/>
        </p:nvCxnSpPr>
        <p:spPr>
          <a:xfrm>
            <a:off x="2138710" y="3257935"/>
            <a:ext cx="6600" cy="27480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326" name="Google Shape;1031;p72"/>
          <p:cNvSpPr/>
          <p:nvPr/>
        </p:nvSpPr>
        <p:spPr>
          <a:xfrm>
            <a:off x="1858825" y="2649213"/>
            <a:ext cx="572700" cy="5727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50327" name="Google Shape;1032;p72"/>
          <p:cNvSpPr/>
          <p:nvPr/>
        </p:nvSpPr>
        <p:spPr>
          <a:xfrm>
            <a:off x="6241375" y="2607900"/>
            <a:ext cx="644700" cy="644700"/>
          </a:xfrm>
          <a:prstGeom prst="arc">
            <a:avLst>
              <a:gd name="adj1" fmla="val 16200000"/>
              <a:gd name="adj2" fmla="val 546894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40" name="Google Shape;1033;p72"/>
          <p:cNvCxnSpPr>
            <a:cxnSpLocks/>
            <a:endCxn id="1050327" idx="0"/>
          </p:cNvCxnSpPr>
          <p:nvPr/>
        </p:nvCxnSpPr>
        <p:spPr>
          <a:xfrm flipH="1">
            <a:off x="6563725" y="2282100"/>
            <a:ext cx="3900" cy="32580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1" name="Google Shape;1034;p72"/>
          <p:cNvCxnSpPr>
            <a:cxnSpLocks/>
            <a:stCxn id="1050327" idx="2"/>
          </p:cNvCxnSpPr>
          <p:nvPr/>
        </p:nvCxnSpPr>
        <p:spPr>
          <a:xfrm flipH="1">
            <a:off x="6554260" y="3252535"/>
            <a:ext cx="3000" cy="27480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328" name="Google Shape;1035;p72"/>
          <p:cNvSpPr/>
          <p:nvPr/>
        </p:nvSpPr>
        <p:spPr>
          <a:xfrm>
            <a:off x="6277375" y="2643813"/>
            <a:ext cx="572700" cy="5727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50329" name="Google Shape;1036;p72"/>
          <p:cNvSpPr/>
          <p:nvPr/>
        </p:nvSpPr>
        <p:spPr>
          <a:xfrm>
            <a:off x="4050232" y="2607900"/>
            <a:ext cx="644700" cy="644700"/>
          </a:xfrm>
          <a:prstGeom prst="arc">
            <a:avLst>
              <a:gd name="adj1" fmla="val 16200000"/>
              <a:gd name="adj2" fmla="val 546894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42" name="Google Shape;1037;p72"/>
          <p:cNvCxnSpPr>
            <a:cxnSpLocks/>
            <a:stCxn id="1050321" idx="2"/>
            <a:endCxn id="1050329" idx="0"/>
          </p:cNvCxnSpPr>
          <p:nvPr/>
        </p:nvCxnSpPr>
        <p:spPr>
          <a:xfrm>
            <a:off x="4371050" y="2060825"/>
            <a:ext cx="1500" cy="54720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3" name="Google Shape;1038;p72"/>
          <p:cNvCxnSpPr>
            <a:cxnSpLocks/>
            <a:stCxn id="1050329" idx="2"/>
          </p:cNvCxnSpPr>
          <p:nvPr/>
        </p:nvCxnSpPr>
        <p:spPr>
          <a:xfrm flipH="1">
            <a:off x="4363117" y="3252535"/>
            <a:ext cx="3000" cy="27480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330" name="Google Shape;1039;p72"/>
          <p:cNvSpPr/>
          <p:nvPr/>
        </p:nvSpPr>
        <p:spPr>
          <a:xfrm>
            <a:off x="4086232" y="2643813"/>
            <a:ext cx="572700" cy="5727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grpSp>
        <p:nvGrpSpPr>
          <p:cNvPr id="166" name="Google Shape;1040;p72"/>
          <p:cNvGrpSpPr/>
          <p:nvPr/>
        </p:nvGrpSpPr>
        <p:grpSpPr>
          <a:xfrm>
            <a:off x="6410095" y="2745630"/>
            <a:ext cx="307261" cy="350079"/>
            <a:chOff x="4645650" y="3962900"/>
            <a:chExt cx="259950" cy="296175"/>
          </a:xfrm>
        </p:grpSpPr>
        <p:sp>
          <p:nvSpPr>
            <p:cNvPr id="1050331" name="Google Shape;1041;p72"/>
            <p:cNvSpPr/>
            <p:nvPr/>
          </p:nvSpPr>
          <p:spPr>
            <a:xfrm>
              <a:off x="4853600" y="4155100"/>
              <a:ext cx="52000" cy="103975"/>
            </a:xfrm>
            <a:custGeom>
              <a:avLst/>
              <a:ahLst/>
              <a:rect l="l" t="t" r="r" b="b"/>
              <a:pathLst>
                <a:path w="2080" h="4159" extrusionOk="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32" name="Google Shape;1042;p72"/>
            <p:cNvSpPr/>
            <p:nvPr/>
          </p:nvSpPr>
          <p:spPr>
            <a:xfrm>
              <a:off x="4714975" y="4155100"/>
              <a:ext cx="121300" cy="50625"/>
            </a:xfrm>
            <a:custGeom>
              <a:avLst/>
              <a:ahLst/>
              <a:rect l="l" t="t" r="r" b="b"/>
              <a:pathLst>
                <a:path w="4852" h="2025" extrusionOk="0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33" name="Google Shape;1043;p72"/>
            <p:cNvSpPr/>
            <p:nvPr/>
          </p:nvSpPr>
          <p:spPr>
            <a:xfrm>
              <a:off x="4714975" y="4211025"/>
              <a:ext cx="121300" cy="48050"/>
            </a:xfrm>
            <a:custGeom>
              <a:avLst/>
              <a:ahLst/>
              <a:rect l="l" t="t" r="r" b="b"/>
              <a:pathLst>
                <a:path w="4852" h="1922" extrusionOk="0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34" name="Google Shape;1044;p72"/>
            <p:cNvSpPr/>
            <p:nvPr/>
          </p:nvSpPr>
          <p:spPr>
            <a:xfrm>
              <a:off x="4645650" y="4154300"/>
              <a:ext cx="52025" cy="104775"/>
            </a:xfrm>
            <a:custGeom>
              <a:avLst/>
              <a:ahLst/>
              <a:rect l="l" t="t" r="r" b="b"/>
              <a:pathLst>
                <a:path w="2081" h="4191" extrusionOk="0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35" name="Google Shape;1045;p72"/>
            <p:cNvSpPr/>
            <p:nvPr/>
          </p:nvSpPr>
          <p:spPr>
            <a:xfrm>
              <a:off x="4722850" y="4049550"/>
              <a:ext cx="103975" cy="105575"/>
            </a:xfrm>
            <a:custGeom>
              <a:avLst/>
              <a:ahLst/>
              <a:rect l="l" t="t" r="r" b="b"/>
              <a:pathLst>
                <a:path w="4159" h="4223" extrusionOk="0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36" name="Google Shape;1046;p72"/>
            <p:cNvSpPr/>
            <p:nvPr/>
          </p:nvSpPr>
          <p:spPr>
            <a:xfrm>
              <a:off x="4678725" y="3962900"/>
              <a:ext cx="190650" cy="174100"/>
            </a:xfrm>
            <a:custGeom>
              <a:avLst/>
              <a:ahLst/>
              <a:rect l="l" t="t" r="r" b="b"/>
              <a:pathLst>
                <a:path w="7626" h="6964" extrusionOk="0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167" name="Google Shape;1047;p72"/>
          <p:cNvGrpSpPr/>
          <p:nvPr/>
        </p:nvGrpSpPr>
        <p:grpSpPr>
          <a:xfrm>
            <a:off x="4239429" y="2755708"/>
            <a:ext cx="266305" cy="349133"/>
            <a:chOff x="3167275" y="3227275"/>
            <a:chExt cx="225300" cy="295375"/>
          </a:xfrm>
        </p:grpSpPr>
        <p:sp>
          <p:nvSpPr>
            <p:cNvPr id="1050337" name="Google Shape;1048;p72"/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ah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38" name="Google Shape;1049;p72"/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ah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39" name="Google Shape;1050;p72"/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ah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40" name="Google Shape;1051;p72"/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ah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41" name="Google Shape;1052;p72"/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ah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168" name="Google Shape;1053;p72"/>
          <p:cNvGrpSpPr/>
          <p:nvPr/>
        </p:nvGrpSpPr>
        <p:grpSpPr>
          <a:xfrm>
            <a:off x="1991559" y="2751503"/>
            <a:ext cx="307231" cy="349133"/>
            <a:chOff x="5736525" y="3963700"/>
            <a:chExt cx="259925" cy="295375"/>
          </a:xfrm>
        </p:grpSpPr>
        <p:sp>
          <p:nvSpPr>
            <p:cNvPr id="1050342" name="Google Shape;1054;p72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ah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43" name="Google Shape;1055;p72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ah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44" name="Google Shape;1056;p72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ah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45" name="Google Shape;1057;p72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ah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46" name="Google Shape;1058;p72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ah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47" name="Google Shape;1059;p72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ah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48" name="Google Shape;1060;p72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ah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349" name="Google Shape;1068;p72"/>
          <p:cNvSpPr txBox="1"/>
          <p:nvPr/>
        </p:nvSpPr>
        <p:spPr>
          <a:xfrm flipH="1">
            <a:off x="5738275" y="4040025"/>
            <a:ext cx="16509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work 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ice 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50350" name="Google Shape;1069;p72"/>
          <p:cNvSpPr txBox="1"/>
          <p:nvPr/>
        </p:nvSpPr>
        <p:spPr>
          <a:xfrm flipH="1">
            <a:off x="3525050" y="4040025"/>
            <a:ext cx="16509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rate 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ork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50351" name="Google Shape;1070;p72"/>
          <p:cNvSpPr txBox="1"/>
          <p:nvPr/>
        </p:nvSpPr>
        <p:spPr>
          <a:xfrm flipH="1">
            <a:off x="1319725" y="4040025"/>
            <a:ext cx="16509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work 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</a:t>
            </a:r>
            <a:r>
              <a:rPr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</a:t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169" name="Google Shape;805;p63"/>
          <p:cNvGrpSpPr/>
          <p:nvPr/>
        </p:nvGrpSpPr>
        <p:grpSpPr>
          <a:xfrm>
            <a:off x="4188828" y="1351430"/>
            <a:ext cx="410352" cy="365757"/>
            <a:chOff x="-3030525" y="3973150"/>
            <a:chExt cx="293025" cy="257575"/>
          </a:xfrm>
        </p:grpSpPr>
        <p:sp>
          <p:nvSpPr>
            <p:cNvPr id="1050352" name="Google Shape;806;p63"/>
            <p:cNvSpPr/>
            <p:nvPr/>
          </p:nvSpPr>
          <p:spPr>
            <a:xfrm>
              <a:off x="-3029750" y="3973150"/>
              <a:ext cx="292250" cy="68550"/>
            </a:xfrm>
            <a:custGeom>
              <a:avLst/>
              <a:ahLst/>
              <a:rect l="l" t="t" r="r" b="b"/>
              <a:pathLst>
                <a:path w="11690" h="2742" extrusionOk="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rgbClr val="0E203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53" name="Google Shape;807;p63"/>
            <p:cNvSpPr/>
            <p:nvPr/>
          </p:nvSpPr>
          <p:spPr>
            <a:xfrm>
              <a:off x="-3030525" y="4059000"/>
              <a:ext cx="292225" cy="171725"/>
            </a:xfrm>
            <a:custGeom>
              <a:avLst/>
              <a:ahLst/>
              <a:rect l="l" t="t" r="r" b="b"/>
              <a:pathLst>
                <a:path w="11689" h="6869" extrusionOk="0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rgbClr val="0E203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61" name="Google Shape;648;p56"/>
          <p:cNvSpPr/>
          <p:nvPr/>
        </p:nvSpPr>
        <p:spPr>
          <a:xfrm>
            <a:off x="1677980" y="1844247"/>
            <a:ext cx="2584800" cy="2584800"/>
          </a:xfrm>
          <a:prstGeom prst="chord">
            <a:avLst>
              <a:gd name="adj1" fmla="val 10735987"/>
              <a:gd name="adj2" fmla="val 27002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362" name="Google Shape;649;p56"/>
          <p:cNvSpPr/>
          <p:nvPr/>
        </p:nvSpPr>
        <p:spPr>
          <a:xfrm>
            <a:off x="3558650" y="2197140"/>
            <a:ext cx="1914300" cy="1914300"/>
          </a:xfrm>
          <a:prstGeom prst="chord">
            <a:avLst>
              <a:gd name="adj1" fmla="val 10799964"/>
              <a:gd name="adj2" fmla="val 27002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363" name="Google Shape;650;p56"/>
          <p:cNvSpPr txBox="1"/>
          <p:nvPr>
            <p:ph type="title"/>
          </p:nvPr>
        </p:nvSpPr>
        <p:spPr>
          <a:xfrm>
            <a:off x="1065450" y="539500"/>
            <a:ext cx="7358400" cy="752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d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ntage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Systems </a:t>
            </a:r>
            <a:endParaRPr altLang="en-US" lang="zh-CN"/>
          </a:p>
        </p:txBody>
      </p:sp>
      <p:sp>
        <p:nvSpPr>
          <p:cNvPr id="1050364" name="Google Shape;652;p56"/>
          <p:cNvSpPr/>
          <p:nvPr/>
        </p:nvSpPr>
        <p:spPr>
          <a:xfrm>
            <a:off x="5302135" y="2611740"/>
            <a:ext cx="1085100" cy="1085100"/>
          </a:xfrm>
          <a:prstGeom prst="chord">
            <a:avLst>
              <a:gd name="adj1" fmla="val 10735987"/>
              <a:gd name="adj2" fmla="val 27002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44" name="Google Shape;653;p56"/>
          <p:cNvCxnSpPr>
            <a:cxnSpLocks/>
          </p:cNvCxnSpPr>
          <p:nvPr/>
        </p:nvCxnSpPr>
        <p:spPr>
          <a:xfrm>
            <a:off x="1343000" y="3154290"/>
            <a:ext cx="5989500" cy="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5" name="Google Shape;654;p56"/>
          <p:cNvCxnSpPr>
            <a:cxnSpLocks/>
          </p:cNvCxnSpPr>
          <p:nvPr/>
        </p:nvCxnSpPr>
        <p:spPr>
          <a:xfrm>
            <a:off x="1677980" y="3295425"/>
            <a:ext cx="0" cy="1217400"/>
          </a:xfrm>
          <a:prstGeom prst="straightConnector1"/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365" name="Google Shape;655;p56"/>
          <p:cNvSpPr txBox="1"/>
          <p:nvPr/>
        </p:nvSpPr>
        <p:spPr>
          <a:xfrm>
            <a:off x="3767075" y="1671075"/>
            <a:ext cx="1429200" cy="40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</a:t>
            </a:r>
            <a:r>
              <a:rPr sz="24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</a:t>
            </a:r>
            <a:r>
              <a:rPr sz="24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</a:t>
            </a:r>
            <a:r>
              <a:rPr sz="24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</a:t>
            </a:r>
            <a:r>
              <a:rPr sz="2400" lang="en-US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</a:t>
            </a:r>
            <a:endParaRPr sz="2400">
              <a:solidFill>
                <a:schemeClr val="accent2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3145746" name="Google Shape;657;p56"/>
          <p:cNvCxnSpPr>
            <a:cxnSpLocks/>
          </p:cNvCxnSpPr>
          <p:nvPr/>
        </p:nvCxnSpPr>
        <p:spPr>
          <a:xfrm>
            <a:off x="3498496" y="3295425"/>
            <a:ext cx="0" cy="1217400"/>
          </a:xfrm>
          <a:prstGeom prst="straightConnector1"/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366" name="Google Shape;658;p56"/>
          <p:cNvSpPr txBox="1"/>
          <p:nvPr/>
        </p:nvSpPr>
        <p:spPr>
          <a:xfrm>
            <a:off x="5196275" y="2022850"/>
            <a:ext cx="1429200" cy="40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F</a:t>
            </a:r>
            <a:r>
              <a:rPr sz="2400" lang="en-US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</a:t>
            </a:r>
            <a:r>
              <a:rPr sz="2400" lang="en-US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</a:t>
            </a:r>
            <a:r>
              <a:rPr sz="2400" lang="en-US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</a:t>
            </a:r>
            <a:endParaRPr sz="2400">
              <a:solidFill>
                <a:schemeClr val="accen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3145747" name="Google Shape;660;p56"/>
          <p:cNvCxnSpPr>
            <a:cxnSpLocks/>
          </p:cNvCxnSpPr>
          <p:nvPr/>
        </p:nvCxnSpPr>
        <p:spPr>
          <a:xfrm>
            <a:off x="5319012" y="3295425"/>
            <a:ext cx="0" cy="1217400"/>
          </a:xfrm>
          <a:prstGeom prst="straightConnector1"/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367" name="Google Shape;661;p56"/>
          <p:cNvSpPr txBox="1"/>
          <p:nvPr/>
        </p:nvSpPr>
        <p:spPr>
          <a:xfrm>
            <a:off x="6387237" y="2570900"/>
            <a:ext cx="1429200" cy="40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</a:t>
            </a:r>
            <a:r>
              <a:rPr sz="2000" lang="en-US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</a:t>
            </a:r>
            <a:r>
              <a:rPr sz="2000" lang="en-US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</a:t>
            </a:r>
            <a:r>
              <a:rPr sz="2000" lang="en-US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</a:t>
            </a:r>
            <a:r>
              <a:rPr sz="2000" lang="en-US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</a:t>
            </a:r>
            <a:r>
              <a:rPr sz="2000" lang="en-US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sible </a:t>
            </a:r>
            <a:endParaRPr sz="24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50368" name="Google Shape;662;p56"/>
          <p:cNvSpPr txBox="1"/>
          <p:nvPr/>
        </p:nvSpPr>
        <p:spPr>
          <a:xfrm>
            <a:off x="1677980" y="3759800"/>
            <a:ext cx="1737300" cy="502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lang="en-US">
                <a:solidFill>
                  <a:srgbClr val="00008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</a:t>
            </a:r>
            <a:r>
              <a:rPr sz="1600" lang="en-US">
                <a:solidFill>
                  <a:srgbClr val="00008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</a:t>
            </a:r>
            <a:r>
              <a:rPr sz="1600" lang="en-US">
                <a:solidFill>
                  <a:srgbClr val="00008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</a:t>
            </a:r>
            <a:r>
              <a:rPr sz="1600" lang="en-US">
                <a:solidFill>
                  <a:srgbClr val="00008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</a:t>
            </a:r>
            <a:r>
              <a:rPr sz="1600" lang="en-US">
                <a:solidFill>
                  <a:srgbClr val="00008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</a:t>
            </a:r>
            <a:r>
              <a:rPr sz="1600" lang="en-US">
                <a:solidFill>
                  <a:srgbClr val="00008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er </a:t>
            </a:r>
            <a:r>
              <a:rPr sz="1600" lang="en-US">
                <a:solidFill>
                  <a:srgbClr val="00008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Transactions </a:t>
            </a:r>
            <a:endParaRPr>
              <a:solidFill>
                <a:srgbClr val="00008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50369" name="Google Shape;663;p56"/>
          <p:cNvSpPr txBox="1"/>
          <p:nvPr/>
        </p:nvSpPr>
        <p:spPr>
          <a:xfrm>
            <a:off x="3498495" y="3508399"/>
            <a:ext cx="1738200" cy="502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action </a:t>
            </a:r>
            <a:r>
              <a:rPr sz="1600" lang="en-US">
                <a:solidFill>
                  <a:srgbClr val="FF66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Processing </a:t>
            </a:r>
            <a:endParaRPr sz="1600">
              <a:solidFill>
                <a:srgbClr val="FF66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050370" name="Google Shape;664;p56"/>
          <p:cNvSpPr txBox="1"/>
          <p:nvPr/>
        </p:nvSpPr>
        <p:spPr>
          <a:xfrm>
            <a:off x="5319000" y="3759800"/>
            <a:ext cx="1914300" cy="502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vice 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&amp;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</a:t>
            </a:r>
            <a:r>
              <a:rPr b="1" sz="1600" lang="en-US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sation </a:t>
            </a:r>
            <a:endParaRPr b="1" sz="16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2" name="Google Shape;511;p51"/>
          <p:cNvSpPr txBox="1"/>
          <p:nvPr>
            <p:ph type="subTitle" idx="2"/>
          </p:nvPr>
        </p:nvSpPr>
        <p:spPr>
          <a:xfrm>
            <a:off x="583085" y="1799931"/>
            <a:ext cx="2790281" cy="1183082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/>
              <a:t>W</a:t>
            </a:r>
            <a:r>
              <a:rPr sz="3600" lang="en-US"/>
              <a:t>h</a:t>
            </a:r>
            <a:r>
              <a:rPr sz="3600" lang="en-US"/>
              <a:t>a</a:t>
            </a:r>
            <a:r>
              <a:rPr sz="3600" lang="en-US"/>
              <a:t>t</a:t>
            </a:r>
            <a:r>
              <a:rPr sz="3600" lang="en-US"/>
              <a:t> </a:t>
            </a:r>
            <a:r>
              <a:rPr sz="3600" lang="en-US"/>
              <a:t>M</a:t>
            </a:r>
            <a:r>
              <a:rPr sz="3600" lang="en-US"/>
              <a:t>a</a:t>
            </a:r>
            <a:r>
              <a:rPr sz="3600" lang="en-US"/>
              <a:t>k</a:t>
            </a:r>
            <a:r>
              <a:rPr sz="3600" lang="en-US"/>
              <a:t>e</a:t>
            </a:r>
            <a:r>
              <a:rPr sz="3600" lang="en-US"/>
              <a:t>s</a:t>
            </a:r>
            <a:r>
              <a:rPr sz="3600" lang="en-US"/>
              <a:t> </a:t>
            </a:r>
            <a:r>
              <a:rPr sz="3600" lang="en-US"/>
              <a:t>U</a:t>
            </a:r>
            <a:r>
              <a:rPr sz="3600" lang="en-US"/>
              <a:t>s</a:t>
            </a:r>
            <a:r>
              <a:rPr sz="3600" lang="en-US"/>
              <a:t> </a:t>
            </a:r>
            <a:r>
              <a:rPr sz="3600" lang="en-US"/>
              <a:t>C</a:t>
            </a:r>
            <a:r>
              <a:rPr sz="3600" lang="en-US"/>
              <a:t>h</a:t>
            </a:r>
            <a:r>
              <a:rPr sz="3600" lang="en-US"/>
              <a:t>e</a:t>
            </a:r>
            <a:r>
              <a:rPr sz="3600" lang="en-US"/>
              <a:t>a</a:t>
            </a:r>
            <a:r>
              <a:rPr sz="3600" lang="en-US"/>
              <a:t>p</a:t>
            </a:r>
            <a:r>
              <a:rPr sz="3600" lang="en-US"/>
              <a:t>er</a:t>
            </a:r>
            <a:r>
              <a:rPr sz="3600" lang="en-US"/>
              <a:t>?</a:t>
            </a:r>
            <a:r>
              <a:rPr sz="3600" lang="en-US"/>
              <a:t> </a:t>
            </a:r>
            <a:endParaRPr altLang="en-US" lang="zh-CN"/>
          </a:p>
        </p:txBody>
      </p:sp>
      <p:sp>
        <p:nvSpPr>
          <p:cNvPr id="1050383" name="Google Shape;513;p51"/>
          <p:cNvSpPr txBox="1"/>
          <p:nvPr>
            <p:ph type="subTitle" idx="1"/>
          </p:nvPr>
        </p:nvSpPr>
        <p:spPr>
          <a:xfrm>
            <a:off x="5212803" y="1266052"/>
            <a:ext cx="3542853" cy="812826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b="1" sz="3200" lang="en-US">
                <a:solidFill>
                  <a:srgbClr val="0070C0"/>
                </a:solidFill>
              </a:rPr>
              <a:t>F</a:t>
            </a:r>
            <a:r>
              <a:rPr altLang="en-US" b="1" sz="3200" lang="en-US">
                <a:solidFill>
                  <a:srgbClr val="0070C0"/>
                </a:solidFill>
              </a:rPr>
              <a:t>L</a:t>
            </a:r>
            <a:r>
              <a:rPr altLang="en-US" b="1" sz="3200" lang="en-US">
                <a:solidFill>
                  <a:srgbClr val="0070C0"/>
                </a:solidFill>
              </a:rPr>
              <a:t>E</a:t>
            </a:r>
            <a:r>
              <a:rPr altLang="en-US" b="1" sz="3200" lang="en-US">
                <a:solidFill>
                  <a:srgbClr val="0070C0"/>
                </a:solidFill>
              </a:rPr>
              <a:t>XIBLE </a:t>
            </a:r>
            <a:r>
              <a:rPr altLang="en-US" b="1" sz="3200" lang="en-US">
                <a:solidFill>
                  <a:srgbClr val="0070C0"/>
                </a:solidFill>
              </a:rPr>
              <a:t>F</a:t>
            </a:r>
            <a:r>
              <a:rPr altLang="en-US" b="1" sz="3200" lang="en-US">
                <a:solidFill>
                  <a:srgbClr val="0070C0"/>
                </a:solidFill>
              </a:rPr>
              <a:t>E</a:t>
            </a:r>
            <a:r>
              <a:rPr altLang="en-US" b="1" sz="3200" lang="en-US">
                <a:solidFill>
                  <a:srgbClr val="0070C0"/>
                </a:solidFill>
              </a:rPr>
              <a:t>E</a:t>
            </a:r>
            <a:r>
              <a:rPr altLang="en-US" b="1" sz="3200" lang="en-US">
                <a:solidFill>
                  <a:srgbClr val="0070C0"/>
                </a:solidFill>
              </a:rPr>
              <a:t>S </a:t>
            </a:r>
            <a:endParaRPr altLang="en-US" b="1" lang="zh-CN">
              <a:solidFill>
                <a:srgbClr val="0070C0"/>
              </a:solidFill>
            </a:endParaRPr>
          </a:p>
        </p:txBody>
      </p:sp>
      <p:cxnSp>
        <p:nvCxnSpPr>
          <p:cNvPr id="3145748" name="Google Shape;515;p51"/>
          <p:cNvCxnSpPr>
            <a:cxnSpLocks/>
          </p:cNvCxnSpPr>
          <p:nvPr/>
        </p:nvCxnSpPr>
        <p:spPr>
          <a:xfrm flipH="1">
            <a:off x="8755655" y="1897500"/>
            <a:ext cx="1" cy="1085514"/>
          </a:xfrm>
          <a:prstGeom prst="straightConnector1"/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49" name="Google Shape;516;p51"/>
          <p:cNvCxnSpPr>
            <a:cxnSpLocks/>
          </p:cNvCxnSpPr>
          <p:nvPr/>
        </p:nvCxnSpPr>
        <p:spPr>
          <a:xfrm flipH="1">
            <a:off x="433368" y="0"/>
            <a:ext cx="1" cy="1266052"/>
          </a:xfrm>
          <a:prstGeom prst="straightConnector1"/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384" name=""/>
          <p:cNvSpPr txBox="1"/>
          <p:nvPr/>
        </p:nvSpPr>
        <p:spPr>
          <a:xfrm>
            <a:off x="4018204" y="2983014"/>
            <a:ext cx="4729974" cy="1920241"/>
          </a:xfrm>
          <a:prstGeom prst="rect"/>
          <a:noFill/>
        </p:spPr>
        <p:txBody>
          <a:bodyPr rtlCol="0" wrap="square">
            <a:spAutoFit/>
          </a:bodyPr>
          <a:p>
            <a:pPr algn="r">
              <a:lnSpc>
                <a:spcPct val="150000"/>
              </a:lnSpc>
            </a:pPr>
            <a:r>
              <a:rPr b="1" sz="2000" lang="en-US">
                <a:solidFill>
                  <a:srgbClr val="FFFFFF"/>
                </a:solidFill>
              </a:rPr>
              <a:t>U</a:t>
            </a:r>
            <a:r>
              <a:rPr b="1" sz="2000" lang="en-US">
                <a:solidFill>
                  <a:srgbClr val="FFFFFF"/>
                </a:solidFill>
              </a:rPr>
              <a:t>s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r</a:t>
            </a:r>
            <a:r>
              <a:rPr b="1" sz="2000" lang="en-US">
                <a:solidFill>
                  <a:srgbClr val="FFFFFF"/>
                </a:solidFill>
              </a:rPr>
              <a:t>s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a</a:t>
            </a:r>
            <a:r>
              <a:rPr b="1" sz="2000" lang="en-US">
                <a:solidFill>
                  <a:srgbClr val="FFFFFF"/>
                </a:solidFill>
              </a:rPr>
              <a:t>r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n</a:t>
            </a:r>
            <a:r>
              <a:rPr b="1" sz="2000" lang="en-US">
                <a:solidFill>
                  <a:srgbClr val="FFFFFF"/>
                </a:solidFill>
              </a:rPr>
              <a:t>o</a:t>
            </a:r>
            <a:r>
              <a:rPr b="1" sz="2000" lang="en-US">
                <a:solidFill>
                  <a:srgbClr val="FFFFFF"/>
                </a:solidFill>
              </a:rPr>
              <a:t>t </a:t>
            </a:r>
            <a:r>
              <a:rPr b="1" sz="2000" lang="en-US">
                <a:solidFill>
                  <a:srgbClr val="FFFFFF"/>
                </a:solidFill>
              </a:rPr>
              <a:t>f</a:t>
            </a:r>
            <a:r>
              <a:rPr b="1" sz="2000" lang="en-US">
                <a:solidFill>
                  <a:srgbClr val="FFFFFF"/>
                </a:solidFill>
              </a:rPr>
              <a:t>o</a:t>
            </a:r>
            <a:r>
              <a:rPr b="1" sz="2000" lang="en-US">
                <a:solidFill>
                  <a:srgbClr val="FFFFFF"/>
                </a:solidFill>
              </a:rPr>
              <a:t>r</a:t>
            </a:r>
            <a:r>
              <a:rPr b="1" sz="2000" lang="en-US">
                <a:solidFill>
                  <a:srgbClr val="FFFFFF"/>
                </a:solidFill>
              </a:rPr>
              <a:t>c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d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t</a:t>
            </a:r>
            <a:r>
              <a:rPr b="1" sz="2000" lang="en-US">
                <a:solidFill>
                  <a:srgbClr val="FFFFFF"/>
                </a:solidFill>
              </a:rPr>
              <a:t>o </a:t>
            </a:r>
            <a:r>
              <a:rPr b="1" sz="2000" lang="en-US">
                <a:solidFill>
                  <a:srgbClr val="FFFFFF"/>
                </a:solidFill>
              </a:rPr>
              <a:t>p</a:t>
            </a:r>
            <a:r>
              <a:rPr b="1" sz="2000" lang="en-US">
                <a:solidFill>
                  <a:srgbClr val="FFFFFF"/>
                </a:solidFill>
              </a:rPr>
              <a:t>a</a:t>
            </a:r>
            <a:r>
              <a:rPr b="1" sz="2000" lang="en-US">
                <a:solidFill>
                  <a:srgbClr val="FFFFFF"/>
                </a:solidFill>
              </a:rPr>
              <a:t>y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s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t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f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s </a:t>
            </a:r>
            <a:r>
              <a:rPr b="1" sz="2000" lang="en-US">
                <a:solidFill>
                  <a:srgbClr val="FFFFFF"/>
                </a:solidFill>
              </a:rPr>
              <a:t>b</a:t>
            </a:r>
            <a:r>
              <a:rPr b="1" sz="2000" lang="en-US">
                <a:solidFill>
                  <a:srgbClr val="FFFFFF"/>
                </a:solidFill>
              </a:rPr>
              <a:t>u</a:t>
            </a:r>
            <a:r>
              <a:rPr b="1" sz="2000" lang="en-US">
                <a:solidFill>
                  <a:srgbClr val="FFFFFF"/>
                </a:solidFill>
              </a:rPr>
              <a:t>t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i</a:t>
            </a:r>
            <a:r>
              <a:rPr b="1" sz="2000" lang="en-US">
                <a:solidFill>
                  <a:srgbClr val="FFFFFF"/>
                </a:solidFill>
              </a:rPr>
              <a:t>n</a:t>
            </a:r>
            <a:r>
              <a:rPr b="1" sz="2000" lang="en-US">
                <a:solidFill>
                  <a:srgbClr val="FFFFFF"/>
                </a:solidFill>
              </a:rPr>
              <a:t>s</a:t>
            </a:r>
            <a:r>
              <a:rPr b="1" sz="2000" lang="en-US">
                <a:solidFill>
                  <a:srgbClr val="FFFFFF"/>
                </a:solidFill>
              </a:rPr>
              <a:t>t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ad </a:t>
            </a:r>
            <a:r>
              <a:rPr b="1" sz="2000" lang="en-US">
                <a:solidFill>
                  <a:srgbClr val="FFFFFF"/>
                </a:solidFill>
              </a:rPr>
              <a:t>o</a:t>
            </a:r>
            <a:r>
              <a:rPr b="1" sz="2000" lang="en-US">
                <a:solidFill>
                  <a:srgbClr val="FFFFFF"/>
                </a:solidFill>
              </a:rPr>
              <a:t>f</a:t>
            </a:r>
            <a:r>
              <a:rPr b="1" sz="2000" lang="en-US">
                <a:solidFill>
                  <a:srgbClr val="FFFFFF"/>
                </a:solidFill>
              </a:rPr>
              <a:t>f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r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t</a:t>
            </a:r>
            <a:r>
              <a:rPr b="1" sz="2000" lang="en-US">
                <a:solidFill>
                  <a:srgbClr val="FFFFFF"/>
                </a:solidFill>
              </a:rPr>
              <a:t>h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f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s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t</a:t>
            </a:r>
            <a:r>
              <a:rPr b="1" sz="2000" lang="en-US">
                <a:solidFill>
                  <a:srgbClr val="FFFFFF"/>
                </a:solidFill>
              </a:rPr>
              <a:t>h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y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a</a:t>
            </a:r>
            <a:r>
              <a:rPr b="1" sz="2000" lang="en-US">
                <a:solidFill>
                  <a:srgbClr val="FFFFFF"/>
                </a:solidFill>
              </a:rPr>
              <a:t>r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w</a:t>
            </a:r>
            <a:r>
              <a:rPr b="1" sz="2000" lang="en-US">
                <a:solidFill>
                  <a:srgbClr val="FFFFFF"/>
                </a:solidFill>
              </a:rPr>
              <a:t>i</a:t>
            </a:r>
            <a:r>
              <a:rPr b="1" sz="2000" lang="en-US">
                <a:solidFill>
                  <a:srgbClr val="FFFFFF"/>
                </a:solidFill>
              </a:rPr>
              <a:t>lling</a:t>
            </a:r>
            <a:r>
              <a:rPr b="1" sz="2000" lang="en-US">
                <a:solidFill>
                  <a:srgbClr val="FFFFFF"/>
                </a:solidFill>
              </a:rPr>
              <a:t> to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p</a:t>
            </a:r>
            <a:r>
              <a:rPr b="1" sz="2000" lang="en-US">
                <a:solidFill>
                  <a:srgbClr val="FFFFFF"/>
                </a:solidFill>
              </a:rPr>
              <a:t>a</a:t>
            </a:r>
            <a:r>
              <a:rPr b="1" sz="2000" lang="en-US">
                <a:solidFill>
                  <a:srgbClr val="FFFFFF"/>
                </a:solidFill>
              </a:rPr>
              <a:t>y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f</a:t>
            </a:r>
            <a:r>
              <a:rPr b="1" sz="2000" lang="en-US">
                <a:solidFill>
                  <a:srgbClr val="FFFFFF"/>
                </a:solidFill>
              </a:rPr>
              <a:t>o</a:t>
            </a:r>
            <a:r>
              <a:rPr b="1" sz="2000" lang="en-US">
                <a:solidFill>
                  <a:srgbClr val="FFFFFF"/>
                </a:solidFill>
              </a:rPr>
              <a:t>r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t</a:t>
            </a:r>
            <a:r>
              <a:rPr b="1" sz="2000" lang="en-US">
                <a:solidFill>
                  <a:srgbClr val="FFFFFF"/>
                </a:solidFill>
              </a:rPr>
              <a:t>h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i</a:t>
            </a:r>
            <a:r>
              <a:rPr b="1" sz="2000" lang="en-US">
                <a:solidFill>
                  <a:srgbClr val="FFFFFF"/>
                </a:solidFill>
              </a:rPr>
              <a:t>r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s</a:t>
            </a:r>
            <a:r>
              <a:rPr b="1" sz="2000" lang="en-US">
                <a:solidFill>
                  <a:srgbClr val="FFFFFF"/>
                </a:solidFill>
              </a:rPr>
              <a:t>u</a:t>
            </a:r>
            <a:r>
              <a:rPr b="1" sz="2000" lang="en-US">
                <a:solidFill>
                  <a:srgbClr val="FFFFFF"/>
                </a:solidFill>
              </a:rPr>
              <a:t>b</a:t>
            </a:r>
            <a:r>
              <a:rPr b="1" sz="2000" lang="en-US">
                <a:solidFill>
                  <a:srgbClr val="FFFFFF"/>
                </a:solidFill>
              </a:rPr>
              <a:t>m</a:t>
            </a:r>
            <a:r>
              <a:rPr b="1" sz="2000" lang="en-US">
                <a:solidFill>
                  <a:srgbClr val="FFFFFF"/>
                </a:solidFill>
              </a:rPr>
              <a:t>itted</a:t>
            </a:r>
            <a:r>
              <a:rPr b="1" sz="2000" lang="en-US">
                <a:solidFill>
                  <a:srgbClr val="FFFFFF"/>
                </a:solidFill>
              </a:rPr>
              <a:t> transaction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w</a:t>
            </a:r>
            <a:r>
              <a:rPr b="1" sz="2000" lang="en-US">
                <a:solidFill>
                  <a:srgbClr val="FFFFFF"/>
                </a:solidFill>
              </a:rPr>
              <a:t>h</a:t>
            </a:r>
            <a:r>
              <a:rPr b="1" sz="2000" lang="en-US">
                <a:solidFill>
                  <a:srgbClr val="FFFFFF"/>
                </a:solidFill>
              </a:rPr>
              <a:t>i</a:t>
            </a:r>
            <a:r>
              <a:rPr b="1" sz="2000" lang="en-US">
                <a:solidFill>
                  <a:srgbClr val="FFFFFF"/>
                </a:solidFill>
              </a:rPr>
              <a:t>ch </a:t>
            </a:r>
            <a:r>
              <a:rPr b="1" sz="2000" lang="en-US">
                <a:solidFill>
                  <a:srgbClr val="FFFFFF"/>
                </a:solidFill>
              </a:rPr>
              <a:t>d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p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n</a:t>
            </a:r>
            <a:r>
              <a:rPr b="1" sz="2000" lang="en-US">
                <a:solidFill>
                  <a:srgbClr val="FFFFFF"/>
                </a:solidFill>
              </a:rPr>
              <a:t>d</a:t>
            </a:r>
            <a:r>
              <a:rPr b="1" sz="2000" lang="en-US">
                <a:solidFill>
                  <a:srgbClr val="FFFFFF"/>
                </a:solidFill>
              </a:rPr>
              <a:t>s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o</a:t>
            </a:r>
            <a:r>
              <a:rPr b="1" sz="2000" lang="en-US">
                <a:solidFill>
                  <a:srgbClr val="FFFFFF"/>
                </a:solidFill>
              </a:rPr>
              <a:t>n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t</a:t>
            </a:r>
            <a:r>
              <a:rPr b="1" sz="2000" lang="en-US">
                <a:solidFill>
                  <a:srgbClr val="FFFFFF"/>
                </a:solidFill>
              </a:rPr>
              <a:t>h</a:t>
            </a:r>
            <a:r>
              <a:rPr b="1" sz="2000" lang="en-US">
                <a:solidFill>
                  <a:srgbClr val="FFFFFF"/>
                </a:solidFill>
              </a:rPr>
              <a:t>e</a:t>
            </a:r>
            <a:r>
              <a:rPr b="1" sz="2000" lang="en-US">
                <a:solidFill>
                  <a:srgbClr val="FFFFFF"/>
                </a:solidFill>
              </a:rPr>
              <a:t> </a:t>
            </a:r>
            <a:r>
              <a:rPr b="1" sz="2000" lang="en-US">
                <a:solidFill>
                  <a:srgbClr val="FFFFFF"/>
                </a:solidFill>
              </a:rPr>
              <a:t>m</a:t>
            </a:r>
            <a:r>
              <a:rPr b="1" sz="2000" lang="en-US">
                <a:solidFill>
                  <a:srgbClr val="FFFFFF"/>
                </a:solidFill>
              </a:rPr>
              <a:t>a</a:t>
            </a:r>
            <a:r>
              <a:rPr b="1" sz="2000" lang="en-US">
                <a:solidFill>
                  <a:srgbClr val="FFFFFF"/>
                </a:solidFill>
              </a:rPr>
              <a:t>r</a:t>
            </a:r>
            <a:r>
              <a:rPr b="1" sz="2000" lang="en-US">
                <a:solidFill>
                  <a:srgbClr val="FFFFFF"/>
                </a:solidFill>
              </a:rPr>
              <a:t>ket</a:t>
            </a:r>
            <a:r>
              <a:rPr b="1" sz="2000" lang="en-US">
                <a:solidFill>
                  <a:srgbClr val="FFFFFF"/>
                </a:solidFill>
              </a:rPr>
              <a:t>.</a:t>
            </a:r>
            <a:endParaRPr b="1" sz="1600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97" name="Google Shape;523;p52"/>
          <p:cNvSpPr/>
          <p:nvPr/>
        </p:nvSpPr>
        <p:spPr>
          <a:xfrm rot="2699062">
            <a:off x="1180489" y="176841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50" name="Google Shape;524;p52"/>
          <p:cNvCxnSpPr>
            <a:cxnSpLocks/>
          </p:cNvCxnSpPr>
          <p:nvPr/>
        </p:nvCxnSpPr>
        <p:spPr>
          <a:xfrm>
            <a:off x="8432900" y="9900"/>
            <a:ext cx="0" cy="2730600"/>
          </a:xfrm>
          <a:prstGeom prst="straightConnector1"/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398" name=""/>
          <p:cNvSpPr txBox="1"/>
          <p:nvPr/>
        </p:nvSpPr>
        <p:spPr>
          <a:xfrm>
            <a:off x="5616074" y="89959"/>
            <a:ext cx="3527925" cy="1285240"/>
          </a:xfrm>
          <a:prstGeom prst="rect"/>
        </p:spPr>
        <p:txBody>
          <a:bodyPr rtlCol="0" wrap="square">
            <a:spAutoFit/>
          </a:bodyPr>
          <a:p>
            <a:r>
              <a:rPr b="0" sz="4000" lang="en-US">
                <a:solidFill>
                  <a:srgbClr val="0070C0"/>
                </a:solidFill>
              </a:rPr>
              <a:t>T</a:t>
            </a:r>
            <a:r>
              <a:rPr b="0" sz="4000" lang="en-US">
                <a:solidFill>
                  <a:srgbClr val="0070C0"/>
                </a:solidFill>
              </a:rPr>
              <a:t>r</a:t>
            </a:r>
            <a:r>
              <a:rPr b="0" sz="4000" lang="en-US">
                <a:solidFill>
                  <a:srgbClr val="0070C0"/>
                </a:solidFill>
              </a:rPr>
              <a:t>a</a:t>
            </a:r>
            <a:r>
              <a:rPr b="0" sz="4000" lang="en-US">
                <a:solidFill>
                  <a:srgbClr val="0070C0"/>
                </a:solidFill>
              </a:rPr>
              <a:t>n</a:t>
            </a:r>
            <a:r>
              <a:rPr b="0" sz="4000" lang="en-US">
                <a:solidFill>
                  <a:srgbClr val="0070C0"/>
                </a:solidFill>
              </a:rPr>
              <a:t>s</a:t>
            </a:r>
            <a:r>
              <a:rPr b="0" sz="4000" lang="en-US">
                <a:solidFill>
                  <a:srgbClr val="0070C0"/>
                </a:solidFill>
              </a:rPr>
              <a:t>a</a:t>
            </a:r>
            <a:r>
              <a:rPr b="0" sz="4000" lang="en-US">
                <a:solidFill>
                  <a:srgbClr val="0070C0"/>
                </a:solidFill>
              </a:rPr>
              <a:t>c</a:t>
            </a:r>
            <a:r>
              <a:rPr b="0" sz="4000" lang="en-US">
                <a:solidFill>
                  <a:srgbClr val="0070C0"/>
                </a:solidFill>
              </a:rPr>
              <a:t>t</a:t>
            </a:r>
            <a:r>
              <a:rPr b="0" sz="4000" lang="en-US">
                <a:solidFill>
                  <a:srgbClr val="0070C0"/>
                </a:solidFill>
              </a:rPr>
              <a:t>i</a:t>
            </a:r>
            <a:r>
              <a:rPr b="0" sz="4000" lang="en-US">
                <a:solidFill>
                  <a:srgbClr val="0070C0"/>
                </a:solidFill>
              </a:rPr>
              <a:t>o</a:t>
            </a:r>
            <a:r>
              <a:rPr b="0" sz="4000" lang="en-US">
                <a:solidFill>
                  <a:srgbClr val="0070C0"/>
                </a:solidFill>
              </a:rPr>
              <a:t>n</a:t>
            </a:r>
            <a:endParaRPr b="0" sz="2800" lang="en-US">
              <a:solidFill>
                <a:srgbClr val="0070C0"/>
              </a:solidFill>
            </a:endParaRPr>
          </a:p>
          <a:p>
            <a:r>
              <a:rPr b="0" sz="4000" lang="en-US">
                <a:solidFill>
                  <a:srgbClr val="0070C0"/>
                </a:solidFill>
              </a:rPr>
              <a:t>B</a:t>
            </a:r>
            <a:r>
              <a:rPr b="0" sz="4000" lang="en-US">
                <a:solidFill>
                  <a:srgbClr val="0070C0"/>
                </a:solidFill>
              </a:rPr>
              <a:t>a</a:t>
            </a:r>
            <a:r>
              <a:rPr b="0" sz="4000" lang="en-US">
                <a:solidFill>
                  <a:srgbClr val="0070C0"/>
                </a:solidFill>
              </a:rPr>
              <a:t>t</a:t>
            </a:r>
            <a:r>
              <a:rPr b="0" sz="4000" lang="en-US">
                <a:solidFill>
                  <a:srgbClr val="0070C0"/>
                </a:solidFill>
              </a:rPr>
              <a:t>c</a:t>
            </a:r>
            <a:r>
              <a:rPr b="0" sz="4000" lang="en-US">
                <a:solidFill>
                  <a:srgbClr val="0070C0"/>
                </a:solidFill>
              </a:rPr>
              <a:t>h</a:t>
            </a:r>
            <a:r>
              <a:rPr b="0" sz="4000" lang="en-US">
                <a:solidFill>
                  <a:srgbClr val="0070C0"/>
                </a:solidFill>
              </a:rPr>
              <a:t>ing </a:t>
            </a:r>
            <a:endParaRPr b="0" sz="2800" lang="en-US">
              <a:solidFill>
                <a:srgbClr val="0070C0"/>
              </a:solidFill>
            </a:endParaRPr>
          </a:p>
        </p:txBody>
      </p:sp>
      <p:sp>
        <p:nvSpPr>
          <p:cNvPr id="1050399" name="Google Shape;512;p51"/>
          <p:cNvSpPr txBox="1"/>
          <p:nvPr/>
        </p:nvSpPr>
        <p:spPr>
          <a:xfrm>
            <a:off x="2118970" y="1607398"/>
            <a:ext cx="6182121" cy="3334108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1750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algn="ctr" indent="-31750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algn="ctr" indent="-317500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algn="ctr" indent="-317500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algn="ctr" indent="-317500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algn="ctr" indent="-31750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algn="ctr" indent="-317500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algn="ctr" indent="-317500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algn="ctr" indent="-317500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algn="ctr"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US" b="0" sz="2000" lang="en-US">
                <a:latin typeface="Arial"/>
              </a:rPr>
              <a:t>B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use 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r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n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i</a:t>
            </a:r>
            <a:r>
              <a:rPr altLang="en-US" b="0" sz="2000" lang="en-US">
                <a:latin typeface="Arial"/>
              </a:rPr>
              <a:t>o</a:t>
            </a:r>
            <a:r>
              <a:rPr altLang="en-US" b="0" sz="2000" lang="en-US">
                <a:latin typeface="Arial"/>
              </a:rPr>
              <a:t>n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o</a:t>
            </a:r>
            <a:r>
              <a:rPr altLang="en-US" b="0" sz="2000" lang="en-US">
                <a:latin typeface="Arial"/>
              </a:rPr>
              <a:t>n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h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m</a:t>
            </a:r>
            <a:r>
              <a:rPr altLang="en-US" b="0" sz="2000" lang="en-US">
                <a:latin typeface="Arial"/>
              </a:rPr>
              <a:t>w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riPay 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r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b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h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d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b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f</a:t>
            </a:r>
            <a:r>
              <a:rPr altLang="en-US" b="0" sz="2000" lang="en-US">
                <a:latin typeface="Arial"/>
              </a:rPr>
              <a:t>ore </a:t>
            </a:r>
            <a:r>
              <a:rPr altLang="en-US" b="0" sz="2000" lang="en-US">
                <a:latin typeface="Arial"/>
              </a:rPr>
              <a:t>p</a:t>
            </a:r>
            <a:r>
              <a:rPr altLang="en-US" b="0" sz="2000" lang="en-US">
                <a:latin typeface="Arial"/>
              </a:rPr>
              <a:t>r</a:t>
            </a:r>
            <a:r>
              <a:rPr altLang="en-US" b="0" sz="2000" lang="en-US">
                <a:latin typeface="Arial"/>
              </a:rPr>
              <a:t>o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ing</a:t>
            </a:r>
            <a:r>
              <a:rPr altLang="en-US" b="0" sz="2000" lang="en-US">
                <a:latin typeface="Arial"/>
              </a:rPr>
              <a:t>,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h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o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o</a:t>
            </a:r>
            <a:r>
              <a:rPr altLang="en-US" b="0" sz="2000" lang="en-US">
                <a:latin typeface="Arial"/>
              </a:rPr>
              <a:t>f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r</a:t>
            </a:r>
            <a:r>
              <a:rPr altLang="en-US" b="0" sz="2000" lang="en-US">
                <a:latin typeface="Arial"/>
              </a:rPr>
              <a:t>vice </a:t>
            </a:r>
            <a:r>
              <a:rPr altLang="en-US" b="0" sz="2000" lang="en-US">
                <a:latin typeface="Arial"/>
              </a:rPr>
              <a:t>i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h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r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d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b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ween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the </a:t>
            </a:r>
            <a:r>
              <a:rPr altLang="en-US" b="0" sz="2000" lang="en-US">
                <a:latin typeface="Arial"/>
              </a:rPr>
              <a:t>i</a:t>
            </a:r>
            <a:r>
              <a:rPr altLang="en-US" b="0" sz="2000" lang="en-US">
                <a:latin typeface="Arial"/>
              </a:rPr>
              <a:t>n</a:t>
            </a:r>
            <a:r>
              <a:rPr altLang="en-US" b="0" sz="2000" lang="en-US">
                <a:latin typeface="Arial"/>
              </a:rPr>
              <a:t>i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i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or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o</a:t>
            </a:r>
            <a:r>
              <a:rPr altLang="en-US" b="0" sz="2000" lang="en-US">
                <a:latin typeface="Arial"/>
              </a:rPr>
              <a:t>f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h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i</a:t>
            </a:r>
            <a:r>
              <a:rPr altLang="en-US" b="0" sz="2000" lang="en-US">
                <a:latin typeface="Arial"/>
              </a:rPr>
              <a:t>n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l</a:t>
            </a:r>
            <a:r>
              <a:rPr altLang="en-US" b="0" sz="2000" lang="en-US">
                <a:latin typeface="Arial"/>
              </a:rPr>
              <a:t>u</a:t>
            </a:r>
            <a:r>
              <a:rPr altLang="en-US" b="0" sz="2000" lang="en-US">
                <a:latin typeface="Arial"/>
              </a:rPr>
              <a:t>d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d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r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n</a:t>
            </a:r>
            <a:r>
              <a:rPr altLang="en-US" b="0" sz="2000" lang="en-US">
                <a:latin typeface="Arial"/>
              </a:rPr>
              <a:t>saction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n</a:t>
            </a:r>
            <a:r>
              <a:rPr altLang="en-US" b="0" sz="2000" lang="en-US">
                <a:latin typeface="Arial"/>
              </a:rPr>
              <a:t>d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h</a:t>
            </a:r>
            <a:r>
              <a:rPr altLang="en-US" b="0" sz="2000" lang="en-US">
                <a:latin typeface="Arial"/>
              </a:rPr>
              <a:t>u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the </a:t>
            </a:r>
            <a:r>
              <a:rPr altLang="en-US" b="0" sz="2000" lang="en-US">
                <a:latin typeface="Arial"/>
              </a:rPr>
              <a:t>f</a:t>
            </a:r>
            <a:r>
              <a:rPr altLang="en-US" b="0" sz="2000" lang="en-US">
                <a:latin typeface="Arial"/>
              </a:rPr>
              <a:t>i</a:t>
            </a:r>
            <a:r>
              <a:rPr altLang="en-US" b="0" sz="2000" lang="en-US">
                <a:latin typeface="Arial"/>
              </a:rPr>
              <a:t>n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l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f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p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i</a:t>
            </a:r>
            <a:r>
              <a:rPr altLang="en-US" b="0" sz="2000" lang="en-US">
                <a:latin typeface="Arial"/>
              </a:rPr>
              <a:t>d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b</a:t>
            </a:r>
            <a:r>
              <a:rPr altLang="en-US" b="0" sz="2000" lang="en-US">
                <a:latin typeface="Arial"/>
              </a:rPr>
              <a:t>y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h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ount </a:t>
            </a:r>
            <a:r>
              <a:rPr altLang="en-US" b="0" sz="2000" lang="en-US">
                <a:latin typeface="Arial"/>
              </a:rPr>
              <a:t>is </a:t>
            </a:r>
            <a:r>
              <a:rPr altLang="en-US" b="0" sz="2000" lang="en-US">
                <a:latin typeface="Arial"/>
              </a:rPr>
              <a:t>u</a:t>
            </a:r>
            <a:r>
              <a:rPr altLang="en-US" b="0" sz="2000" lang="en-US">
                <a:latin typeface="Arial"/>
              </a:rPr>
              <a:t>l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i</a:t>
            </a:r>
            <a:r>
              <a:rPr altLang="en-US" b="0" sz="2000" lang="en-US">
                <a:latin typeface="Arial"/>
              </a:rPr>
              <a:t>m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e</a:t>
            </a:r>
            <a:r>
              <a:rPr altLang="en-US" b="0" sz="2000" lang="en-US">
                <a:latin typeface="Arial"/>
              </a:rPr>
              <a:t>l</a:t>
            </a:r>
            <a:r>
              <a:rPr altLang="en-US" b="0" sz="2000" lang="en-US">
                <a:latin typeface="Arial"/>
              </a:rPr>
              <a:t>y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f</a:t>
            </a:r>
            <a:r>
              <a:rPr altLang="en-US" b="0" sz="2000" lang="en-US">
                <a:latin typeface="Arial"/>
              </a:rPr>
              <a:t>r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tion </a:t>
            </a:r>
            <a:r>
              <a:rPr altLang="en-US" b="0" sz="2000" lang="en-US">
                <a:latin typeface="Arial"/>
              </a:rPr>
              <a:t>o</a:t>
            </a:r>
            <a:r>
              <a:rPr altLang="en-US" b="0" sz="2000" lang="en-US">
                <a:latin typeface="Arial"/>
              </a:rPr>
              <a:t>f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he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c</a:t>
            </a:r>
            <a:r>
              <a:rPr altLang="en-US" b="0" sz="2000" lang="en-US">
                <a:latin typeface="Arial"/>
              </a:rPr>
              <a:t>o</a:t>
            </a:r>
            <a:r>
              <a:rPr altLang="en-US" b="0" sz="2000" lang="en-US">
                <a:latin typeface="Arial"/>
              </a:rPr>
              <a:t>st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o</a:t>
            </a:r>
            <a:r>
              <a:rPr altLang="en-US" b="0" sz="2000" lang="en-US">
                <a:latin typeface="Arial"/>
              </a:rPr>
              <a:t>f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n</a:t>
            </a:r>
            <a:r>
              <a:rPr altLang="en-US" b="0" sz="2000" lang="en-US">
                <a:latin typeface="Arial"/>
              </a:rPr>
              <a:t> </a:t>
            </a:r>
            <a:r>
              <a:rPr altLang="en-US" b="0" sz="2000" lang="en-US">
                <a:latin typeface="Arial"/>
              </a:rPr>
              <a:t>a</a:t>
            </a:r>
            <a:r>
              <a:rPr altLang="en-US" b="0" sz="2000" lang="en-US">
                <a:latin typeface="Arial"/>
              </a:rPr>
              <a:t>l</a:t>
            </a:r>
            <a:r>
              <a:rPr altLang="en-US" b="0" sz="2000" lang="en-US">
                <a:latin typeface="Arial"/>
              </a:rPr>
              <a:t>t</a:t>
            </a:r>
            <a:r>
              <a:rPr altLang="en-US" b="0" sz="2000" lang="en-US">
                <a:latin typeface="Arial"/>
              </a:rPr>
              <a:t>ernative 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y</a:t>
            </a:r>
            <a:r>
              <a:rPr altLang="en-US" b="0" sz="2000" lang="en-US">
                <a:latin typeface="Arial"/>
              </a:rPr>
              <a:t>s</a:t>
            </a:r>
            <a:r>
              <a:rPr altLang="en-US" b="0" sz="2000" lang="en-US">
                <a:latin typeface="Arial"/>
              </a:rPr>
              <a:t>tem</a:t>
            </a:r>
            <a:r>
              <a:rPr altLang="en-US" b="0" sz="2000" lang="en-US">
                <a:latin typeface="Arial"/>
              </a:rPr>
              <a:t>.</a:t>
            </a:r>
            <a:endParaRPr altLang="en-US" b="0" sz="1600"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15" name="Google Shape;529;p53"/>
          <p:cNvSpPr txBox="1"/>
          <p:nvPr>
            <p:ph type="title"/>
          </p:nvPr>
        </p:nvSpPr>
        <p:spPr>
          <a:xfrm>
            <a:off x="3733748" y="598061"/>
            <a:ext cx="4576500" cy="828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sz="5400" lang="en-US"/>
              <a:t>1</a:t>
            </a:r>
            <a:r>
              <a:rPr altLang="en-US" sz="5400" lang="en-US"/>
              <a:t> </a:t>
            </a:r>
            <a:r>
              <a:rPr altLang="en-US" sz="5400" lang="en-US"/>
              <a:t>-</a:t>
            </a:r>
            <a:r>
              <a:rPr altLang="en-US" sz="5400" lang="en-US"/>
              <a:t> </a:t>
            </a:r>
            <a:r>
              <a:rPr altLang="en-US" sz="5400" lang="en-US"/>
              <a:t>1</a:t>
            </a:r>
            <a:r>
              <a:rPr altLang="en-US" sz="5400" lang="en-US"/>
              <a:t>0</a:t>
            </a:r>
            <a:r>
              <a:rPr altLang="en-US" sz="5400" lang="en-US"/>
              <a:t>0</a:t>
            </a:r>
            <a:endParaRPr altLang="en-US" lang="zh-CN"/>
          </a:p>
        </p:txBody>
      </p:sp>
      <p:sp>
        <p:nvSpPr>
          <p:cNvPr id="1050416" name="Google Shape;530;p53"/>
          <p:cNvSpPr txBox="1"/>
          <p:nvPr>
            <p:ph type="subTitle" idx="1"/>
          </p:nvPr>
        </p:nvSpPr>
        <p:spPr>
          <a:xfrm>
            <a:off x="3733748" y="1179007"/>
            <a:ext cx="4576500" cy="1111776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lang="en-US"/>
              <a:t>U</a:t>
            </a:r>
            <a:r>
              <a:rPr altLang="en-US" lang="en-US"/>
              <a:t>p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o</a:t>
            </a:r>
            <a:r>
              <a:rPr altLang="en-US" lang="en-US"/>
              <a:t> </a:t>
            </a:r>
            <a:r>
              <a:rPr altLang="en-US" lang="en-US"/>
              <a:t>1</a:t>
            </a:r>
            <a:r>
              <a:rPr altLang="en-US" lang="en-US"/>
              <a:t>0</a:t>
            </a:r>
            <a:r>
              <a:rPr altLang="en-US" lang="en-US"/>
              <a:t>0</a:t>
            </a:r>
            <a:r>
              <a:rPr altLang="en-US" lang="en-US"/>
              <a:t> </a:t>
            </a:r>
            <a:r>
              <a:rPr altLang="en-US" lang="en-US"/>
              <a:t>t</a:t>
            </a:r>
            <a:r>
              <a:rPr altLang="en-US" lang="en-US"/>
              <a:t>r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a</a:t>
            </a:r>
            <a:r>
              <a:rPr altLang="en-US" lang="en-US"/>
              <a:t>c</a:t>
            </a:r>
            <a:r>
              <a:rPr altLang="en-US" lang="en-US"/>
              <a:t>t</a:t>
            </a:r>
            <a:r>
              <a:rPr altLang="en-US" lang="en-US"/>
              <a:t>i</a:t>
            </a:r>
            <a:r>
              <a:rPr altLang="en-US" lang="en-US"/>
              <a:t>o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c</a:t>
            </a:r>
            <a:r>
              <a:rPr altLang="en-US" lang="en-US"/>
              <a:t>l</a:t>
            </a:r>
            <a:r>
              <a:rPr altLang="en-US" lang="en-US"/>
              <a:t>u</a:t>
            </a: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g</a:t>
            </a:r>
            <a:r>
              <a:rPr altLang="en-US" lang="en-US"/>
              <a:t>l</a:t>
            </a:r>
            <a:r>
              <a:rPr altLang="en-US" lang="en-US"/>
              <a:t>e </a:t>
            </a:r>
            <a:r>
              <a:rPr altLang="en-US" lang="en-US"/>
              <a:t>b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c</a:t>
            </a:r>
            <a:r>
              <a:rPr altLang="en-US" lang="en-US"/>
              <a:t>h</a:t>
            </a:r>
            <a:endParaRPr altLang="en-US" lang="zh-CN"/>
          </a:p>
        </p:txBody>
      </p:sp>
      <p:sp>
        <p:nvSpPr>
          <p:cNvPr id="1050417" name="Google Shape;531;p53"/>
          <p:cNvSpPr txBox="1"/>
          <p:nvPr>
            <p:ph type="title" idx="2"/>
          </p:nvPr>
        </p:nvSpPr>
        <p:spPr>
          <a:xfrm>
            <a:off x="1120939" y="2571750"/>
            <a:ext cx="4576500" cy="828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0</a:t>
            </a:r>
            <a:endParaRPr altLang="en-US" lang="zh-CN"/>
          </a:p>
        </p:txBody>
      </p:sp>
      <p:sp>
        <p:nvSpPr>
          <p:cNvPr id="1050418" name="Google Shape;532;p53"/>
          <p:cNvSpPr txBox="1"/>
          <p:nvPr>
            <p:ph type="subTitle" idx="3"/>
          </p:nvPr>
        </p:nvSpPr>
        <p:spPr>
          <a:xfrm>
            <a:off x="1445500" y="3464169"/>
            <a:ext cx="4576500" cy="4452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ond </a:t>
            </a:r>
            <a:r>
              <a:rPr lang="en-US"/>
              <a:t>Throughput </a:t>
            </a:r>
            <a:endParaRPr altLang="en-US" lang="zh-CN"/>
          </a:p>
        </p:txBody>
      </p:sp>
      <p:sp>
        <p:nvSpPr>
          <p:cNvPr id="1050419" name=""/>
          <p:cNvSpPr txBox="1"/>
          <p:nvPr/>
        </p:nvSpPr>
        <p:spPr>
          <a:xfrm>
            <a:off x="1395086" y="369721"/>
            <a:ext cx="2338662" cy="1056641"/>
          </a:xfrm>
          <a:prstGeom prst="rect"/>
        </p:spPr>
        <p:txBody>
          <a:bodyPr rtlCol="0" wrap="square">
            <a:spAutoFit/>
          </a:bodyPr>
          <a:p>
            <a:r>
              <a:rPr b="0" sz="3200" lang="en-US">
                <a:solidFill>
                  <a:srgbClr val="0070C0"/>
                </a:solidFill>
              </a:rPr>
              <a:t>T</a:t>
            </a:r>
            <a:r>
              <a:rPr b="0" sz="3200" lang="en-US">
                <a:solidFill>
                  <a:srgbClr val="0070C0"/>
                </a:solidFill>
              </a:rPr>
              <a:t>r</a:t>
            </a:r>
            <a:r>
              <a:rPr b="0" sz="3200" lang="en-US">
                <a:solidFill>
                  <a:srgbClr val="0070C0"/>
                </a:solidFill>
              </a:rPr>
              <a:t>a</a:t>
            </a:r>
            <a:r>
              <a:rPr b="0" sz="3200" lang="en-US">
                <a:solidFill>
                  <a:srgbClr val="0070C0"/>
                </a:solidFill>
              </a:rPr>
              <a:t>n</a:t>
            </a:r>
            <a:r>
              <a:rPr b="0" sz="3200" lang="en-US">
                <a:solidFill>
                  <a:srgbClr val="0070C0"/>
                </a:solidFill>
              </a:rPr>
              <a:t>saction </a:t>
            </a:r>
            <a:endParaRPr b="0" sz="2800" lang="en-US">
              <a:solidFill>
                <a:srgbClr val="0070C0"/>
              </a:solidFill>
            </a:endParaRPr>
          </a:p>
          <a:p>
            <a:r>
              <a:rPr b="0" sz="3200" lang="en-US">
                <a:solidFill>
                  <a:srgbClr val="0070C0"/>
                </a:solidFill>
              </a:rPr>
              <a:t>Processing </a:t>
            </a:r>
            <a:endParaRPr b="0" sz="2800"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22" name="Google Shape;439;p45"/>
          <p:cNvSpPr txBox="1"/>
          <p:nvPr>
            <p:ph type="title"/>
          </p:nvPr>
        </p:nvSpPr>
        <p:spPr>
          <a:xfrm>
            <a:off x="593968" y="2060786"/>
            <a:ext cx="7729844" cy="1449597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F46D43"/>
                </a:solidFill>
              </a:rPr>
              <a:t>0</a:t>
            </a:r>
            <a:r>
              <a:rPr b="1" sz="4400" lang="en-US">
                <a:solidFill>
                  <a:srgbClr val="F46D43"/>
                </a:solidFill>
              </a:rPr>
              <a:t>4</a:t>
            </a:r>
            <a:r>
              <a:rPr b="1" sz="4400" lang="en-US">
                <a:solidFill>
                  <a:srgbClr val="F46D43"/>
                </a:solidFill>
              </a:rPr>
              <a:t>.</a:t>
            </a:r>
            <a:r>
              <a:rPr b="1" sz="4400" lang="en-US">
                <a:solidFill>
                  <a:srgbClr val="F46D43"/>
                </a:solidFill>
              </a:rPr>
              <a:t> </a:t>
            </a:r>
            <a:r>
              <a:rPr b="1" sz="4400" lang="en-US">
                <a:solidFill>
                  <a:srgbClr val="F46D43"/>
                </a:solidFill>
              </a:rPr>
              <a:t>F</a:t>
            </a:r>
            <a:r>
              <a:rPr b="1" sz="4400" lang="en-US">
                <a:solidFill>
                  <a:srgbClr val="F46D43"/>
                </a:solidFill>
              </a:rPr>
              <a:t>E</a:t>
            </a:r>
            <a:r>
              <a:rPr b="1" sz="4400" lang="en-US">
                <a:solidFill>
                  <a:srgbClr val="F46D43"/>
                </a:solidFill>
              </a:rPr>
              <a:t>A</a:t>
            </a:r>
            <a:r>
              <a:rPr b="1" sz="4400" lang="en-US">
                <a:solidFill>
                  <a:srgbClr val="F46D43"/>
                </a:solidFill>
              </a:rPr>
              <a:t>TURES</a:t>
            </a:r>
            <a:endParaRPr altLang="en-US" b="1"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30" name="Google Shape;972;p69"/>
          <p:cNvSpPr/>
          <p:nvPr/>
        </p:nvSpPr>
        <p:spPr>
          <a:xfrm>
            <a:off x="5231054" y="1920850"/>
            <a:ext cx="2339347" cy="2176717"/>
          </a:xfrm>
          <a:custGeom>
            <a:avLst/>
            <a:ahLst/>
            <a:rect l="l" t="t" r="r" b="b"/>
            <a:pathLst>
              <a:path w="79475" h="121367" extrusionOk="0">
                <a:moveTo>
                  <a:pt x="1" y="0"/>
                </a:moveTo>
                <a:lnTo>
                  <a:pt x="1" y="38997"/>
                </a:lnTo>
                <a:cubicBezTo>
                  <a:pt x="588" y="44011"/>
                  <a:pt x="2425" y="48797"/>
                  <a:pt x="5360" y="52918"/>
                </a:cubicBezTo>
                <a:lnTo>
                  <a:pt x="9329" y="58469"/>
                </a:lnTo>
                <a:cubicBezTo>
                  <a:pt x="10541" y="59694"/>
                  <a:pt x="10541" y="61672"/>
                  <a:pt x="9329" y="62897"/>
                </a:cubicBezTo>
                <a:lnTo>
                  <a:pt x="5360" y="68448"/>
                </a:lnTo>
                <a:cubicBezTo>
                  <a:pt x="2425" y="72557"/>
                  <a:pt x="588" y="77355"/>
                  <a:pt x="1" y="82370"/>
                </a:cubicBezTo>
                <a:lnTo>
                  <a:pt x="1" y="121366"/>
                </a:lnTo>
                <a:lnTo>
                  <a:pt x="68743" y="121366"/>
                </a:lnTo>
                <a:lnTo>
                  <a:pt x="68743" y="85815"/>
                </a:lnTo>
                <a:cubicBezTo>
                  <a:pt x="68743" y="79588"/>
                  <a:pt x="70682" y="73514"/>
                  <a:pt x="74293" y="68448"/>
                </a:cubicBezTo>
                <a:lnTo>
                  <a:pt x="78249" y="62897"/>
                </a:lnTo>
                <a:cubicBezTo>
                  <a:pt x="79474" y="61672"/>
                  <a:pt x="79474" y="59694"/>
                  <a:pt x="78249" y="58469"/>
                </a:cubicBezTo>
                <a:lnTo>
                  <a:pt x="74293" y="52918"/>
                </a:lnTo>
                <a:cubicBezTo>
                  <a:pt x="70669" y="47840"/>
                  <a:pt x="68730" y="41778"/>
                  <a:pt x="68730" y="35551"/>
                </a:cubicBezTo>
                <a:lnTo>
                  <a:pt x="68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31" name="Google Shape;973;p69"/>
          <p:cNvSpPr/>
          <p:nvPr/>
        </p:nvSpPr>
        <p:spPr>
          <a:xfrm>
            <a:off x="3213529" y="1920850"/>
            <a:ext cx="2337080" cy="2176717"/>
          </a:xfrm>
          <a:custGeom>
            <a:avLst/>
            <a:ahLst/>
            <a:rect l="l" t="t" r="r" b="b"/>
            <a:pathLst>
              <a:path w="79398" h="121367" extrusionOk="0">
                <a:moveTo>
                  <a:pt x="0" y="0"/>
                </a:moveTo>
                <a:lnTo>
                  <a:pt x="0" y="35551"/>
                </a:lnTo>
                <a:cubicBezTo>
                  <a:pt x="0" y="41778"/>
                  <a:pt x="1940" y="47852"/>
                  <a:pt x="5564" y="52918"/>
                </a:cubicBezTo>
                <a:lnTo>
                  <a:pt x="9520" y="58469"/>
                </a:lnTo>
                <a:cubicBezTo>
                  <a:pt x="10745" y="59694"/>
                  <a:pt x="10745" y="61672"/>
                  <a:pt x="9520" y="62897"/>
                </a:cubicBezTo>
                <a:lnTo>
                  <a:pt x="5564" y="68448"/>
                </a:lnTo>
                <a:cubicBezTo>
                  <a:pt x="1952" y="73514"/>
                  <a:pt x="0" y="79588"/>
                  <a:pt x="0" y="85815"/>
                </a:cubicBezTo>
                <a:lnTo>
                  <a:pt x="0" y="121366"/>
                </a:lnTo>
                <a:lnTo>
                  <a:pt x="68665" y="121366"/>
                </a:lnTo>
                <a:lnTo>
                  <a:pt x="68665" y="85815"/>
                </a:lnTo>
                <a:cubicBezTo>
                  <a:pt x="68665" y="79588"/>
                  <a:pt x="70605" y="73514"/>
                  <a:pt x="74216" y="68448"/>
                </a:cubicBezTo>
                <a:lnTo>
                  <a:pt x="78185" y="62897"/>
                </a:lnTo>
                <a:cubicBezTo>
                  <a:pt x="79397" y="61672"/>
                  <a:pt x="79397" y="59694"/>
                  <a:pt x="78185" y="58469"/>
                </a:cubicBezTo>
                <a:lnTo>
                  <a:pt x="74216" y="52918"/>
                </a:lnTo>
                <a:cubicBezTo>
                  <a:pt x="70605" y="47840"/>
                  <a:pt x="68665" y="41778"/>
                  <a:pt x="68665" y="35551"/>
                </a:cubicBezTo>
                <a:lnTo>
                  <a:pt x="686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32" name="Google Shape;974;p69"/>
          <p:cNvSpPr/>
          <p:nvPr/>
        </p:nvSpPr>
        <p:spPr>
          <a:xfrm>
            <a:off x="1190600" y="1920850"/>
            <a:ext cx="2339317" cy="2176717"/>
          </a:xfrm>
          <a:custGeom>
            <a:avLst/>
            <a:ahLst/>
            <a:rect l="l" t="t" r="r" b="b"/>
            <a:pathLst>
              <a:path w="79474" h="121367" extrusionOk="0">
                <a:moveTo>
                  <a:pt x="0" y="0"/>
                </a:moveTo>
                <a:lnTo>
                  <a:pt x="0" y="121366"/>
                </a:lnTo>
                <a:lnTo>
                  <a:pt x="68729" y="121366"/>
                </a:lnTo>
                <a:lnTo>
                  <a:pt x="68729" y="85815"/>
                </a:lnTo>
                <a:cubicBezTo>
                  <a:pt x="68729" y="79588"/>
                  <a:pt x="70669" y="73514"/>
                  <a:pt x="74293" y="68448"/>
                </a:cubicBezTo>
                <a:lnTo>
                  <a:pt x="78249" y="62897"/>
                </a:lnTo>
                <a:cubicBezTo>
                  <a:pt x="79474" y="61672"/>
                  <a:pt x="79474" y="59694"/>
                  <a:pt x="78249" y="58469"/>
                </a:cubicBezTo>
                <a:lnTo>
                  <a:pt x="74293" y="52918"/>
                </a:lnTo>
                <a:cubicBezTo>
                  <a:pt x="70669" y="47840"/>
                  <a:pt x="68729" y="41778"/>
                  <a:pt x="68729" y="35551"/>
                </a:cubicBezTo>
                <a:lnTo>
                  <a:pt x="6872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33" name="Google Shape;975;p69"/>
          <p:cNvSpPr txBox="1"/>
          <p:nvPr>
            <p:ph type="subTitle" idx="4294967295"/>
          </p:nvPr>
        </p:nvSpPr>
        <p:spPr>
          <a:xfrm>
            <a:off x="3429935" y="3079399"/>
            <a:ext cx="1834592" cy="13093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sactions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ied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twork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h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endParaRPr altLang="en-US" lang="zh-CN"/>
          </a:p>
        </p:txBody>
      </p:sp>
      <p:sp>
        <p:nvSpPr>
          <p:cNvPr id="1050434" name="Google Shape;976;p69"/>
          <p:cNvSpPr/>
          <p:nvPr/>
        </p:nvSpPr>
        <p:spPr>
          <a:xfrm rot="2699074">
            <a:off x="1800214" y="1575044"/>
            <a:ext cx="787222" cy="787222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35" name="Google Shape;977;p69"/>
          <p:cNvSpPr/>
          <p:nvPr/>
        </p:nvSpPr>
        <p:spPr>
          <a:xfrm rot="2699074">
            <a:off x="3861325" y="1575044"/>
            <a:ext cx="787222" cy="787222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36" name="Google Shape;978;p69"/>
          <p:cNvSpPr/>
          <p:nvPr/>
        </p:nvSpPr>
        <p:spPr>
          <a:xfrm rot="2699074">
            <a:off x="5887886" y="1575044"/>
            <a:ext cx="787222" cy="787222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437" name="Google Shape;979;p69"/>
          <p:cNvSpPr txBox="1"/>
          <p:nvPr>
            <p:ph type="title"/>
          </p:nvPr>
        </p:nvSpPr>
        <p:spPr>
          <a:xfrm>
            <a:off x="1065450" y="539500"/>
            <a:ext cx="7358400" cy="752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  <p:sp>
        <p:nvSpPr>
          <p:cNvPr id="1050438" name="Google Shape;980;p69"/>
          <p:cNvSpPr txBox="1"/>
          <p:nvPr>
            <p:ph type="title" idx="4294967295"/>
          </p:nvPr>
        </p:nvSpPr>
        <p:spPr>
          <a:xfrm>
            <a:off x="1227684" y="2601500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"/>
              <a:t>A</a:t>
            </a:r>
            <a:r>
              <a:rPr sz="2400" lang="en-US"/>
              <a:t>c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u</a:t>
            </a:r>
            <a:r>
              <a:rPr sz="2400" lang="en-US"/>
              <a:t>nt</a:t>
            </a:r>
            <a:r>
              <a:rPr sz="2400" lang="en-US"/>
              <a:t>s</a:t>
            </a:r>
            <a:endParaRPr sz="2400"/>
          </a:p>
        </p:txBody>
      </p:sp>
      <p:sp>
        <p:nvSpPr>
          <p:cNvPr id="1050439" name="Google Shape;981;p69"/>
          <p:cNvSpPr txBox="1"/>
          <p:nvPr>
            <p:ph type="subTitle" idx="4294967295"/>
          </p:nvPr>
        </p:nvSpPr>
        <p:spPr>
          <a:xfrm>
            <a:off x="1250805" y="3009207"/>
            <a:ext cx="2019185" cy="342923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altLang="en-US" lang="en-US"/>
              <a:t>U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r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c</a:t>
            </a:r>
            <a:r>
              <a:rPr altLang="en-US" lang="en-US"/>
              <a:t>c</a:t>
            </a:r>
            <a:r>
              <a:rPr altLang="en-US" lang="en-US"/>
              <a:t>ounts </a:t>
            </a:r>
            <a:r>
              <a:rPr altLang="en-US" lang="en-US"/>
              <a:t>a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e</a:t>
            </a: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y</a:t>
            </a:r>
            <a:r>
              <a:rPr altLang="en-US" lang="en-US"/>
              <a:t> </a:t>
            </a:r>
            <a:r>
              <a:rPr altLang="en-US" lang="en-US"/>
              <a:t>a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a</a:t>
            </a:r>
            <a:r>
              <a:rPr altLang="en-US" lang="en-US"/>
              <a:t>s</a:t>
            </a:r>
            <a:r>
              <a:rPr altLang="en-US" lang="en-US"/>
              <a:t>s</a:t>
            </a:r>
            <a:r>
              <a:rPr altLang="en-US" lang="en-US"/>
              <a:t>p</a:t>
            </a:r>
            <a:r>
              <a:rPr altLang="en-US" lang="en-US"/>
              <a:t>h</a:t>
            </a:r>
            <a:r>
              <a:rPr altLang="en-US" lang="en-US"/>
              <a:t>rase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i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te </a:t>
            </a:r>
            <a:r>
              <a:rPr altLang="en-US" lang="en-US"/>
              <a:t>k</a:t>
            </a:r>
            <a:r>
              <a:rPr altLang="en-US" lang="en-US"/>
              <a:t>e</a:t>
            </a:r>
            <a:r>
              <a:rPr altLang="en-US" lang="en-US"/>
              <a:t>y</a:t>
            </a:r>
            <a:endParaRPr altLang="en-US" lang="zh-CN"/>
          </a:p>
        </p:txBody>
      </p:sp>
      <p:sp>
        <p:nvSpPr>
          <p:cNvPr id="1050440" name="Google Shape;982;p69"/>
          <p:cNvSpPr txBox="1"/>
          <p:nvPr>
            <p:ph type="title" idx="4294967295"/>
          </p:nvPr>
        </p:nvSpPr>
        <p:spPr>
          <a:xfrm>
            <a:off x="3271986" y="2601500"/>
            <a:ext cx="1965900" cy="484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lt1"/>
                </a:solidFill>
              </a:rPr>
              <a:t>T</a:t>
            </a:r>
            <a:r>
              <a:rPr sz="2400" lang="en-US">
                <a:solidFill>
                  <a:schemeClr val="lt1"/>
                </a:solidFill>
              </a:rPr>
              <a:t>r</a:t>
            </a:r>
            <a:r>
              <a:rPr sz="2400" lang="en-US">
                <a:solidFill>
                  <a:schemeClr val="lt1"/>
                </a:solidFill>
              </a:rPr>
              <a:t>a</a:t>
            </a:r>
            <a:r>
              <a:rPr sz="2400" lang="en-US">
                <a:solidFill>
                  <a:schemeClr val="lt1"/>
                </a:solidFill>
              </a:rPr>
              <a:t>n</a:t>
            </a:r>
            <a:r>
              <a:rPr sz="2400" lang="en-US">
                <a:solidFill>
                  <a:schemeClr val="lt1"/>
                </a:solidFill>
              </a:rPr>
              <a:t>s</a:t>
            </a:r>
            <a:r>
              <a:rPr sz="2400" lang="en-US">
                <a:solidFill>
                  <a:schemeClr val="lt1"/>
                </a:solidFill>
              </a:rPr>
              <a:t>a</a:t>
            </a:r>
            <a:r>
              <a:rPr sz="2400" lang="en-US">
                <a:solidFill>
                  <a:schemeClr val="lt1"/>
                </a:solidFill>
              </a:rPr>
              <a:t>ctions 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50441" name="Google Shape;983;p69"/>
          <p:cNvSpPr txBox="1"/>
          <p:nvPr>
            <p:ph type="title" idx="4294967295"/>
          </p:nvPr>
        </p:nvSpPr>
        <p:spPr>
          <a:xfrm>
            <a:off x="5405797" y="2601500"/>
            <a:ext cx="17514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">
                <a:solidFill>
                  <a:schemeClr val="lt1"/>
                </a:solidFill>
              </a:rPr>
              <a:t>Online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50442" name="Google Shape;984;p69"/>
          <p:cNvSpPr txBox="1"/>
          <p:nvPr>
            <p:ph type="subTitle" idx="4294967295"/>
          </p:nvPr>
        </p:nvSpPr>
        <p:spPr>
          <a:xfrm>
            <a:off x="5275522" y="2980831"/>
            <a:ext cx="2033385" cy="385487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B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en-US">
                <a:solidFill>
                  <a:srgbClr val="FFFFFF"/>
                </a:solidFill>
              </a:rPr>
              <a:t>c</a:t>
            </a:r>
            <a:r>
              <a:rPr lang="en-US">
                <a:solidFill>
                  <a:srgbClr val="FFFFFF"/>
                </a:solidFill>
              </a:rPr>
              <a:t>ause </a:t>
            </a:r>
            <a:r>
              <a:rPr lang="en-US">
                <a:solidFill>
                  <a:srgbClr val="FFFFFF"/>
                </a:solidFill>
              </a:rPr>
              <a:t>of </a:t>
            </a:r>
            <a:r>
              <a:rPr lang="en-US">
                <a:solidFill>
                  <a:srgbClr val="FFFFFF"/>
                </a:solidFill>
              </a:rPr>
              <a:t>the </a:t>
            </a:r>
            <a:r>
              <a:rPr lang="en-US">
                <a:solidFill>
                  <a:srgbClr val="FFFFFF"/>
                </a:solidFill>
              </a:rPr>
              <a:t>u</a:t>
            </a:r>
            <a:r>
              <a:rPr lang="en-US">
                <a:solidFill>
                  <a:srgbClr val="FFFFFF"/>
                </a:solidFill>
              </a:rPr>
              <a:t>n</a:t>
            </a:r>
            <a:r>
              <a:rPr lang="en-US">
                <a:solidFill>
                  <a:srgbClr val="FFFFFF"/>
                </a:solidFill>
              </a:rPr>
              <a:t>d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en-US">
                <a:solidFill>
                  <a:srgbClr val="FFFFFF"/>
                </a:solidFill>
              </a:rPr>
              <a:t>r</a:t>
            </a:r>
            <a:r>
              <a:rPr lang="en-US">
                <a:solidFill>
                  <a:srgbClr val="FFFFFF"/>
                </a:solidFill>
              </a:rPr>
              <a:t>l</a:t>
            </a:r>
            <a:r>
              <a:rPr lang="en-US">
                <a:solidFill>
                  <a:srgbClr val="FFFFFF"/>
                </a:solidFill>
              </a:rPr>
              <a:t>ying </a:t>
            </a:r>
            <a:r>
              <a:rPr lang="en-US">
                <a:solidFill>
                  <a:srgbClr val="FFFFFF"/>
                </a:solidFill>
              </a:rPr>
              <a:t>d</a:t>
            </a:r>
            <a:r>
              <a:rPr lang="en-US">
                <a:solidFill>
                  <a:srgbClr val="FFFFFF"/>
                </a:solidFill>
              </a:rPr>
              <a:t>i</a:t>
            </a:r>
            <a:r>
              <a:rPr lang="en-US">
                <a:solidFill>
                  <a:srgbClr val="FFFFFF"/>
                </a:solidFill>
              </a:rPr>
              <a:t>s</a:t>
            </a:r>
            <a:r>
              <a:rPr lang="en-US">
                <a:solidFill>
                  <a:srgbClr val="FFFFFF"/>
                </a:solidFill>
              </a:rPr>
              <a:t>t</a:t>
            </a:r>
            <a:r>
              <a:rPr lang="en-US">
                <a:solidFill>
                  <a:srgbClr val="FFFFFF"/>
                </a:solidFill>
              </a:rPr>
              <a:t>r</a:t>
            </a:r>
            <a:r>
              <a:rPr lang="en-US">
                <a:solidFill>
                  <a:srgbClr val="FFFFFF"/>
                </a:solidFill>
              </a:rPr>
              <a:t>i</a:t>
            </a:r>
            <a:r>
              <a:rPr lang="en-US">
                <a:solidFill>
                  <a:srgbClr val="FFFFFF"/>
                </a:solidFill>
              </a:rPr>
              <a:t>buted </a:t>
            </a:r>
            <a:r>
              <a:rPr lang="en-US">
                <a:solidFill>
                  <a:srgbClr val="FFFFFF"/>
                </a:solidFill>
              </a:rPr>
              <a:t>network</a:t>
            </a:r>
            <a:r>
              <a:rPr lang="en-US">
                <a:solidFill>
                  <a:srgbClr val="FFFFFF"/>
                </a:solidFill>
              </a:rPr>
              <a:t>,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u</a:t>
            </a:r>
            <a:r>
              <a:rPr lang="en-US">
                <a:solidFill>
                  <a:srgbClr val="FFFFFF"/>
                </a:solidFill>
              </a:rPr>
              <a:t>p</a:t>
            </a:r>
            <a:r>
              <a:rPr lang="en-US">
                <a:solidFill>
                  <a:srgbClr val="FFFFFF"/>
                </a:solidFill>
              </a:rPr>
              <a:t>t</a:t>
            </a:r>
            <a:r>
              <a:rPr lang="en-US">
                <a:solidFill>
                  <a:srgbClr val="FFFFFF"/>
                </a:solidFill>
              </a:rPr>
              <a:t>i</a:t>
            </a:r>
            <a:r>
              <a:rPr lang="en-US">
                <a:solidFill>
                  <a:srgbClr val="FFFFFF"/>
                </a:solidFill>
              </a:rPr>
              <a:t>m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i</a:t>
            </a:r>
            <a:r>
              <a:rPr lang="en-US">
                <a:solidFill>
                  <a:srgbClr val="FFFFFF"/>
                </a:solidFill>
              </a:rPr>
              <a:t>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a</a:t>
            </a:r>
            <a:r>
              <a:rPr lang="en-US">
                <a:solidFill>
                  <a:srgbClr val="FFFFFF"/>
                </a:solidFill>
              </a:rPr>
              <a:t>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r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en-US">
                <a:solidFill>
                  <a:srgbClr val="FFFFFF"/>
                </a:solidFill>
              </a:rPr>
              <a:t>l</a:t>
            </a:r>
            <a:r>
              <a:rPr lang="en-US">
                <a:solidFill>
                  <a:srgbClr val="FFFFFF"/>
                </a:solidFill>
              </a:rPr>
              <a:t>i</a:t>
            </a:r>
            <a:r>
              <a:rPr lang="en-US">
                <a:solidFill>
                  <a:srgbClr val="FFFFFF"/>
                </a:solidFill>
              </a:rPr>
              <a:t>a</a:t>
            </a:r>
            <a:r>
              <a:rPr lang="en-US">
                <a:solidFill>
                  <a:srgbClr val="FFFFFF"/>
                </a:solidFill>
              </a:rPr>
              <a:t>b</a:t>
            </a:r>
            <a:r>
              <a:rPr lang="en-US">
                <a:solidFill>
                  <a:srgbClr val="FFFFFF"/>
                </a:solidFill>
              </a:rPr>
              <a:t>le </a:t>
            </a:r>
            <a:r>
              <a:rPr lang="en-US">
                <a:solidFill>
                  <a:srgbClr val="FFFFFF"/>
                </a:solidFill>
              </a:rPr>
              <a:t>a</a:t>
            </a:r>
            <a:r>
              <a:rPr lang="en-US">
                <a:solidFill>
                  <a:srgbClr val="FFFFFF"/>
                </a:solidFill>
              </a:rPr>
              <a:t>s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c</a:t>
            </a:r>
            <a:r>
              <a:rPr lang="en-US">
                <a:solidFill>
                  <a:srgbClr val="FFFFFF"/>
                </a:solidFill>
              </a:rPr>
              <a:t>a</a:t>
            </a:r>
            <a:r>
              <a:rPr lang="en-US">
                <a:solidFill>
                  <a:srgbClr val="FFFFFF"/>
                </a:solidFill>
              </a:rPr>
              <a:t>n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b</a:t>
            </a:r>
            <a:r>
              <a:rPr lang="en-US">
                <a:solidFill>
                  <a:srgbClr val="FFFFFF"/>
                </a:solidFill>
              </a:rPr>
              <a:t>e</a:t>
            </a:r>
            <a:r>
              <a:rPr lang="en-US">
                <a:solidFill>
                  <a:srgbClr val="FFFFFF"/>
                </a:solidFill>
              </a:rPr>
              <a:t>.</a:t>
            </a:r>
            <a:endParaRPr altLang="en-US" lang="zh-CN"/>
          </a:p>
        </p:txBody>
      </p:sp>
      <p:grpSp>
        <p:nvGrpSpPr>
          <p:cNvPr id="198" name="Google Shape;985;p69"/>
          <p:cNvGrpSpPr/>
          <p:nvPr/>
        </p:nvGrpSpPr>
        <p:grpSpPr>
          <a:xfrm>
            <a:off x="1978326" y="1759426"/>
            <a:ext cx="430998" cy="369730"/>
            <a:chOff x="-3037625" y="3254850"/>
            <a:chExt cx="299325" cy="256775"/>
          </a:xfrm>
        </p:grpSpPr>
        <p:sp>
          <p:nvSpPr>
            <p:cNvPr id="1050443" name="Google Shape;986;p69"/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ah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44" name="Google Shape;987;p69"/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ah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45" name="Google Shape;988;p69"/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ah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46" name="Google Shape;989;p69"/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ah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199" name="Google Shape;990;p69"/>
          <p:cNvGrpSpPr/>
          <p:nvPr/>
        </p:nvGrpSpPr>
        <p:grpSpPr>
          <a:xfrm>
            <a:off x="4044531" y="1710649"/>
            <a:ext cx="420811" cy="418507"/>
            <a:chOff x="-5971525" y="3273750"/>
            <a:chExt cx="292250" cy="290650"/>
          </a:xfrm>
        </p:grpSpPr>
        <p:sp>
          <p:nvSpPr>
            <p:cNvPr id="1050447" name="Google Shape;991;p69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ah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48" name="Google Shape;992;p69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ah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200" name="Google Shape;993;p69"/>
          <p:cNvGrpSpPr/>
          <p:nvPr/>
        </p:nvGrpSpPr>
        <p:grpSpPr>
          <a:xfrm>
            <a:off x="6100523" y="1710072"/>
            <a:ext cx="425310" cy="419659"/>
            <a:chOff x="-1951475" y="3597450"/>
            <a:chExt cx="295375" cy="291450"/>
          </a:xfrm>
        </p:grpSpPr>
        <p:sp>
          <p:nvSpPr>
            <p:cNvPr id="1050449" name="Google Shape;994;p69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ah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50" name="Google Shape;995;p69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ah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51" name="Google Shape;996;p69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ah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452" name="Google Shape;997;p69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ah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73" name=""/>
          <p:cNvSpPr>
            <a:spLocks noGrp="1"/>
          </p:cNvSpPr>
          <p:nvPr>
            <p:ph type="title"/>
          </p:nvPr>
        </p:nvSpPr>
        <p:spPr>
          <a:xfrm>
            <a:off x="957684" y="486750"/>
            <a:ext cx="1965900" cy="891300"/>
          </a:xfrm>
        </p:spPr>
        <p:txBody>
          <a:bodyPr/>
          <a:p>
            <a:r>
              <a:rPr sz="2400" lang="en-US">
                <a:solidFill>
                  <a:srgbClr val="0070C0"/>
                </a:solidFill>
              </a:rPr>
              <a:t>Messaging </a:t>
            </a:r>
            <a:r>
              <a:rPr sz="2400" lang="en-US">
                <a:solidFill>
                  <a:srgbClr val="0070C0"/>
                </a:solidFill>
              </a:rPr>
              <a:t>S</a:t>
            </a:r>
            <a:r>
              <a:rPr sz="2400" lang="en-US">
                <a:solidFill>
                  <a:srgbClr val="0070C0"/>
                </a:solidFill>
              </a:rPr>
              <a:t>e</a:t>
            </a:r>
            <a:r>
              <a:rPr sz="2400" lang="en-US">
                <a:solidFill>
                  <a:srgbClr val="0070C0"/>
                </a:solidFill>
              </a:rPr>
              <a:t>r</a:t>
            </a:r>
            <a:r>
              <a:rPr sz="2400" lang="en-US">
                <a:solidFill>
                  <a:srgbClr val="0070C0"/>
                </a:solidFill>
              </a:rPr>
              <a:t>vice </a:t>
            </a:r>
            <a:endParaRPr sz="2000" lang="en-US">
              <a:solidFill>
                <a:srgbClr val="0070C0"/>
              </a:solidFill>
            </a:endParaRPr>
          </a:p>
        </p:txBody>
      </p:sp>
      <p:sp>
        <p:nvSpPr>
          <p:cNvPr id="1050474" name=""/>
          <p:cNvSpPr>
            <a:spLocks noGrp="1"/>
          </p:cNvSpPr>
          <p:nvPr>
            <p:ph type="subTitle" idx="1"/>
          </p:nvPr>
        </p:nvSpPr>
        <p:spPr>
          <a:xfrm>
            <a:off x="611215" y="1457097"/>
            <a:ext cx="2658839" cy="205193"/>
          </a:xfrm>
        </p:spPr>
        <p:txBody>
          <a:bodyPr anchor="t"/>
          <a:p>
            <a:pPr algn="ctr" lvl="0"/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omers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eive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ages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ch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er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ypted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.</a:t>
            </a:r>
            <a:endParaRPr lang="en-US"/>
          </a:p>
        </p:txBody>
      </p:sp>
      <p:sp>
        <p:nvSpPr>
          <p:cNvPr id="1050475" name=""/>
          <p:cNvSpPr>
            <a:spLocks noGrp="1"/>
          </p:cNvSpPr>
          <p:nvPr>
            <p:ph type="title" idx="2"/>
          </p:nvPr>
        </p:nvSpPr>
        <p:spPr>
          <a:xfrm>
            <a:off x="3461916" y="486750"/>
            <a:ext cx="1965900" cy="891300"/>
          </a:xfrm>
        </p:spPr>
        <p:txBody>
          <a:bodyPr/>
          <a:p>
            <a:r>
              <a:rPr lang="en-US"/>
              <a:t>E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ypted 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endParaRPr lang="en-US"/>
          </a:p>
        </p:txBody>
      </p:sp>
      <p:sp>
        <p:nvSpPr>
          <p:cNvPr id="1050476" name=""/>
          <p:cNvSpPr>
            <a:spLocks noGrp="1"/>
          </p:cNvSpPr>
          <p:nvPr>
            <p:ph type="subTitle" idx="3"/>
          </p:nvPr>
        </p:nvSpPr>
        <p:spPr>
          <a:xfrm>
            <a:off x="3176774" y="1559693"/>
            <a:ext cx="2339021" cy="79047"/>
          </a:xfrm>
        </p:spPr>
        <p:txBody>
          <a:bodyPr anchor="t"/>
          <a:p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omers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 </a:t>
            </a:r>
            <a:r>
              <a:rPr lang="en-US"/>
              <a:t>Blockchain 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ch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nsaction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ate </a:t>
            </a:r>
            <a:endParaRPr lang="en-US"/>
          </a:p>
        </p:txBody>
      </p:sp>
      <p:sp>
        <p:nvSpPr>
          <p:cNvPr id="1050477" name=""/>
          <p:cNvSpPr>
            <a:spLocks noGrp="1"/>
          </p:cNvSpPr>
          <p:nvPr>
            <p:ph type="title" idx="4"/>
          </p:nvPr>
        </p:nvSpPr>
        <p:spPr>
          <a:xfrm>
            <a:off x="957684" y="2928072"/>
            <a:ext cx="1965900" cy="815100"/>
          </a:xfrm>
        </p:spPr>
        <p:txBody>
          <a:bodyPr/>
          <a:p>
            <a:r>
              <a:rPr lang="en-US"/>
              <a:t>V</a:t>
            </a:r>
            <a:r>
              <a:rPr lang="en-US"/>
              <a:t>o</a:t>
            </a:r>
            <a:r>
              <a:rPr lang="en-US"/>
              <a:t>ting </a:t>
            </a:r>
            <a:r>
              <a:rPr lang="en-US"/>
              <a:t>System </a:t>
            </a:r>
            <a:endParaRPr lang="en-US"/>
          </a:p>
        </p:txBody>
      </p:sp>
      <p:sp>
        <p:nvSpPr>
          <p:cNvPr id="1050478" name=""/>
          <p:cNvSpPr>
            <a:spLocks noGrp="1"/>
          </p:cNvSpPr>
          <p:nvPr>
            <p:ph type="subTitle" idx="5"/>
          </p:nvPr>
        </p:nvSpPr>
        <p:spPr>
          <a:xfrm>
            <a:off x="767734" y="3666835"/>
            <a:ext cx="2409039" cy="506939"/>
          </a:xfrm>
        </p:spPr>
        <p:txBody>
          <a:bodyPr/>
          <a:p>
            <a:r>
              <a:rPr lang="en-US"/>
              <a:t>A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ounts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 </a:t>
            </a:r>
            <a:r>
              <a:rPr lang="en-US"/>
              <a:t>to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lized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ing </a:t>
            </a:r>
            <a:r>
              <a:rPr lang="en-US"/>
              <a:t>s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tem </a:t>
            </a:r>
            <a:endParaRPr lang="en-US"/>
          </a:p>
        </p:txBody>
      </p:sp>
      <p:sp>
        <p:nvSpPr>
          <p:cNvPr id="1050479" name=""/>
          <p:cNvSpPr>
            <a:spLocks noGrp="1"/>
          </p:cNvSpPr>
          <p:nvPr>
            <p:ph type="title" idx="6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u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c 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I</a:t>
            </a:r>
            <a:endParaRPr lang="en-US"/>
          </a:p>
        </p:txBody>
      </p:sp>
      <p:sp>
        <p:nvSpPr>
          <p:cNvPr id="1050480" name=""/>
          <p:cNvSpPr>
            <a:spLocks noGrp="1"/>
          </p:cNvSpPr>
          <p:nvPr>
            <p:ph type="subTitle" idx="7"/>
          </p:nvPr>
        </p:nvSpPr>
        <p:spPr>
          <a:xfrm>
            <a:off x="3014361" y="3666834"/>
            <a:ext cx="2663844" cy="440523"/>
          </a:xfrm>
        </p:spPr>
        <p:txBody>
          <a:bodyPr/>
          <a:p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tomers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tom 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ications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nizations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omers</a:t>
            </a:r>
            <a:endParaRPr lang="en-US"/>
          </a:p>
        </p:txBody>
      </p:sp>
      <p:sp>
        <p:nvSpPr>
          <p:cNvPr id="1050481" name=""/>
          <p:cNvSpPr>
            <a:spLocks noGrp="1"/>
          </p:cNvSpPr>
          <p:nvPr>
            <p:ph type="title" idx="8"/>
          </p:nvPr>
        </p:nvSpPr>
        <p:spPr>
          <a:xfrm>
            <a:off x="5966148" y="565796"/>
            <a:ext cx="1965900" cy="891300"/>
          </a:xfrm>
        </p:spPr>
        <p:txBody>
          <a:bodyPr/>
          <a:p>
            <a:r>
              <a:rPr lang="en-US"/>
              <a:t>P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saction</a:t>
            </a:r>
            <a:r>
              <a:rPr lang="en-US"/>
              <a:t>s</a:t>
            </a:r>
            <a:endParaRPr lang="en-US"/>
          </a:p>
        </p:txBody>
      </p:sp>
      <p:sp>
        <p:nvSpPr>
          <p:cNvPr id="1050482" name=""/>
          <p:cNvSpPr>
            <a:spLocks noGrp="1"/>
          </p:cNvSpPr>
          <p:nvPr>
            <p:ph type="subTitle" idx="9"/>
          </p:nvPr>
        </p:nvSpPr>
        <p:spPr>
          <a:xfrm>
            <a:off x="5706296" y="2509097"/>
            <a:ext cx="2485605" cy="125305"/>
          </a:xfrm>
        </p:spPr>
        <p:txBody>
          <a:bodyPr anchor="b" anchorCtr="1"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nding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Blockchain </a:t>
            </a:r>
            <a:endParaRPr lang="en-US"/>
          </a:p>
        </p:txBody>
      </p:sp>
      <p:sp>
        <p:nvSpPr>
          <p:cNvPr id="1050483" name=""/>
          <p:cNvSpPr>
            <a:spLocks noGrp="1"/>
          </p:cNvSpPr>
          <p:nvPr>
            <p:ph type="title" idx="13"/>
          </p:nvPr>
        </p:nvSpPr>
        <p:spPr>
          <a:xfrm>
            <a:off x="5966148" y="2708700"/>
            <a:ext cx="1965900" cy="815100"/>
          </a:xfrm>
        </p:spPr>
        <p:txBody>
          <a:bodyPr/>
          <a:p>
            <a:r>
              <a:rPr lang="en-US"/>
              <a:t>D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i</a:t>
            </a:r>
            <a:r>
              <a:rPr lang="en-US"/>
              <a:t>buted 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ications </a:t>
            </a:r>
            <a:endParaRPr lang="en-US"/>
          </a:p>
        </p:txBody>
      </p:sp>
      <p:sp>
        <p:nvSpPr>
          <p:cNvPr id="1050484" name=""/>
          <p:cNvSpPr>
            <a:spLocks noGrp="1"/>
          </p:cNvSpPr>
          <p:nvPr>
            <p:ph type="subTitle" idx="14"/>
          </p:nvPr>
        </p:nvSpPr>
        <p:spPr>
          <a:xfrm>
            <a:off x="5966147" y="3523799"/>
            <a:ext cx="1965900" cy="484800"/>
          </a:xfrm>
        </p:spPr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-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Blockchain 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.</a:t>
            </a:r>
            <a:endParaRPr lang="en-US"/>
          </a:p>
          <a:p>
            <a:pPr indent="-285750" marL="425450">
              <a:buFont typeface="Arial"/>
              <a:buChar char="•"/>
            </a:pPr>
            <a:r>
              <a:rPr lang="en-US"/>
              <a:t>D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et </a:t>
            </a:r>
            <a:r>
              <a:rPr lang="en-US"/>
              <a:t>S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em</a:t>
            </a:r>
            <a:endParaRPr lang="en-US"/>
          </a:p>
          <a:p>
            <a:pPr indent="-285750" marL="425450">
              <a:buFont typeface="Arial"/>
              <a:buChar char="•"/>
            </a:pPr>
            <a:r>
              <a:rPr lang="en-US"/>
              <a:t>D</a:t>
            </a:r>
            <a:r>
              <a:rPr lang="en-US"/>
              <a:t>i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tificate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Google Shape;415;p43"/>
          <p:cNvSpPr/>
          <p:nvPr/>
        </p:nvSpPr>
        <p:spPr>
          <a:xfrm rot="2699062">
            <a:off x="8040239" y="30106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4217" y="1098995"/>
            <a:ext cx="7804753" cy="2945510"/>
          </a:xfrm>
          <a:prstGeom prst="rect"/>
        </p:spPr>
      </p:pic>
      <p:sp>
        <p:nvSpPr>
          <p:cNvPr id="1048593" name=""/>
          <p:cNvSpPr txBox="1"/>
          <p:nvPr/>
        </p:nvSpPr>
        <p:spPr>
          <a:xfrm>
            <a:off x="779442" y="43452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work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5" name="Google Shape;439;p45"/>
          <p:cNvSpPr txBox="1"/>
          <p:nvPr>
            <p:ph type="title"/>
          </p:nvPr>
        </p:nvSpPr>
        <p:spPr>
          <a:xfrm>
            <a:off x="593968" y="2060786"/>
            <a:ext cx="7729844" cy="1449597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F46D43"/>
                </a:solidFill>
              </a:rPr>
              <a:t>0</a:t>
            </a:r>
            <a:r>
              <a:rPr b="1" sz="4400" lang="en-US">
                <a:solidFill>
                  <a:srgbClr val="F46D43"/>
                </a:solidFill>
              </a:rPr>
              <a:t>5</a:t>
            </a:r>
            <a:r>
              <a:rPr b="1" sz="4400" lang="en-US">
                <a:solidFill>
                  <a:srgbClr val="F46D43"/>
                </a:solidFill>
              </a:rPr>
              <a:t>.</a:t>
            </a:r>
            <a:r>
              <a:rPr b="1" sz="4400" lang="en-US">
                <a:solidFill>
                  <a:srgbClr val="F46D43"/>
                </a:solidFill>
              </a:rPr>
              <a:t> </a:t>
            </a:r>
            <a:r>
              <a:rPr b="1" sz="4400" lang="en-US">
                <a:solidFill>
                  <a:srgbClr val="F46D43"/>
                </a:solidFill>
              </a:rPr>
              <a:t>K</a:t>
            </a:r>
            <a:r>
              <a:rPr b="1" sz="4400" lang="en-US">
                <a:solidFill>
                  <a:srgbClr val="F46D43"/>
                </a:solidFill>
              </a:rPr>
              <a:t>E</a:t>
            </a:r>
            <a:r>
              <a:rPr b="1" sz="4400" lang="en-US">
                <a:solidFill>
                  <a:srgbClr val="F46D43"/>
                </a:solidFill>
              </a:rPr>
              <a:t>Y </a:t>
            </a:r>
            <a:r>
              <a:rPr b="1" sz="4400" lang="en-US">
                <a:solidFill>
                  <a:srgbClr val="F46D43"/>
                </a:solidFill>
              </a:rPr>
              <a:t>B</a:t>
            </a:r>
            <a:r>
              <a:rPr b="1" sz="4400" lang="en-US">
                <a:solidFill>
                  <a:srgbClr val="F46D43"/>
                </a:solidFill>
              </a:rPr>
              <a:t>E</a:t>
            </a:r>
            <a:r>
              <a:rPr b="1" sz="4400" lang="en-US">
                <a:solidFill>
                  <a:srgbClr val="F46D43"/>
                </a:solidFill>
              </a:rPr>
              <a:t>N</a:t>
            </a:r>
            <a:r>
              <a:rPr b="1" sz="4400" lang="en-US">
                <a:solidFill>
                  <a:srgbClr val="F46D43"/>
                </a:solidFill>
              </a:rPr>
              <a:t>E</a:t>
            </a:r>
            <a:r>
              <a:rPr b="1" sz="4400" lang="en-US">
                <a:solidFill>
                  <a:srgbClr val="F46D43"/>
                </a:solidFill>
              </a:rPr>
              <a:t>FITS </a:t>
            </a:r>
            <a:endParaRPr altLang="en-US" b="1" 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03" name="Google Shape;908;p67"/>
          <p:cNvSpPr txBox="1"/>
          <p:nvPr>
            <p:ph type="title" idx="2"/>
          </p:nvPr>
        </p:nvSpPr>
        <p:spPr>
          <a:xfrm>
            <a:off x="1752275" y="3725523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Secure</a:t>
            </a:r>
            <a:r>
              <a:rPr lang="en-US"/>
              <a:t> </a:t>
            </a:r>
            <a:endParaRPr altLang="en-US" lang="zh-CN"/>
          </a:p>
        </p:txBody>
      </p:sp>
      <p:sp>
        <p:nvSpPr>
          <p:cNvPr id="1050504" name="Google Shape;910;p67"/>
          <p:cNvSpPr txBox="1"/>
          <p:nvPr>
            <p:ph type="title" idx="3"/>
          </p:nvPr>
        </p:nvSpPr>
        <p:spPr>
          <a:xfrm>
            <a:off x="5055325" y="3725523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rent </a:t>
            </a:r>
            <a:endParaRPr altLang="en-US" lang="zh-CN"/>
          </a:p>
        </p:txBody>
      </p:sp>
      <p:sp>
        <p:nvSpPr>
          <p:cNvPr id="1050505" name="Google Shape;912;p67"/>
          <p:cNvSpPr txBox="1"/>
          <p:nvPr>
            <p:ph type="title" idx="5"/>
          </p:nvPr>
        </p:nvSpPr>
        <p:spPr>
          <a:xfrm>
            <a:off x="1752275" y="1849338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p</a:t>
            </a:r>
            <a:endParaRPr altLang="en-US" lang="zh-CN"/>
          </a:p>
        </p:txBody>
      </p:sp>
      <p:sp>
        <p:nvSpPr>
          <p:cNvPr id="1050506" name="Google Shape;914;p67"/>
          <p:cNvSpPr txBox="1"/>
          <p:nvPr>
            <p:ph type="title" idx="7"/>
          </p:nvPr>
        </p:nvSpPr>
        <p:spPr>
          <a:xfrm>
            <a:off x="5055325" y="1849338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lang="en-US"/>
              <a:t>Easy-to-use </a:t>
            </a:r>
            <a:endParaRPr altLang="en-US" lang="zh-CN"/>
          </a:p>
        </p:txBody>
      </p:sp>
      <p:grpSp>
        <p:nvGrpSpPr>
          <p:cNvPr id="212" name="Google Shape;917;p67"/>
          <p:cNvGrpSpPr/>
          <p:nvPr/>
        </p:nvGrpSpPr>
        <p:grpSpPr>
          <a:xfrm>
            <a:off x="5913472" y="1586180"/>
            <a:ext cx="620091" cy="274317"/>
            <a:chOff x="5913472" y="1586180"/>
            <a:chExt cx="620091" cy="274317"/>
          </a:xfrm>
        </p:grpSpPr>
        <p:sp>
          <p:nvSpPr>
            <p:cNvPr id="1050507" name="Google Shape;918;p67"/>
            <p:cNvSpPr/>
            <p:nvPr/>
          </p:nvSpPr>
          <p:spPr>
            <a:xfrm>
              <a:off x="5913472" y="1586193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08" name="Google Shape;919;p67"/>
            <p:cNvSpPr/>
            <p:nvPr/>
          </p:nvSpPr>
          <p:spPr>
            <a:xfrm>
              <a:off x="6259247" y="1586180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3" name="Google Shape;920;p67"/>
          <p:cNvGrpSpPr/>
          <p:nvPr/>
        </p:nvGrpSpPr>
        <p:grpSpPr>
          <a:xfrm>
            <a:off x="2437534" y="3164755"/>
            <a:ext cx="965866" cy="274330"/>
            <a:chOff x="2437534" y="3164755"/>
            <a:chExt cx="965866" cy="274330"/>
          </a:xfrm>
        </p:grpSpPr>
        <p:sp>
          <p:nvSpPr>
            <p:cNvPr id="1050509" name="Google Shape;921;p67"/>
            <p:cNvSpPr/>
            <p:nvPr/>
          </p:nvSpPr>
          <p:spPr>
            <a:xfrm>
              <a:off x="2437534" y="3164768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10" name="Google Shape;922;p67"/>
            <p:cNvSpPr/>
            <p:nvPr/>
          </p:nvSpPr>
          <p:spPr>
            <a:xfrm>
              <a:off x="2783309" y="3164755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11" name="Google Shape;923;p67"/>
            <p:cNvSpPr/>
            <p:nvPr/>
          </p:nvSpPr>
          <p:spPr>
            <a:xfrm>
              <a:off x="3129084" y="3164780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4" name="Google Shape;924;p67"/>
          <p:cNvGrpSpPr/>
          <p:nvPr/>
        </p:nvGrpSpPr>
        <p:grpSpPr>
          <a:xfrm>
            <a:off x="5567709" y="3164755"/>
            <a:ext cx="1311641" cy="274330"/>
            <a:chOff x="5567709" y="3164755"/>
            <a:chExt cx="1311641" cy="274330"/>
          </a:xfrm>
        </p:grpSpPr>
        <p:sp>
          <p:nvSpPr>
            <p:cNvPr id="1050512" name="Google Shape;925;p67"/>
            <p:cNvSpPr/>
            <p:nvPr/>
          </p:nvSpPr>
          <p:spPr>
            <a:xfrm>
              <a:off x="5567709" y="3164768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13" name="Google Shape;926;p67"/>
            <p:cNvSpPr/>
            <p:nvPr/>
          </p:nvSpPr>
          <p:spPr>
            <a:xfrm>
              <a:off x="5913484" y="3164755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14" name="Google Shape;927;p67"/>
            <p:cNvSpPr/>
            <p:nvPr/>
          </p:nvSpPr>
          <p:spPr>
            <a:xfrm>
              <a:off x="6259259" y="3164780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15" name="Google Shape;928;p67"/>
            <p:cNvSpPr/>
            <p:nvPr/>
          </p:nvSpPr>
          <p:spPr>
            <a:xfrm>
              <a:off x="6605034" y="3164780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924;p67"/>
          <p:cNvGrpSpPr/>
          <p:nvPr/>
        </p:nvGrpSpPr>
        <p:grpSpPr>
          <a:xfrm>
            <a:off x="3997114" y="720403"/>
            <a:ext cx="1311641" cy="274330"/>
            <a:chOff x="5567709" y="3164755"/>
            <a:chExt cx="1311641" cy="274330"/>
          </a:xfrm>
        </p:grpSpPr>
        <p:sp>
          <p:nvSpPr>
            <p:cNvPr id="1050516" name="Google Shape;925;p67"/>
            <p:cNvSpPr/>
            <p:nvPr/>
          </p:nvSpPr>
          <p:spPr>
            <a:xfrm>
              <a:off x="5567709" y="3164768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rgbClr val="F36B3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17" name="Google Shape;926;p67"/>
            <p:cNvSpPr/>
            <p:nvPr/>
          </p:nvSpPr>
          <p:spPr>
            <a:xfrm>
              <a:off x="5913484" y="3164755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rgbClr val="F36B3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18" name="Google Shape;927;p67"/>
            <p:cNvSpPr/>
            <p:nvPr/>
          </p:nvSpPr>
          <p:spPr>
            <a:xfrm>
              <a:off x="6259259" y="3164780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rgbClr val="F36B3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19" name="Google Shape;928;p67"/>
            <p:cNvSpPr/>
            <p:nvPr/>
          </p:nvSpPr>
          <p:spPr>
            <a:xfrm>
              <a:off x="6605034" y="3164780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rgbClr val="F36B3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50520" name="Google Shape;912;p67"/>
          <p:cNvSpPr txBox="1"/>
          <p:nvPr/>
        </p:nvSpPr>
        <p:spPr>
          <a:xfrm>
            <a:off x="3403400" y="1078080"/>
            <a:ext cx="2336400" cy="48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rgbClr val="1963CB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algn="ctr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0E203A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ctr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0E203A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ctr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0E203A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ctr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0E203A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ctr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0E203A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ctr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0E203A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ctr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0E203A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ctr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rgbClr val="0E203A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</a:rPr>
              <a:t>F</a:t>
            </a:r>
            <a:r>
              <a:rPr lang="en-US">
                <a:latin typeface="Arial"/>
              </a:rPr>
              <a:t>a</a:t>
            </a:r>
            <a:r>
              <a:rPr lang="en-US">
                <a:latin typeface="Arial"/>
              </a:rPr>
              <a:t>s</a:t>
            </a:r>
            <a:r>
              <a:rPr lang="en-US">
                <a:latin typeface="Arial"/>
              </a:rPr>
              <a:t>t</a:t>
            </a:r>
            <a:r>
              <a:rPr lang="en-US">
                <a:latin typeface="Arial"/>
              </a:rPr>
              <a:t> </a:t>
            </a:r>
            <a:endParaRPr altLang="en-US" lang="zh-CN"/>
          </a:p>
        </p:txBody>
      </p:sp>
      <p:grpSp>
        <p:nvGrpSpPr>
          <p:cNvPr id="216" name="Google Shape;924;p67"/>
          <p:cNvGrpSpPr/>
          <p:nvPr/>
        </p:nvGrpSpPr>
        <p:grpSpPr>
          <a:xfrm>
            <a:off x="2264655" y="1569093"/>
            <a:ext cx="1311641" cy="274330"/>
            <a:chOff x="5567709" y="3164755"/>
            <a:chExt cx="1311641" cy="274330"/>
          </a:xfrm>
        </p:grpSpPr>
        <p:sp>
          <p:nvSpPr>
            <p:cNvPr id="1050521" name="Google Shape;925;p67"/>
            <p:cNvSpPr/>
            <p:nvPr/>
          </p:nvSpPr>
          <p:spPr>
            <a:xfrm>
              <a:off x="5567709" y="3164768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rgbClr val="F36B3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22" name="Google Shape;926;p67"/>
            <p:cNvSpPr/>
            <p:nvPr/>
          </p:nvSpPr>
          <p:spPr>
            <a:xfrm>
              <a:off x="5913484" y="3164755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rgbClr val="F36B3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23" name="Google Shape;927;p67"/>
            <p:cNvSpPr/>
            <p:nvPr/>
          </p:nvSpPr>
          <p:spPr>
            <a:xfrm>
              <a:off x="6259259" y="3164780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rgbClr val="F36B3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524" name="Google Shape;928;p67"/>
            <p:cNvSpPr/>
            <p:nvPr/>
          </p:nvSpPr>
          <p:spPr>
            <a:xfrm>
              <a:off x="6605034" y="3164780"/>
              <a:ext cx="274316" cy="274305"/>
            </a:xfrm>
            <a:custGeom>
              <a:avLst/>
              <a:ahLst/>
              <a:rect l="l" t="t" r="r" b="b"/>
              <a:pathLst>
                <a:path w="19601" h="18196" extrusionOk="0">
                  <a:moveTo>
                    <a:pt x="9798" y="0"/>
                  </a:moveTo>
                  <a:cubicBezTo>
                    <a:pt x="9597" y="0"/>
                    <a:pt x="9397" y="104"/>
                    <a:pt x="9293" y="312"/>
                  </a:cubicBezTo>
                  <a:lnTo>
                    <a:pt x="6619" y="5666"/>
                  </a:lnTo>
                  <a:lnTo>
                    <a:pt x="648" y="6524"/>
                  </a:lnTo>
                  <a:cubicBezTo>
                    <a:pt x="184" y="6590"/>
                    <a:pt x="1" y="7163"/>
                    <a:pt x="338" y="7488"/>
                  </a:cubicBezTo>
                  <a:lnTo>
                    <a:pt x="4659" y="11652"/>
                  </a:lnTo>
                  <a:lnTo>
                    <a:pt x="3638" y="17530"/>
                  </a:lnTo>
                  <a:cubicBezTo>
                    <a:pt x="3574" y="17898"/>
                    <a:pt x="3865" y="18195"/>
                    <a:pt x="4195" y="18195"/>
                  </a:cubicBezTo>
                  <a:cubicBezTo>
                    <a:pt x="4281" y="18195"/>
                    <a:pt x="4371" y="18175"/>
                    <a:pt x="4457" y="18129"/>
                  </a:cubicBezTo>
                  <a:lnTo>
                    <a:pt x="9802" y="15350"/>
                  </a:lnTo>
                  <a:lnTo>
                    <a:pt x="15147" y="18129"/>
                  </a:lnTo>
                  <a:cubicBezTo>
                    <a:pt x="15233" y="18175"/>
                    <a:pt x="15322" y="18195"/>
                    <a:pt x="15408" y="18195"/>
                  </a:cubicBezTo>
                  <a:cubicBezTo>
                    <a:pt x="15736" y="18195"/>
                    <a:pt x="16025" y="17898"/>
                    <a:pt x="15963" y="17533"/>
                  </a:cubicBezTo>
                  <a:lnTo>
                    <a:pt x="14942" y="11652"/>
                  </a:lnTo>
                  <a:lnTo>
                    <a:pt x="19263" y="7491"/>
                  </a:lnTo>
                  <a:cubicBezTo>
                    <a:pt x="19601" y="7163"/>
                    <a:pt x="19417" y="6590"/>
                    <a:pt x="18950" y="6524"/>
                  </a:cubicBezTo>
                  <a:lnTo>
                    <a:pt x="12976" y="5666"/>
                  </a:lnTo>
                  <a:lnTo>
                    <a:pt x="10302" y="312"/>
                  </a:lnTo>
                  <a:cubicBezTo>
                    <a:pt x="10198" y="104"/>
                    <a:pt x="9998" y="0"/>
                    <a:pt x="9798" y="0"/>
                  </a:cubicBezTo>
                  <a:close/>
                </a:path>
              </a:pathLst>
            </a:custGeom>
            <a:solidFill>
              <a:srgbClr val="F36B3F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27" name="Google Shape;439;p45"/>
          <p:cNvSpPr txBox="1"/>
          <p:nvPr>
            <p:ph type="title"/>
          </p:nvPr>
        </p:nvSpPr>
        <p:spPr>
          <a:xfrm>
            <a:off x="593968" y="2060786"/>
            <a:ext cx="7729844" cy="1449597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F46D43"/>
                </a:solidFill>
              </a:rPr>
              <a:t>0</a:t>
            </a:r>
            <a:r>
              <a:rPr b="1" sz="4400" lang="en-US">
                <a:solidFill>
                  <a:srgbClr val="F46D43"/>
                </a:solidFill>
              </a:rPr>
              <a:t>6</a:t>
            </a:r>
            <a:r>
              <a:rPr b="1" sz="4400" lang="en-US">
                <a:solidFill>
                  <a:srgbClr val="F46D43"/>
                </a:solidFill>
              </a:rPr>
              <a:t>.</a:t>
            </a:r>
            <a:r>
              <a:rPr b="1" sz="4400" lang="en-US">
                <a:solidFill>
                  <a:srgbClr val="F46D43"/>
                </a:solidFill>
              </a:rPr>
              <a:t> </a:t>
            </a:r>
            <a:r>
              <a:rPr b="1" sz="4400" lang="en-US">
                <a:solidFill>
                  <a:srgbClr val="F46D43"/>
                </a:solidFill>
              </a:rPr>
              <a:t>S</a:t>
            </a:r>
            <a:r>
              <a:rPr b="1" sz="4400" lang="en-US">
                <a:solidFill>
                  <a:srgbClr val="F46D43"/>
                </a:solidFill>
              </a:rPr>
              <a:t>E</a:t>
            </a:r>
            <a:r>
              <a:rPr b="1" sz="4400" lang="en-US">
                <a:solidFill>
                  <a:srgbClr val="F46D43"/>
                </a:solidFill>
              </a:rPr>
              <a:t>R</a:t>
            </a:r>
            <a:r>
              <a:rPr b="1" sz="4400" lang="en-US">
                <a:solidFill>
                  <a:srgbClr val="F46D43"/>
                </a:solidFill>
              </a:rPr>
              <a:t>V</a:t>
            </a:r>
            <a:r>
              <a:rPr b="1" sz="4400" lang="en-US">
                <a:solidFill>
                  <a:srgbClr val="F46D43"/>
                </a:solidFill>
              </a:rPr>
              <a:t>ICES</a:t>
            </a:r>
            <a:endParaRPr altLang="en-US" b="1" 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96119" y="0"/>
            <a:ext cx="5151761" cy="5143500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37" name=""/>
          <p:cNvSpPr>
            <a:spLocks noGrp="1"/>
          </p:cNvSpPr>
          <p:nvPr>
            <p:ph type="subTitle" idx="1"/>
          </p:nvPr>
        </p:nvSpPr>
        <p:spPr>
          <a:xfrm>
            <a:off x="782827" y="1794700"/>
            <a:ext cx="6856750" cy="2178000"/>
          </a:xfrm>
        </p:spPr>
        <p:txBody>
          <a:bodyPr/>
          <a:p>
            <a:pPr indent="0" marL="139700">
              <a:lnSpc>
                <a:spcPct val="150000"/>
              </a:lnSpc>
              <a:buNone/>
            </a:pPr>
            <a:r>
              <a:rPr lang="en-US"/>
              <a:t>S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ce 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h</a:t>
            </a:r>
            <a:r>
              <a:rPr lang="en-US"/>
              <a:t>umutapa </a:t>
            </a:r>
            <a:r>
              <a:rPr lang="en-US"/>
              <a:t>blockchain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-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ket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its own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ch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icular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y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riPay</a:t>
            </a:r>
            <a:r>
              <a:rPr lang="en-US"/>
              <a:t>.</a:t>
            </a:r>
            <a:endParaRPr lang="en-US"/>
          </a:p>
          <a:p>
            <a:pPr indent="0" marL="139700">
              <a:lnSpc>
                <a:spcPct val="150000"/>
              </a:lnSpc>
              <a:buNone/>
            </a:pPr>
            <a:r>
              <a:rPr lang="en-US"/>
              <a:t>S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ence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nd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ey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country</a:t>
            </a:r>
            <a:r>
              <a:rPr lang="en-US"/>
              <a:t>,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p</a:t>
            </a:r>
            <a:r>
              <a:rPr lang="en-US"/>
              <a:t>i</a:t>
            </a:r>
            <a:r>
              <a:rPr lang="en-US"/>
              <a:t>ent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o</a:t>
            </a:r>
            <a:r>
              <a:rPr lang="en-US"/>
              <a:t>ther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recipient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l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th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istered </a:t>
            </a:r>
            <a:r>
              <a:rPr lang="en-US"/>
              <a:t>to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wariPay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wn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try</a:t>
            </a:r>
            <a:r>
              <a:rPr lang="en-US"/>
              <a:t>.</a:t>
            </a:r>
            <a:r>
              <a:rPr lang="en-US"/>
              <a:t> </a:t>
            </a:r>
            <a:endParaRPr lang="en-US"/>
          </a:p>
          <a:p>
            <a:pPr indent="0" marL="139700">
              <a:lnSpc>
                <a:spcPct val="150000"/>
              </a:lnSpc>
              <a:buNone/>
            </a:pPr>
            <a:r>
              <a:rPr lang="en-US"/>
              <a:t>R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ation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a</a:t>
            </a:r>
            <a:r>
              <a:rPr lang="en-US"/>
              <a:t>tform</a:t>
            </a:r>
            <a:r>
              <a:rPr lang="en-US"/>
              <a:t>.</a:t>
            </a:r>
            <a:endParaRPr lang="en-US"/>
          </a:p>
        </p:txBody>
      </p:sp>
      <p:sp>
        <p:nvSpPr>
          <p:cNvPr id="105053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ernational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fer</a:t>
            </a:r>
            <a:r>
              <a:rPr lang="en-US"/>
              <a:t>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2" name="Google Shape;540;p54"/>
          <p:cNvCxnSpPr>
            <a:cxnSpLocks/>
          </p:cNvCxnSpPr>
          <p:nvPr/>
        </p:nvCxnSpPr>
        <p:spPr>
          <a:xfrm flipH="1">
            <a:off x="8329425" y="-3000"/>
            <a:ext cx="8400" cy="2146500"/>
          </a:xfrm>
          <a:prstGeom prst="straightConnector1"/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14895" r="0" b="0"/>
          <a:stretch>
            <a:fillRect/>
          </a:stretch>
        </p:blipFill>
        <p:spPr>
          <a:xfrm rot="0">
            <a:off x="1115749" y="0"/>
            <a:ext cx="7551470" cy="6708829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49" name=""/>
          <p:cNvSpPr>
            <a:spLocks noGrp="1"/>
          </p:cNvSpPr>
          <p:nvPr>
            <p:ph type="subTitle" idx="1"/>
          </p:nvPr>
        </p:nvSpPr>
        <p:spPr>
          <a:xfrm>
            <a:off x="782827" y="1794700"/>
            <a:ext cx="6856750" cy="2178000"/>
          </a:xfrm>
        </p:spPr>
        <p:txBody>
          <a:bodyPr/>
          <a:p>
            <a:pPr indent="0" marL="139700">
              <a:lnSpc>
                <a:spcPct val="150000"/>
              </a:lnSpc>
              <a:buNone/>
            </a:pPr>
            <a:r>
              <a:rPr sz="1600" lang="en-US"/>
              <a:t>U</a:t>
            </a:r>
            <a:r>
              <a:rPr sz="1600" lang="en-US"/>
              <a:t>s</a:t>
            </a:r>
            <a:r>
              <a:rPr sz="1600" lang="en-US"/>
              <a:t>e</a:t>
            </a:r>
            <a:r>
              <a:rPr sz="1600" lang="en-US"/>
              <a:t>r</a:t>
            </a:r>
            <a:r>
              <a:rPr sz="1600" lang="en-US"/>
              <a:t>s</a:t>
            </a:r>
            <a:r>
              <a:rPr sz="1600" lang="en-US"/>
              <a:t> </a:t>
            </a:r>
            <a:r>
              <a:rPr sz="1600" lang="en-US"/>
              <a:t>c</a:t>
            </a:r>
            <a:r>
              <a:rPr sz="1600" lang="en-US"/>
              <a:t>a</a:t>
            </a:r>
            <a:r>
              <a:rPr sz="1600" lang="en-US"/>
              <a:t>n</a:t>
            </a:r>
            <a:r>
              <a:rPr sz="1600" lang="en-US"/>
              <a:t> </a:t>
            </a:r>
            <a:r>
              <a:rPr sz="1600" lang="en-US"/>
              <a:t>s</a:t>
            </a:r>
            <a:r>
              <a:rPr sz="1600" lang="en-US"/>
              <a:t>e</a:t>
            </a:r>
            <a:r>
              <a:rPr sz="1600" lang="en-US"/>
              <a:t>n</a:t>
            </a:r>
            <a:r>
              <a:rPr sz="1600" lang="en-US"/>
              <a:t>d </a:t>
            </a:r>
            <a:r>
              <a:rPr sz="1600" lang="en-US"/>
              <a:t>m</a:t>
            </a:r>
            <a:r>
              <a:rPr sz="1600" lang="en-US"/>
              <a:t>o</a:t>
            </a:r>
            <a:r>
              <a:rPr sz="1600" lang="en-US"/>
              <a:t>n</a:t>
            </a:r>
            <a:r>
              <a:rPr sz="1600" lang="en-US"/>
              <a:t>ey </a:t>
            </a:r>
            <a:r>
              <a:rPr sz="1600" lang="en-US"/>
              <a:t>to </a:t>
            </a:r>
            <a:r>
              <a:rPr sz="1600" lang="en-US"/>
              <a:t>e</a:t>
            </a:r>
            <a:r>
              <a:rPr sz="1600" lang="en-US"/>
              <a:t>a</a:t>
            </a:r>
            <a:r>
              <a:rPr sz="1600" lang="en-US"/>
              <a:t>c</a:t>
            </a:r>
            <a:r>
              <a:rPr sz="1600" lang="en-US"/>
              <a:t>h</a:t>
            </a:r>
            <a:r>
              <a:rPr sz="1600" lang="en-US"/>
              <a:t> </a:t>
            </a:r>
            <a:r>
              <a:rPr sz="1600" lang="en-US"/>
              <a:t>o</a:t>
            </a:r>
            <a:r>
              <a:rPr sz="1600" lang="en-US"/>
              <a:t>ther </a:t>
            </a:r>
            <a:r>
              <a:rPr sz="1600" lang="en-US"/>
              <a:t>f</a:t>
            </a:r>
            <a:r>
              <a:rPr sz="1600" lang="en-US"/>
              <a:t>r</a:t>
            </a:r>
            <a:r>
              <a:rPr sz="1600" lang="en-US"/>
              <a:t>o</a:t>
            </a:r>
            <a:r>
              <a:rPr sz="1600" lang="en-US"/>
              <a:t>m</a:t>
            </a:r>
            <a:r>
              <a:rPr sz="1600" lang="en-US"/>
              <a:t> </a:t>
            </a:r>
            <a:r>
              <a:rPr sz="1600" lang="en-US"/>
              <a:t>a</a:t>
            </a:r>
            <a:r>
              <a:rPr sz="1600" lang="en-US"/>
              <a:t>n</a:t>
            </a:r>
            <a:r>
              <a:rPr sz="1600" lang="en-US"/>
              <a:t>ywhere </a:t>
            </a:r>
            <a:r>
              <a:rPr sz="1600" lang="en-US"/>
              <a:t>t</a:t>
            </a:r>
            <a:r>
              <a:rPr sz="1600" lang="en-US"/>
              <a:t>o</a:t>
            </a:r>
            <a:r>
              <a:rPr sz="1600" lang="en-US"/>
              <a:t> </a:t>
            </a:r>
            <a:r>
              <a:rPr sz="1600" lang="en-US"/>
              <a:t>a</a:t>
            </a:r>
            <a:r>
              <a:rPr sz="1600" lang="en-US"/>
              <a:t>n</a:t>
            </a:r>
            <a:r>
              <a:rPr sz="1600" lang="en-US"/>
              <a:t>y</a:t>
            </a:r>
            <a:r>
              <a:rPr sz="1600" lang="en-US"/>
              <a:t>one </a:t>
            </a:r>
            <a:r>
              <a:rPr sz="1600" lang="en-US"/>
              <a:t>w</a:t>
            </a:r>
            <a:r>
              <a:rPr sz="1600" lang="en-US"/>
              <a:t>i</a:t>
            </a:r>
            <a:r>
              <a:rPr sz="1600" lang="en-US"/>
              <a:t>t</a:t>
            </a:r>
            <a:r>
              <a:rPr sz="1600" lang="en-US"/>
              <a:t>h</a:t>
            </a:r>
            <a:r>
              <a:rPr sz="1600" lang="en-US"/>
              <a:t> </a:t>
            </a:r>
            <a:r>
              <a:rPr sz="1600" lang="en-US"/>
              <a:t>f</a:t>
            </a:r>
            <a:r>
              <a:rPr sz="1600" lang="en-US"/>
              <a:t>u</a:t>
            </a:r>
            <a:r>
              <a:rPr sz="1600" lang="en-US"/>
              <a:t>n</a:t>
            </a:r>
            <a:r>
              <a:rPr sz="1600" lang="en-US"/>
              <a:t>d</a:t>
            </a:r>
            <a:r>
              <a:rPr sz="1600" lang="en-US"/>
              <a:t>s</a:t>
            </a:r>
            <a:r>
              <a:rPr sz="1600" lang="en-US"/>
              <a:t> </a:t>
            </a:r>
            <a:r>
              <a:rPr sz="1600" lang="en-US"/>
              <a:t>i</a:t>
            </a:r>
            <a:r>
              <a:rPr sz="1600" lang="en-US"/>
              <a:t>m</a:t>
            </a:r>
            <a:r>
              <a:rPr sz="1600" lang="en-US"/>
              <a:t>m</a:t>
            </a:r>
            <a:r>
              <a:rPr sz="1600" lang="en-US"/>
              <a:t>e</a:t>
            </a:r>
            <a:r>
              <a:rPr sz="1600" lang="en-US"/>
              <a:t>diately </a:t>
            </a:r>
            <a:r>
              <a:rPr sz="1600" lang="en-US"/>
              <a:t>a</a:t>
            </a:r>
            <a:r>
              <a:rPr sz="1600" lang="en-US"/>
              <a:t>v</a:t>
            </a:r>
            <a:r>
              <a:rPr sz="1600" lang="en-US"/>
              <a:t>a</a:t>
            </a:r>
            <a:r>
              <a:rPr sz="1600" lang="en-US"/>
              <a:t>i</a:t>
            </a:r>
            <a:r>
              <a:rPr sz="1600" lang="en-US"/>
              <a:t>lable </a:t>
            </a:r>
            <a:r>
              <a:rPr sz="1600" lang="en-US"/>
              <a:t>for </a:t>
            </a:r>
            <a:r>
              <a:rPr sz="1600" lang="en-US"/>
              <a:t>t</a:t>
            </a:r>
            <a:r>
              <a:rPr sz="1600" lang="en-US"/>
              <a:t>h</a:t>
            </a:r>
            <a:r>
              <a:rPr sz="1600" lang="en-US"/>
              <a:t>e</a:t>
            </a:r>
            <a:r>
              <a:rPr sz="1600" lang="en-US"/>
              <a:t> </a:t>
            </a:r>
            <a:r>
              <a:rPr sz="1600" lang="en-US"/>
              <a:t>r</a:t>
            </a:r>
            <a:r>
              <a:rPr sz="1600" lang="en-US"/>
              <a:t>e</a:t>
            </a:r>
            <a:r>
              <a:rPr sz="1600" lang="en-US"/>
              <a:t>c</a:t>
            </a:r>
            <a:r>
              <a:rPr sz="1600" lang="en-US"/>
              <a:t>i</a:t>
            </a:r>
            <a:r>
              <a:rPr sz="1600" lang="en-US"/>
              <a:t>pient</a:t>
            </a:r>
            <a:r>
              <a:rPr sz="1600" lang="en-US"/>
              <a:t>'</a:t>
            </a:r>
            <a:r>
              <a:rPr sz="1600" lang="en-US"/>
              <a:t>s</a:t>
            </a:r>
            <a:r>
              <a:rPr sz="1600" lang="en-US"/>
              <a:t> </a:t>
            </a:r>
            <a:r>
              <a:rPr sz="1600" lang="en-US"/>
              <a:t>u</a:t>
            </a:r>
            <a:r>
              <a:rPr sz="1600" lang="en-US"/>
              <a:t>s</a:t>
            </a:r>
            <a:r>
              <a:rPr sz="1600" lang="en-US"/>
              <a:t>e</a:t>
            </a:r>
            <a:r>
              <a:rPr sz="1600" lang="en-US"/>
              <a:t>.</a:t>
            </a:r>
            <a:endParaRPr lang="en-US"/>
          </a:p>
          <a:p>
            <a:pPr indent="0" marL="139700">
              <a:lnSpc>
                <a:spcPct val="150000"/>
              </a:lnSpc>
              <a:buNone/>
            </a:pPr>
            <a:r>
              <a:rPr sz="1600" lang="en-US"/>
              <a:t>T</a:t>
            </a:r>
            <a:r>
              <a:rPr sz="1600" lang="en-US"/>
              <a:t>r</a:t>
            </a:r>
            <a:r>
              <a:rPr sz="1600" lang="en-US"/>
              <a:t>a</a:t>
            </a:r>
            <a:r>
              <a:rPr sz="1600" lang="en-US"/>
              <a:t>n</a:t>
            </a:r>
            <a:r>
              <a:rPr sz="1600" lang="en-US"/>
              <a:t>s</a:t>
            </a:r>
            <a:r>
              <a:rPr sz="1600" lang="en-US"/>
              <a:t>f</a:t>
            </a:r>
            <a:r>
              <a:rPr sz="1600" lang="en-US"/>
              <a:t>e</a:t>
            </a:r>
            <a:r>
              <a:rPr sz="1600" lang="en-US"/>
              <a:t>r</a:t>
            </a:r>
            <a:r>
              <a:rPr sz="1600" lang="en-US"/>
              <a:t>s</a:t>
            </a:r>
            <a:r>
              <a:rPr sz="1600" lang="en-US"/>
              <a:t> </a:t>
            </a:r>
            <a:r>
              <a:rPr sz="1600" lang="en-US"/>
              <a:t>a</a:t>
            </a:r>
            <a:r>
              <a:rPr sz="1600" lang="en-US"/>
              <a:t>l</a:t>
            </a:r>
            <a:r>
              <a:rPr sz="1600" lang="en-US"/>
              <a:t>s</a:t>
            </a:r>
            <a:r>
              <a:rPr sz="1600" lang="en-US"/>
              <a:t>o</a:t>
            </a:r>
            <a:r>
              <a:rPr sz="1600" lang="en-US"/>
              <a:t> </a:t>
            </a:r>
            <a:r>
              <a:rPr sz="1600" lang="en-US"/>
              <a:t>i</a:t>
            </a:r>
            <a:r>
              <a:rPr sz="1600" lang="en-US"/>
              <a:t>n</a:t>
            </a:r>
            <a:r>
              <a:rPr sz="1600" lang="en-US"/>
              <a:t>c</a:t>
            </a:r>
            <a:r>
              <a:rPr sz="1600" lang="en-US"/>
              <a:t>l</a:t>
            </a:r>
            <a:r>
              <a:rPr sz="1600" lang="en-US"/>
              <a:t>u</a:t>
            </a:r>
            <a:r>
              <a:rPr sz="1600" lang="en-US"/>
              <a:t>de </a:t>
            </a:r>
            <a:r>
              <a:rPr sz="1600" lang="en-US"/>
              <a:t>c</a:t>
            </a:r>
            <a:r>
              <a:rPr sz="1600" lang="en-US"/>
              <a:t>r</a:t>
            </a:r>
            <a:r>
              <a:rPr sz="1600" lang="en-US"/>
              <a:t>o</a:t>
            </a:r>
            <a:r>
              <a:rPr sz="1600" lang="en-US"/>
              <a:t>s</a:t>
            </a:r>
            <a:r>
              <a:rPr sz="1600" lang="en-US"/>
              <a:t>s</a:t>
            </a:r>
            <a:r>
              <a:rPr sz="1600" lang="en-US"/>
              <a:t>-</a:t>
            </a:r>
            <a:r>
              <a:rPr sz="1600" lang="en-US"/>
              <a:t>border </a:t>
            </a:r>
            <a:r>
              <a:rPr sz="1600" lang="en-US"/>
              <a:t>s</a:t>
            </a:r>
            <a:r>
              <a:rPr sz="1600" lang="en-US"/>
              <a:t>e</a:t>
            </a:r>
            <a:r>
              <a:rPr sz="1600" lang="en-US"/>
              <a:t>n</a:t>
            </a:r>
            <a:r>
              <a:rPr sz="1600" lang="en-US"/>
              <a:t>d</a:t>
            </a:r>
            <a:r>
              <a:rPr sz="1600" lang="en-US"/>
              <a:t>-</a:t>
            </a:r>
            <a:r>
              <a:rPr sz="1600" lang="en-US"/>
              <a:t>h</a:t>
            </a:r>
            <a:r>
              <a:rPr sz="1600" lang="en-US"/>
              <a:t>o</a:t>
            </a:r>
            <a:r>
              <a:rPr sz="1600" lang="en-US"/>
              <a:t>m</a:t>
            </a:r>
            <a:r>
              <a:rPr sz="1600" lang="en-US"/>
              <a:t>e</a:t>
            </a:r>
            <a:r>
              <a:rPr sz="1600" lang="en-US"/>
              <a:t> </a:t>
            </a:r>
            <a:r>
              <a:rPr sz="1600" lang="en-US"/>
              <a:t>m</a:t>
            </a:r>
            <a:r>
              <a:rPr sz="1600" lang="en-US"/>
              <a:t>o</a:t>
            </a:r>
            <a:r>
              <a:rPr sz="1600" lang="en-US"/>
              <a:t>ney </a:t>
            </a:r>
            <a:r>
              <a:rPr sz="1600" lang="en-US"/>
              <a:t>t</a:t>
            </a:r>
            <a:r>
              <a:rPr sz="1600" lang="en-US"/>
              <a:t>r</a:t>
            </a:r>
            <a:r>
              <a:rPr sz="1600" lang="en-US"/>
              <a:t>a</a:t>
            </a:r>
            <a:r>
              <a:rPr sz="1600" lang="en-US"/>
              <a:t>n</a:t>
            </a:r>
            <a:r>
              <a:rPr sz="1600" lang="en-US"/>
              <a:t>s</a:t>
            </a:r>
            <a:r>
              <a:rPr sz="1600" lang="en-US"/>
              <a:t>f</a:t>
            </a:r>
            <a:r>
              <a:rPr sz="1600" lang="en-US"/>
              <a:t>e</a:t>
            </a:r>
            <a:r>
              <a:rPr sz="1600" lang="en-US"/>
              <a:t>r</a:t>
            </a:r>
            <a:r>
              <a:rPr sz="1600" lang="en-US"/>
              <a:t>s</a:t>
            </a:r>
            <a:r>
              <a:rPr sz="1600" lang="en-US"/>
              <a:t> </a:t>
            </a:r>
            <a:r>
              <a:rPr sz="1600" lang="en-US"/>
              <a:t>i</a:t>
            </a:r>
            <a:r>
              <a:rPr sz="1600" lang="en-US"/>
              <a:t>n</a:t>
            </a:r>
            <a:r>
              <a:rPr sz="1600" lang="en-US"/>
              <a:t>c</a:t>
            </a:r>
            <a:r>
              <a:rPr sz="1600" lang="en-US"/>
              <a:t>l</a:t>
            </a:r>
            <a:r>
              <a:rPr sz="1600" lang="en-US"/>
              <a:t>u</a:t>
            </a:r>
            <a:r>
              <a:rPr sz="1600" lang="en-US"/>
              <a:t>d</a:t>
            </a:r>
            <a:r>
              <a:rPr sz="1600" lang="en-US"/>
              <a:t>i</a:t>
            </a:r>
            <a:r>
              <a:rPr sz="1600" lang="en-US"/>
              <a:t>ng </a:t>
            </a:r>
            <a:r>
              <a:rPr sz="1600" lang="en-US"/>
              <a:t>t</a:t>
            </a:r>
            <a:r>
              <a:rPr sz="1600" lang="en-US"/>
              <a:t>o</a:t>
            </a:r>
            <a:r>
              <a:rPr sz="1600" lang="en-US"/>
              <a:t> </a:t>
            </a:r>
            <a:r>
              <a:rPr sz="1600" lang="en-US"/>
              <a:t>r</a:t>
            </a:r>
            <a:r>
              <a:rPr sz="1600" lang="en-US"/>
              <a:t>e</a:t>
            </a:r>
            <a:r>
              <a:rPr sz="1600" lang="en-US"/>
              <a:t>m</a:t>
            </a:r>
            <a:r>
              <a:rPr sz="1600" lang="en-US"/>
              <a:t>o</a:t>
            </a:r>
            <a:r>
              <a:rPr sz="1600" lang="en-US"/>
              <a:t>t</a:t>
            </a:r>
            <a:r>
              <a:rPr sz="1600" lang="en-US"/>
              <a:t>e</a:t>
            </a:r>
            <a:r>
              <a:rPr sz="1600" lang="en-US"/>
              <a:t> </a:t>
            </a:r>
            <a:r>
              <a:rPr sz="1600" lang="en-US"/>
              <a:t>a</a:t>
            </a:r>
            <a:r>
              <a:rPr sz="1600" lang="en-US"/>
              <a:t>r</a:t>
            </a:r>
            <a:r>
              <a:rPr sz="1600" lang="en-US"/>
              <a:t>e</a:t>
            </a:r>
            <a:r>
              <a:rPr sz="1600" lang="en-US"/>
              <a:t>a</a:t>
            </a:r>
            <a:r>
              <a:rPr sz="1600" lang="en-US"/>
              <a:t>s</a:t>
            </a:r>
            <a:r>
              <a:rPr sz="1600" lang="en-US"/>
              <a:t> </a:t>
            </a:r>
            <a:r>
              <a:rPr sz="1600" lang="en-US"/>
              <a:t>u</a:t>
            </a:r>
            <a:r>
              <a:rPr sz="1600" lang="en-US"/>
              <a:t>n</a:t>
            </a:r>
            <a:r>
              <a:rPr sz="1600" lang="en-US"/>
              <a:t>d</a:t>
            </a:r>
            <a:r>
              <a:rPr sz="1600" lang="en-US"/>
              <a:t>e</a:t>
            </a:r>
            <a:r>
              <a:rPr sz="1600" lang="en-US"/>
              <a:t>r</a:t>
            </a:r>
            <a:r>
              <a:rPr sz="1600" lang="en-US"/>
              <a:t>-</a:t>
            </a:r>
            <a:r>
              <a:rPr sz="1600" lang="en-US"/>
              <a:t>s</a:t>
            </a:r>
            <a:r>
              <a:rPr sz="1600" lang="en-US"/>
              <a:t>e</a:t>
            </a:r>
            <a:r>
              <a:rPr sz="1600" lang="en-US"/>
              <a:t>r</a:t>
            </a:r>
            <a:r>
              <a:rPr sz="1600" lang="en-US"/>
              <a:t>v</a:t>
            </a:r>
            <a:r>
              <a:rPr sz="1600" lang="en-US"/>
              <a:t>e</a:t>
            </a:r>
            <a:r>
              <a:rPr sz="1600" lang="en-US"/>
              <a:t>d</a:t>
            </a:r>
            <a:r>
              <a:rPr sz="1600" lang="en-US"/>
              <a:t> </a:t>
            </a:r>
            <a:r>
              <a:rPr sz="1600" lang="en-US"/>
              <a:t>b</a:t>
            </a:r>
            <a:r>
              <a:rPr sz="1600" lang="en-US"/>
              <a:t>y</a:t>
            </a:r>
            <a:r>
              <a:rPr sz="1600" lang="en-US"/>
              <a:t> </a:t>
            </a:r>
            <a:r>
              <a:rPr sz="1600" lang="en-US"/>
              <a:t>e</a:t>
            </a:r>
            <a:r>
              <a:rPr sz="1600" lang="en-US"/>
              <a:t>x</a:t>
            </a:r>
            <a:r>
              <a:rPr sz="1600" lang="en-US"/>
              <a:t>i</a:t>
            </a:r>
            <a:r>
              <a:rPr sz="1600" lang="en-US"/>
              <a:t>s</a:t>
            </a:r>
            <a:r>
              <a:rPr sz="1600" lang="en-US"/>
              <a:t>t</a:t>
            </a:r>
            <a:r>
              <a:rPr sz="1600" lang="en-US"/>
              <a:t>ing </a:t>
            </a:r>
            <a:r>
              <a:rPr sz="1600" lang="en-US"/>
              <a:t>f</a:t>
            </a:r>
            <a:r>
              <a:rPr sz="1600" lang="en-US"/>
              <a:t>i</a:t>
            </a:r>
            <a:r>
              <a:rPr sz="1600" lang="en-US"/>
              <a:t>n</a:t>
            </a:r>
            <a:r>
              <a:rPr sz="1600" lang="en-US"/>
              <a:t>a</a:t>
            </a:r>
            <a:r>
              <a:rPr sz="1600" lang="en-US"/>
              <a:t>ncial </a:t>
            </a:r>
            <a:r>
              <a:rPr sz="1600" lang="en-US"/>
              <a:t>i</a:t>
            </a:r>
            <a:r>
              <a:rPr sz="1600" lang="en-US"/>
              <a:t>n</a:t>
            </a:r>
            <a:r>
              <a:rPr sz="1600" lang="en-US"/>
              <a:t>stitution</a:t>
            </a:r>
            <a:r>
              <a:rPr sz="1600" lang="en-US"/>
              <a:t>s</a:t>
            </a:r>
            <a:r>
              <a:rPr sz="1600" lang="en-US"/>
              <a:t>.</a:t>
            </a:r>
            <a:endParaRPr lang="en-US"/>
          </a:p>
        </p:txBody>
      </p:sp>
      <p:sp>
        <p:nvSpPr>
          <p:cNvPr id="105055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-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-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r</a:t>
            </a:r>
            <a:br>
              <a:rPr lang="en-US"/>
            </a:b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2758" r="0" b="10895"/>
          <a:stretch>
            <a:fillRect/>
          </a:stretch>
        </p:blipFill>
        <p:spPr>
          <a:xfrm rot="0">
            <a:off x="1460228" y="0"/>
            <a:ext cx="6507532" cy="5609996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51" name=""/>
          <p:cNvSpPr>
            <a:spLocks noGrp="1"/>
          </p:cNvSpPr>
          <p:nvPr>
            <p:ph type="subTitle" idx="1"/>
          </p:nvPr>
        </p:nvSpPr>
        <p:spPr>
          <a:xfrm>
            <a:off x="782827" y="1794700"/>
            <a:ext cx="6856750" cy="2178000"/>
          </a:xfrm>
        </p:spPr>
        <p:txBody>
          <a:bodyPr/>
          <a:p>
            <a:pPr indent="0" marL="139700">
              <a:lnSpc>
                <a:spcPct val="150000"/>
              </a:lnSpc>
              <a:buNone/>
            </a:pPr>
            <a:r>
              <a:rPr sz="1600" lang="en-US"/>
              <a:t>B</a:t>
            </a:r>
            <a:r>
              <a:rPr sz="1600" lang="en-US"/>
              <a:t>o</a:t>
            </a:r>
            <a:r>
              <a:rPr sz="1600" lang="en-US"/>
              <a:t>t</a:t>
            </a:r>
            <a:r>
              <a:rPr sz="1600" lang="en-US"/>
              <a:t>h</a:t>
            </a:r>
            <a:r>
              <a:rPr sz="1600" lang="en-US"/>
              <a:t> </a:t>
            </a:r>
            <a:r>
              <a:rPr sz="1600" lang="en-US"/>
              <a:t>i</a:t>
            </a:r>
            <a:r>
              <a:rPr sz="1600" lang="en-US"/>
              <a:t>n</a:t>
            </a:r>
            <a:r>
              <a:rPr sz="1600" lang="en-US"/>
              <a:t>d</a:t>
            </a:r>
            <a:r>
              <a:rPr sz="1600" lang="en-US"/>
              <a:t>i</a:t>
            </a:r>
            <a:r>
              <a:rPr sz="1600" lang="en-US"/>
              <a:t>viduals </a:t>
            </a:r>
            <a:r>
              <a:rPr sz="1600" lang="en-US"/>
              <a:t>a</a:t>
            </a:r>
            <a:r>
              <a:rPr sz="1600" lang="en-US"/>
              <a:t>n</a:t>
            </a:r>
            <a:r>
              <a:rPr sz="1600" lang="en-US"/>
              <a:t>d</a:t>
            </a:r>
            <a:r>
              <a:rPr sz="1600" lang="en-US"/>
              <a:t> </a:t>
            </a:r>
            <a:r>
              <a:rPr sz="1600" lang="en-US"/>
              <a:t>o</a:t>
            </a:r>
            <a:r>
              <a:rPr sz="1600" lang="en-US"/>
              <a:t>r</a:t>
            </a:r>
            <a:r>
              <a:rPr sz="1600" lang="en-US"/>
              <a:t>g</a:t>
            </a:r>
            <a:r>
              <a:rPr sz="1600" lang="en-US"/>
              <a:t>a</a:t>
            </a:r>
            <a:r>
              <a:rPr sz="1600" lang="en-US"/>
              <a:t>n</a:t>
            </a:r>
            <a:r>
              <a:rPr sz="1600" lang="en-US"/>
              <a:t>i</a:t>
            </a:r>
            <a:r>
              <a:rPr sz="1600" lang="en-US"/>
              <a:t>z</a:t>
            </a:r>
            <a:r>
              <a:rPr sz="1600" lang="en-US"/>
              <a:t>a</a:t>
            </a:r>
            <a:r>
              <a:rPr sz="1600" lang="en-US"/>
              <a:t>t</a:t>
            </a:r>
            <a:r>
              <a:rPr sz="1600" lang="en-US"/>
              <a:t>ions </a:t>
            </a:r>
            <a:r>
              <a:rPr sz="1600" lang="en-US"/>
              <a:t>c</a:t>
            </a:r>
            <a:r>
              <a:rPr sz="1600" lang="en-US"/>
              <a:t>a</a:t>
            </a:r>
            <a:r>
              <a:rPr sz="1600" lang="en-US"/>
              <a:t>n</a:t>
            </a:r>
            <a:r>
              <a:rPr sz="1600" lang="en-US"/>
              <a:t> </a:t>
            </a:r>
            <a:r>
              <a:rPr sz="1600" lang="en-US"/>
              <a:t>u</a:t>
            </a:r>
            <a:r>
              <a:rPr sz="1600" lang="en-US"/>
              <a:t>s</a:t>
            </a:r>
            <a:r>
              <a:rPr sz="1600" lang="en-US"/>
              <a:t>e</a:t>
            </a:r>
            <a:r>
              <a:rPr sz="1600" lang="en-US"/>
              <a:t> </a:t>
            </a:r>
            <a:r>
              <a:rPr sz="1600" lang="en-US"/>
              <a:t>S</a:t>
            </a:r>
            <a:r>
              <a:rPr sz="1600" lang="en-US"/>
              <a:t>h</a:t>
            </a:r>
            <a:r>
              <a:rPr sz="1600" lang="en-US"/>
              <a:t>a</a:t>
            </a:r>
            <a:r>
              <a:rPr sz="1600" lang="en-US"/>
              <a:t>m</a:t>
            </a:r>
            <a:r>
              <a:rPr sz="1600" lang="en-US"/>
              <a:t>wariPay </a:t>
            </a:r>
            <a:r>
              <a:rPr sz="1600" lang="en-US"/>
              <a:t>t</a:t>
            </a:r>
            <a:r>
              <a:rPr sz="1600" lang="en-US"/>
              <a:t>o</a:t>
            </a:r>
            <a:r>
              <a:rPr sz="1600" lang="en-US"/>
              <a:t> </a:t>
            </a:r>
            <a:r>
              <a:rPr sz="1600" lang="en-US"/>
              <a:t>p</a:t>
            </a:r>
            <a:r>
              <a:rPr sz="1600" lang="en-US"/>
              <a:t>a</a:t>
            </a:r>
            <a:r>
              <a:rPr sz="1600" lang="en-US"/>
              <a:t>y</a:t>
            </a:r>
            <a:r>
              <a:rPr sz="1600" lang="en-US"/>
              <a:t> </a:t>
            </a:r>
            <a:r>
              <a:rPr sz="1600" lang="en-US"/>
              <a:t>a</a:t>
            </a:r>
            <a:r>
              <a:rPr sz="1600" lang="en-US"/>
              <a:t>n</a:t>
            </a:r>
            <a:r>
              <a:rPr sz="1600" lang="en-US"/>
              <a:t>d</a:t>
            </a:r>
            <a:r>
              <a:rPr sz="1600" lang="en-US"/>
              <a:t> </a:t>
            </a:r>
            <a:r>
              <a:rPr sz="1600" lang="en-US"/>
              <a:t>r</a:t>
            </a:r>
            <a:r>
              <a:rPr sz="1600" lang="en-US"/>
              <a:t>e</a:t>
            </a:r>
            <a:r>
              <a:rPr sz="1600" lang="en-US"/>
              <a:t>c</a:t>
            </a:r>
            <a:r>
              <a:rPr sz="1600" lang="en-US"/>
              <a:t>eive </a:t>
            </a:r>
            <a:r>
              <a:rPr sz="1600" lang="en-US"/>
              <a:t>p</a:t>
            </a:r>
            <a:r>
              <a:rPr sz="1600" lang="en-US"/>
              <a:t>a</a:t>
            </a:r>
            <a:r>
              <a:rPr sz="1600" lang="en-US"/>
              <a:t>y</a:t>
            </a:r>
            <a:r>
              <a:rPr sz="1600" lang="en-US"/>
              <a:t>ments </a:t>
            </a:r>
            <a:r>
              <a:rPr sz="1600" lang="en-US"/>
              <a:t>for </a:t>
            </a:r>
            <a:r>
              <a:rPr sz="1600" lang="en-US"/>
              <a:t>goods </a:t>
            </a:r>
            <a:r>
              <a:rPr sz="1600" lang="en-US"/>
              <a:t>and </a:t>
            </a:r>
            <a:r>
              <a:rPr sz="1600" lang="en-US"/>
              <a:t>services </a:t>
            </a:r>
            <a:r>
              <a:rPr sz="1600" lang="en-US"/>
              <a:t>b</a:t>
            </a:r>
            <a:r>
              <a:rPr sz="1600" lang="en-US"/>
              <a:t>i</a:t>
            </a:r>
            <a:r>
              <a:rPr sz="1600" lang="en-US"/>
              <a:t>l</a:t>
            </a:r>
            <a:r>
              <a:rPr sz="1600" lang="en-US"/>
              <a:t>l</a:t>
            </a:r>
            <a:r>
              <a:rPr sz="1600" lang="en-US"/>
              <a:t>s</a:t>
            </a:r>
            <a:r>
              <a:rPr sz="1600" lang="en-US"/>
              <a:t>.</a:t>
            </a:r>
            <a:r>
              <a:rPr sz="1600" lang="en-US"/>
              <a:t> </a:t>
            </a:r>
            <a:r>
              <a:rPr sz="1600" lang="en-US"/>
              <a:t>B</a:t>
            </a:r>
            <a:r>
              <a:rPr sz="1600" lang="en-US"/>
              <a:t>y</a:t>
            </a:r>
            <a:r>
              <a:rPr sz="1600" lang="en-US"/>
              <a:t> </a:t>
            </a:r>
            <a:r>
              <a:rPr sz="1600" lang="en-US"/>
              <a:t>a</a:t>
            </a:r>
            <a:r>
              <a:rPr sz="1600" lang="en-US"/>
              <a:t>c</a:t>
            </a:r>
            <a:r>
              <a:rPr sz="1600" lang="en-US"/>
              <a:t>c</a:t>
            </a:r>
            <a:r>
              <a:rPr sz="1600" lang="en-US"/>
              <a:t>e</a:t>
            </a:r>
            <a:r>
              <a:rPr sz="1600" lang="en-US"/>
              <a:t>p</a:t>
            </a:r>
            <a:r>
              <a:rPr sz="1600" lang="en-US"/>
              <a:t>t</a:t>
            </a:r>
            <a:r>
              <a:rPr sz="1600" lang="en-US"/>
              <a:t>i</a:t>
            </a:r>
            <a:r>
              <a:rPr sz="1600" lang="en-US"/>
              <a:t>ng </a:t>
            </a:r>
            <a:r>
              <a:rPr sz="1600" lang="en-US"/>
              <a:t>b</a:t>
            </a:r>
            <a:r>
              <a:rPr sz="1600" lang="en-US"/>
              <a:t>i</a:t>
            </a:r>
            <a:r>
              <a:rPr sz="1600" lang="en-US"/>
              <a:t>l</a:t>
            </a:r>
            <a:r>
              <a:rPr sz="1600" lang="en-US"/>
              <a:t>l</a:t>
            </a:r>
            <a:r>
              <a:rPr sz="1600" lang="en-US"/>
              <a:t> </a:t>
            </a:r>
            <a:r>
              <a:rPr sz="1600" lang="en-US"/>
              <a:t>s</a:t>
            </a:r>
            <a:r>
              <a:rPr sz="1600" lang="en-US"/>
              <a:t>e</a:t>
            </a:r>
            <a:r>
              <a:rPr sz="1600" lang="en-US"/>
              <a:t>t</a:t>
            </a:r>
            <a:r>
              <a:rPr sz="1600" lang="en-US"/>
              <a:t>t</a:t>
            </a:r>
            <a:r>
              <a:rPr sz="1600" lang="en-US"/>
              <a:t>lement </a:t>
            </a:r>
            <a:r>
              <a:rPr sz="1600" lang="en-US"/>
              <a:t>t</a:t>
            </a:r>
            <a:r>
              <a:rPr sz="1600" lang="en-US"/>
              <a:t>h</a:t>
            </a:r>
            <a:r>
              <a:rPr sz="1600" lang="en-US"/>
              <a:t>r</a:t>
            </a:r>
            <a:r>
              <a:rPr sz="1600" lang="en-US"/>
              <a:t>ough </a:t>
            </a:r>
            <a:r>
              <a:rPr sz="1600" lang="en-US"/>
              <a:t>the </a:t>
            </a:r>
            <a:r>
              <a:rPr sz="1600" lang="en-US"/>
              <a:t>S</a:t>
            </a:r>
            <a:r>
              <a:rPr sz="1600" lang="en-US"/>
              <a:t>h</a:t>
            </a:r>
            <a:r>
              <a:rPr sz="1600" lang="en-US"/>
              <a:t>a</a:t>
            </a:r>
            <a:r>
              <a:rPr sz="1600" lang="en-US"/>
              <a:t>m</a:t>
            </a:r>
            <a:r>
              <a:rPr sz="1600" lang="en-US"/>
              <a:t>wariPay </a:t>
            </a:r>
            <a:r>
              <a:rPr sz="1600" lang="en-US"/>
              <a:t>system</a:t>
            </a:r>
            <a:r>
              <a:rPr sz="1600" lang="en-US"/>
              <a:t>,</a:t>
            </a:r>
            <a:r>
              <a:rPr sz="1600" lang="en-US"/>
              <a:t> </a:t>
            </a:r>
            <a:r>
              <a:rPr sz="1600" lang="en-US"/>
              <a:t>b</a:t>
            </a:r>
            <a:r>
              <a:rPr sz="1600" lang="en-US"/>
              <a:t>u</a:t>
            </a:r>
            <a:r>
              <a:rPr sz="1600" lang="en-US"/>
              <a:t>s</a:t>
            </a:r>
            <a:r>
              <a:rPr sz="1600" lang="en-US"/>
              <a:t>i</a:t>
            </a:r>
            <a:r>
              <a:rPr sz="1600" lang="en-US"/>
              <a:t>nesses </a:t>
            </a:r>
            <a:r>
              <a:rPr sz="1600" lang="en-US"/>
              <a:t>c</a:t>
            </a:r>
            <a:r>
              <a:rPr sz="1600" lang="en-US"/>
              <a:t>a</a:t>
            </a:r>
            <a:r>
              <a:rPr sz="1600" lang="en-US"/>
              <a:t>n</a:t>
            </a:r>
            <a:r>
              <a:rPr sz="1600" lang="en-US"/>
              <a:t> </a:t>
            </a:r>
            <a:r>
              <a:rPr sz="1600" lang="en-US"/>
              <a:t>i</a:t>
            </a:r>
            <a:r>
              <a:rPr sz="1600" lang="en-US"/>
              <a:t>n</a:t>
            </a:r>
            <a:r>
              <a:rPr sz="1600" lang="en-US"/>
              <a:t>c</a:t>
            </a:r>
            <a:r>
              <a:rPr sz="1600" lang="en-US"/>
              <a:t>r</a:t>
            </a:r>
            <a:r>
              <a:rPr sz="1600" lang="en-US"/>
              <a:t>e</a:t>
            </a:r>
            <a:r>
              <a:rPr sz="1600" lang="en-US"/>
              <a:t>a</a:t>
            </a:r>
            <a:r>
              <a:rPr sz="1600" lang="en-US"/>
              <a:t>s</a:t>
            </a:r>
            <a:r>
              <a:rPr sz="1600" lang="en-US"/>
              <a:t>e</a:t>
            </a:r>
            <a:r>
              <a:rPr sz="1600" lang="en-US"/>
              <a:t> </a:t>
            </a:r>
            <a:r>
              <a:rPr sz="1600" lang="en-US"/>
              <a:t>o</a:t>
            </a:r>
            <a:r>
              <a:rPr sz="1600" lang="en-US"/>
              <a:t>n</a:t>
            </a:r>
            <a:r>
              <a:rPr sz="1600" lang="en-US"/>
              <a:t>l</a:t>
            </a:r>
            <a:r>
              <a:rPr sz="1600" lang="en-US"/>
              <a:t>i</a:t>
            </a:r>
            <a:r>
              <a:rPr sz="1600" lang="en-US"/>
              <a:t>n</a:t>
            </a:r>
            <a:r>
              <a:rPr sz="1600" lang="en-US"/>
              <a:t>e</a:t>
            </a:r>
            <a:r>
              <a:rPr sz="1600" lang="en-US"/>
              <a:t> </a:t>
            </a:r>
            <a:r>
              <a:rPr sz="1600" lang="en-US"/>
              <a:t>s</a:t>
            </a:r>
            <a:r>
              <a:rPr sz="1600" lang="en-US"/>
              <a:t>a</a:t>
            </a:r>
            <a:r>
              <a:rPr sz="1600" lang="en-US"/>
              <a:t>l</a:t>
            </a:r>
            <a:r>
              <a:rPr sz="1600" lang="en-US"/>
              <a:t>e</a:t>
            </a:r>
            <a:r>
              <a:rPr sz="1600" lang="en-US"/>
              <a:t>s</a:t>
            </a:r>
            <a:r>
              <a:rPr sz="1600" lang="en-US"/>
              <a:t> </a:t>
            </a:r>
            <a:r>
              <a:rPr sz="1600" lang="en-US"/>
              <a:t>v</a:t>
            </a:r>
            <a:r>
              <a:rPr sz="1600" lang="en-US"/>
              <a:t>o</a:t>
            </a:r>
            <a:r>
              <a:rPr sz="1600" lang="en-US"/>
              <a:t>l</a:t>
            </a:r>
            <a:r>
              <a:rPr sz="1600" lang="en-US"/>
              <a:t>u</a:t>
            </a:r>
            <a:r>
              <a:rPr sz="1600" lang="en-US"/>
              <a:t>m</a:t>
            </a:r>
            <a:r>
              <a:rPr sz="1600" lang="en-US"/>
              <a:t>e</a:t>
            </a:r>
            <a:r>
              <a:rPr sz="1600" lang="en-US"/>
              <a:t>s</a:t>
            </a:r>
            <a:r>
              <a:rPr sz="1600" lang="en-US"/>
              <a:t> </a:t>
            </a:r>
            <a:r>
              <a:rPr sz="1600" lang="en-US"/>
              <a:t>a</a:t>
            </a:r>
            <a:r>
              <a:rPr sz="1600" lang="en-US"/>
              <a:t>n</a:t>
            </a:r>
            <a:r>
              <a:rPr sz="1600" lang="en-US"/>
              <a:t>d</a:t>
            </a:r>
            <a:r>
              <a:rPr sz="1600" lang="en-US"/>
              <a:t> </a:t>
            </a:r>
            <a:r>
              <a:rPr sz="1600" lang="en-US"/>
              <a:t>r</a:t>
            </a:r>
            <a:r>
              <a:rPr sz="1600" lang="en-US"/>
              <a:t>e</a:t>
            </a:r>
            <a:r>
              <a:rPr sz="1600" lang="en-US"/>
              <a:t>v</a:t>
            </a:r>
            <a:r>
              <a:rPr sz="1600" lang="en-US"/>
              <a:t>e</a:t>
            </a:r>
            <a:r>
              <a:rPr sz="1600" lang="en-US"/>
              <a:t>n</a:t>
            </a:r>
            <a:r>
              <a:rPr sz="1600" lang="en-US"/>
              <a:t>u</a:t>
            </a:r>
            <a:r>
              <a:rPr sz="1600" lang="en-US"/>
              <a:t>e</a:t>
            </a:r>
            <a:r>
              <a:rPr sz="1600" lang="en-US"/>
              <a:t>s</a:t>
            </a:r>
            <a:r>
              <a:rPr sz="1600" lang="en-US"/>
              <a:t> </a:t>
            </a:r>
            <a:r>
              <a:rPr sz="1600" lang="en-US"/>
              <a:t>a</a:t>
            </a:r>
            <a:r>
              <a:rPr sz="1600" lang="en-US"/>
              <a:t>l</a:t>
            </a:r>
            <a:r>
              <a:rPr sz="1600" lang="en-US"/>
              <a:t>l</a:t>
            </a:r>
            <a:r>
              <a:rPr sz="1600" lang="en-US"/>
              <a:t> </a:t>
            </a:r>
            <a:r>
              <a:rPr sz="1600" lang="en-US"/>
              <a:t>o</a:t>
            </a:r>
            <a:r>
              <a:rPr sz="1600" lang="en-US"/>
              <a:t>f</a:t>
            </a:r>
            <a:r>
              <a:rPr sz="1600" lang="en-US"/>
              <a:t> </a:t>
            </a:r>
            <a:r>
              <a:rPr sz="1600" lang="en-US"/>
              <a:t>w</a:t>
            </a:r>
            <a:r>
              <a:rPr sz="1600" lang="en-US"/>
              <a:t>h</a:t>
            </a:r>
            <a:r>
              <a:rPr sz="1600" lang="en-US"/>
              <a:t>i</a:t>
            </a:r>
            <a:r>
              <a:rPr sz="1600" lang="en-US"/>
              <a:t>ch </a:t>
            </a:r>
            <a:r>
              <a:rPr sz="1600" lang="en-US"/>
              <a:t>a</a:t>
            </a:r>
            <a:r>
              <a:rPr sz="1600" lang="en-US"/>
              <a:t>r</a:t>
            </a:r>
            <a:r>
              <a:rPr sz="1600" lang="en-US"/>
              <a:t>e</a:t>
            </a:r>
            <a:r>
              <a:rPr sz="1600" lang="en-US"/>
              <a:t> </a:t>
            </a:r>
            <a:r>
              <a:rPr sz="1600" lang="en-US"/>
              <a:t>f</a:t>
            </a:r>
            <a:r>
              <a:rPr sz="1600" lang="en-US"/>
              <a:t>a</a:t>
            </a:r>
            <a:r>
              <a:rPr sz="1600" lang="en-US"/>
              <a:t>c</a:t>
            </a:r>
            <a:r>
              <a:rPr sz="1600" lang="en-US"/>
              <a:t>i</a:t>
            </a:r>
            <a:r>
              <a:rPr sz="1600" lang="en-US"/>
              <a:t>l</a:t>
            </a:r>
            <a:r>
              <a:rPr sz="1600" lang="en-US"/>
              <a:t>i</a:t>
            </a:r>
            <a:r>
              <a:rPr sz="1600" lang="en-US"/>
              <a:t>t</a:t>
            </a:r>
            <a:r>
              <a:rPr sz="1600" lang="en-US"/>
              <a:t>ated </a:t>
            </a:r>
            <a:r>
              <a:rPr sz="1600" lang="en-US"/>
              <a:t>b</a:t>
            </a:r>
            <a:r>
              <a:rPr sz="1600" lang="en-US"/>
              <a:t>y</a:t>
            </a:r>
            <a:r>
              <a:rPr sz="1600" lang="en-US"/>
              <a:t> </a:t>
            </a:r>
            <a:r>
              <a:rPr sz="1600" lang="en-US"/>
              <a:t>t</a:t>
            </a:r>
            <a:r>
              <a:rPr sz="1600" lang="en-US"/>
              <a:t>h</a:t>
            </a:r>
            <a:r>
              <a:rPr sz="1600" lang="en-US"/>
              <a:t>e</a:t>
            </a:r>
            <a:r>
              <a:rPr sz="1600" lang="en-US"/>
              <a:t> </a:t>
            </a:r>
            <a:r>
              <a:rPr sz="1600" lang="en-US"/>
              <a:t>s</a:t>
            </a:r>
            <a:r>
              <a:rPr sz="1600" lang="en-US"/>
              <a:t>y</a:t>
            </a:r>
            <a:r>
              <a:rPr sz="1600" lang="en-US"/>
              <a:t>stem</a:t>
            </a:r>
            <a:r>
              <a:rPr sz="1600" lang="en-US"/>
              <a:t>.</a:t>
            </a:r>
            <a:endParaRPr lang="en-US"/>
          </a:p>
        </p:txBody>
      </p:sp>
      <p:sp>
        <p:nvSpPr>
          <p:cNvPr id="105055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ments 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96119" y="0"/>
            <a:ext cx="5151761" cy="51435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420;p44"/>
          <p:cNvSpPr txBox="1"/>
          <p:nvPr>
            <p:ph type="title"/>
          </p:nvPr>
        </p:nvSpPr>
        <p:spPr>
          <a:xfrm>
            <a:off x="1682274" y="1846249"/>
            <a:ext cx="22983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sz="2000" lang="en-US">
                <a:solidFill>
                  <a:srgbClr val="0070C0"/>
                </a:solidFill>
              </a:rPr>
              <a:t>I</a:t>
            </a:r>
            <a:r>
              <a:rPr altLang="en-US" sz="2000" lang="en-US">
                <a:solidFill>
                  <a:srgbClr val="0070C0"/>
                </a:solidFill>
              </a:rPr>
              <a:t>N</a:t>
            </a:r>
            <a:r>
              <a:rPr altLang="en-US" sz="2000" lang="en-US">
                <a:solidFill>
                  <a:srgbClr val="0070C0"/>
                </a:solidFill>
              </a:rPr>
              <a:t>T</a:t>
            </a:r>
            <a:r>
              <a:rPr altLang="en-US" sz="2000" lang="en-US">
                <a:solidFill>
                  <a:srgbClr val="0070C0"/>
                </a:solidFill>
              </a:rPr>
              <a:t>R</a:t>
            </a:r>
            <a:r>
              <a:rPr altLang="en-US" sz="2000" lang="en-US">
                <a:solidFill>
                  <a:srgbClr val="0070C0"/>
                </a:solidFill>
              </a:rPr>
              <a:t>O</a:t>
            </a:r>
            <a:r>
              <a:rPr altLang="en-US" sz="2000" lang="en-US">
                <a:solidFill>
                  <a:srgbClr val="0070C0"/>
                </a:solidFill>
              </a:rPr>
              <a:t>D</a:t>
            </a:r>
            <a:r>
              <a:rPr altLang="en-US" sz="2000" lang="en-US">
                <a:solidFill>
                  <a:srgbClr val="0070C0"/>
                </a:solidFill>
              </a:rPr>
              <a:t>U</a:t>
            </a:r>
            <a:r>
              <a:rPr altLang="en-US" sz="2000" lang="en-US">
                <a:solidFill>
                  <a:srgbClr val="0070C0"/>
                </a:solidFill>
              </a:rPr>
              <a:t>C</a:t>
            </a:r>
            <a:r>
              <a:rPr altLang="en-US" sz="2000" lang="en-US">
                <a:solidFill>
                  <a:srgbClr val="0070C0"/>
                </a:solidFill>
              </a:rPr>
              <a:t>T</a:t>
            </a:r>
            <a:r>
              <a:rPr altLang="en-US" sz="2000" lang="en-US">
                <a:solidFill>
                  <a:srgbClr val="0070C0"/>
                </a:solidFill>
              </a:rPr>
              <a:t>I</a:t>
            </a:r>
            <a:r>
              <a:rPr altLang="en-US" sz="2000" lang="en-US">
                <a:solidFill>
                  <a:srgbClr val="0070C0"/>
                </a:solidFill>
              </a:rPr>
              <a:t>O</a:t>
            </a:r>
            <a:r>
              <a:rPr altLang="en-US" sz="2000" lang="en-US">
                <a:solidFill>
                  <a:srgbClr val="0070C0"/>
                </a:solidFill>
              </a:rPr>
              <a:t>N</a:t>
            </a:r>
            <a:endParaRPr altLang="en-US" sz="2000" lang="zh-CN">
              <a:solidFill>
                <a:srgbClr val="0070C0"/>
              </a:solidFill>
            </a:endParaRPr>
          </a:p>
        </p:txBody>
      </p:sp>
      <p:sp>
        <p:nvSpPr>
          <p:cNvPr id="1048614" name="Google Shape;421;p44"/>
          <p:cNvSpPr txBox="1"/>
          <p:nvPr>
            <p:ph type="title" idx="2"/>
          </p:nvPr>
        </p:nvSpPr>
        <p:spPr>
          <a:xfrm>
            <a:off x="742350" y="1846250"/>
            <a:ext cx="8046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</a:p>
        </p:txBody>
      </p:sp>
      <p:sp>
        <p:nvSpPr>
          <p:cNvPr id="1048615" name="Google Shape;423;p44"/>
          <p:cNvSpPr txBox="1"/>
          <p:nvPr>
            <p:ph type="title" idx="3"/>
          </p:nvPr>
        </p:nvSpPr>
        <p:spPr>
          <a:xfrm>
            <a:off x="5122210" y="1723453"/>
            <a:ext cx="2295000" cy="793583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B</a:t>
            </a:r>
            <a:r>
              <a:rPr lang="en-US"/>
              <a:t>LEM </a:t>
            </a:r>
            <a:endParaRPr altLang="en-US" lang="zh-CN"/>
          </a:p>
        </p:txBody>
      </p:sp>
      <p:sp>
        <p:nvSpPr>
          <p:cNvPr id="1048616" name="Google Shape;424;p44"/>
          <p:cNvSpPr txBox="1"/>
          <p:nvPr>
            <p:ph type="title" idx="4"/>
          </p:nvPr>
        </p:nvSpPr>
        <p:spPr>
          <a:xfrm>
            <a:off x="4177675" y="1846250"/>
            <a:ext cx="8067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</a:p>
        </p:txBody>
      </p:sp>
      <p:sp>
        <p:nvSpPr>
          <p:cNvPr id="1048617" name="Google Shape;426;p44"/>
          <p:cNvSpPr txBox="1"/>
          <p:nvPr>
            <p:ph type="title" idx="6"/>
          </p:nvPr>
        </p:nvSpPr>
        <p:spPr>
          <a:xfrm>
            <a:off x="1682274" y="3614643"/>
            <a:ext cx="2298300" cy="190746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lang="en-US"/>
              <a:t>SO</a:t>
            </a:r>
            <a:r>
              <a:rPr altLang="en-US" lang="en-US"/>
              <a:t>L</a:t>
            </a:r>
            <a:r>
              <a:rPr altLang="en-US" lang="en-US"/>
              <a:t>U</a:t>
            </a:r>
            <a:r>
              <a:rPr altLang="en-US" lang="en-US"/>
              <a:t>TION</a:t>
            </a:r>
            <a:endParaRPr altLang="en-US" lang="zh-CN"/>
          </a:p>
        </p:txBody>
      </p:sp>
      <p:sp>
        <p:nvSpPr>
          <p:cNvPr id="1048618" name="Google Shape;427;p44"/>
          <p:cNvSpPr txBox="1"/>
          <p:nvPr>
            <p:ph type="title" idx="7"/>
          </p:nvPr>
        </p:nvSpPr>
        <p:spPr>
          <a:xfrm>
            <a:off x="742350" y="3501472"/>
            <a:ext cx="8046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</a:p>
        </p:txBody>
      </p:sp>
      <p:sp>
        <p:nvSpPr>
          <p:cNvPr id="1048619" name="Google Shape;429;p44"/>
          <p:cNvSpPr txBox="1"/>
          <p:nvPr>
            <p:ph type="title" idx="9"/>
          </p:nvPr>
        </p:nvSpPr>
        <p:spPr>
          <a:xfrm>
            <a:off x="5122210" y="3501471"/>
            <a:ext cx="22950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URES </a:t>
            </a:r>
            <a:endParaRPr altLang="en-US" lang="zh-CN"/>
          </a:p>
        </p:txBody>
      </p:sp>
      <p:sp>
        <p:nvSpPr>
          <p:cNvPr id="1048620" name="Google Shape;430;p44"/>
          <p:cNvSpPr txBox="1"/>
          <p:nvPr>
            <p:ph type="title" idx="13"/>
          </p:nvPr>
        </p:nvSpPr>
        <p:spPr>
          <a:xfrm>
            <a:off x="4177675" y="3501475"/>
            <a:ext cx="8067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</a:p>
        </p:txBody>
      </p:sp>
      <p:sp>
        <p:nvSpPr>
          <p:cNvPr id="1048621" name="Google Shape;432;p44"/>
          <p:cNvSpPr txBox="1"/>
          <p:nvPr>
            <p:ph type="title" idx="15"/>
          </p:nvPr>
        </p:nvSpPr>
        <p:spPr>
          <a:xfrm>
            <a:off x="715100" y="539500"/>
            <a:ext cx="7713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</a:p>
        </p:txBody>
      </p:sp>
      <p:cxnSp>
        <p:nvCxnSpPr>
          <p:cNvPr id="3145728" name="Google Shape;433;p44"/>
          <p:cNvCxnSpPr>
            <a:cxnSpLocks/>
          </p:cNvCxnSpPr>
          <p:nvPr/>
        </p:nvCxnSpPr>
        <p:spPr>
          <a:xfrm>
            <a:off x="1616850" y="1759225"/>
            <a:ext cx="6300" cy="3384300"/>
          </a:xfrm>
          <a:prstGeom prst="straightConnector1"/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29" name="Google Shape;434;p44"/>
          <p:cNvCxnSpPr>
            <a:cxnSpLocks/>
          </p:cNvCxnSpPr>
          <p:nvPr/>
        </p:nvCxnSpPr>
        <p:spPr>
          <a:xfrm>
            <a:off x="5054275" y="1759225"/>
            <a:ext cx="6300" cy="3384300"/>
          </a:xfrm>
          <a:prstGeom prst="straightConnector1"/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60" name="Google Shape;827;p64"/>
          <p:cNvSpPr txBox="1"/>
          <p:nvPr>
            <p:ph type="title" idx="15"/>
          </p:nvPr>
        </p:nvSpPr>
        <p:spPr>
          <a:xfrm>
            <a:off x="1089375" y="535000"/>
            <a:ext cx="7339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m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ount</a:t>
            </a:r>
            <a:r>
              <a:rPr lang="en"/>
              <a:t> </a:t>
            </a:r>
            <a:r>
              <a:rPr lang="en-US"/>
              <a:t>S</a:t>
            </a:r>
            <a:r>
              <a:rPr lang="en"/>
              <a:t>ervices</a:t>
            </a:r>
            <a:endParaRPr altLang="en-US" lang="zh-CN"/>
          </a:p>
        </p:txBody>
      </p:sp>
      <p:sp>
        <p:nvSpPr>
          <p:cNvPr id="1050561" name="Google Shape;828;p64"/>
          <p:cNvSpPr txBox="1"/>
          <p:nvPr>
            <p:ph type="title"/>
          </p:nvPr>
        </p:nvSpPr>
        <p:spPr>
          <a:xfrm>
            <a:off x="1027070" y="1680450"/>
            <a:ext cx="1965900" cy="891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/>
              <a:t>M</a:t>
            </a:r>
            <a:r>
              <a:rPr sz="2400" lang="en-US"/>
              <a:t>o</a:t>
            </a:r>
            <a:r>
              <a:rPr sz="2400" lang="en-US"/>
              <a:t>n</a:t>
            </a:r>
            <a:r>
              <a:rPr sz="2400" lang="en-US"/>
              <a:t>e</a:t>
            </a:r>
            <a:r>
              <a:rPr sz="2400" lang="en-US"/>
              <a:t>y</a:t>
            </a:r>
            <a:r>
              <a:rPr sz="2400" lang="en-US"/>
              <a:t> </a:t>
            </a:r>
            <a:r>
              <a:rPr sz="2400" lang="en-US"/>
              <a:t>T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s</a:t>
            </a:r>
            <a:r>
              <a:rPr sz="2400" lang="en-US"/>
              <a:t>f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s</a:t>
            </a:r>
            <a:endParaRPr altLang="en-US" lang="zh-CN"/>
          </a:p>
        </p:txBody>
      </p:sp>
      <p:sp>
        <p:nvSpPr>
          <p:cNvPr id="1050562" name="Google Shape;829;p64"/>
          <p:cNvSpPr txBox="1"/>
          <p:nvPr>
            <p:ph type="subTitle" idx="1"/>
          </p:nvPr>
        </p:nvSpPr>
        <p:spPr>
          <a:xfrm>
            <a:off x="1089375" y="2987681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eive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ney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om 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tomers </a:t>
            </a:r>
            <a:endParaRPr altLang="en-US" lang="zh-CN"/>
          </a:p>
        </p:txBody>
      </p:sp>
      <p:sp>
        <p:nvSpPr>
          <p:cNvPr id="1050563" name="Google Shape;830;p64"/>
          <p:cNvSpPr txBox="1"/>
          <p:nvPr>
            <p:ph type="title" idx="2"/>
          </p:nvPr>
        </p:nvSpPr>
        <p:spPr>
          <a:xfrm>
            <a:off x="3422477" y="1823700"/>
            <a:ext cx="2299044" cy="838041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r</a:t>
            </a:r>
            <a:br>
              <a:rPr lang="en-US"/>
            </a:br>
            <a:r>
              <a:rPr lang="en-US"/>
              <a:t>P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m</a:t>
            </a:r>
            <a:r>
              <a:rPr lang="en-US"/>
              <a:t>ents </a:t>
            </a:r>
            <a:endParaRPr altLang="en-US" lang="zh-CN"/>
          </a:p>
        </p:txBody>
      </p:sp>
      <p:sp>
        <p:nvSpPr>
          <p:cNvPr id="1050564" name="Google Shape;831;p64"/>
          <p:cNvSpPr txBox="1"/>
          <p:nvPr>
            <p:ph type="subTitle" idx="3"/>
          </p:nvPr>
        </p:nvSpPr>
        <p:spPr>
          <a:xfrm>
            <a:off x="3572124" y="2987680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ve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ments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rvices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tomers</a:t>
            </a:r>
            <a:r>
              <a:rPr lang="en-US"/>
              <a:t>.</a:t>
            </a:r>
            <a:endParaRPr altLang="en-US" lang="zh-CN"/>
          </a:p>
        </p:txBody>
      </p:sp>
      <p:sp>
        <p:nvSpPr>
          <p:cNvPr id="1050565" name="Google Shape;836;p64"/>
          <p:cNvSpPr txBox="1"/>
          <p:nvPr>
            <p:ph type="title" idx="8"/>
          </p:nvPr>
        </p:nvSpPr>
        <p:spPr>
          <a:xfrm>
            <a:off x="6151028" y="1754897"/>
            <a:ext cx="1965900" cy="891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lang="en-US"/>
              <a:t>C</a:t>
            </a:r>
            <a:r>
              <a:rPr altLang="en-US" lang="en-US"/>
              <a:t>u</a:t>
            </a:r>
            <a:r>
              <a:rPr altLang="en-US" lang="en-US"/>
              <a:t>r</a:t>
            </a:r>
            <a:r>
              <a:rPr altLang="en-US" lang="en-US"/>
              <a:t>r</a:t>
            </a:r>
            <a:r>
              <a:rPr altLang="en-US" lang="en-US"/>
              <a:t>e</a:t>
            </a:r>
            <a:r>
              <a:rPr altLang="en-US" lang="en-US"/>
              <a:t>ncy </a:t>
            </a:r>
            <a:r>
              <a:rPr altLang="en-US" lang="en-US"/>
              <a:t>E</a:t>
            </a:r>
            <a:r>
              <a:rPr altLang="en-US" lang="en-US"/>
              <a:t>x</a:t>
            </a:r>
            <a:r>
              <a:rPr altLang="en-US" lang="en-US"/>
              <a:t>c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g</a:t>
            </a:r>
            <a:r>
              <a:rPr altLang="en-US" lang="en-US"/>
              <a:t>e</a:t>
            </a:r>
            <a:endParaRPr altLang="en-US" lang="zh-CN"/>
          </a:p>
        </p:txBody>
      </p:sp>
      <p:sp>
        <p:nvSpPr>
          <p:cNvPr id="1050566" name="Google Shape;837;p64"/>
          <p:cNvSpPr txBox="1"/>
          <p:nvPr>
            <p:ph type="subTitle" idx="9"/>
          </p:nvPr>
        </p:nvSpPr>
        <p:spPr>
          <a:xfrm>
            <a:off x="6054873" y="2987681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omers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-</a:t>
            </a:r>
            <a:r>
              <a:rPr lang="en-US"/>
              <a:t>2</a:t>
            </a:r>
            <a:r>
              <a:rPr lang="en-US"/>
              <a:t>-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nge </a:t>
            </a:r>
            <a:r>
              <a:rPr lang="en-US"/>
              <a:t>s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tem</a:t>
            </a:r>
            <a:r>
              <a:rPr lang="en-US"/>
              <a:t>.</a:t>
            </a:r>
            <a:endParaRPr altLang="en-US" lang="zh-CN"/>
          </a:p>
        </p:txBody>
      </p:sp>
      <p:sp>
        <p:nvSpPr>
          <p:cNvPr id="1050567" name="Google Shape;840;p64"/>
          <p:cNvSpPr/>
          <p:nvPr/>
        </p:nvSpPr>
        <p:spPr>
          <a:xfrm rot="2699062">
            <a:off x="88589" y="81641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54" name="Google Shape;841;p64"/>
          <p:cNvCxnSpPr>
            <a:cxnSpLocks/>
          </p:cNvCxnSpPr>
          <p:nvPr/>
        </p:nvCxnSpPr>
        <p:spPr>
          <a:xfrm>
            <a:off x="715100" y="-49525"/>
            <a:ext cx="0" cy="1144200"/>
          </a:xfrm>
          <a:prstGeom prst="straightConnector1"/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88" name="Google Shape;832;p64"/>
          <p:cNvSpPr txBox="1"/>
          <p:nvPr>
            <p:ph type="title" idx="4"/>
          </p:nvPr>
        </p:nvSpPr>
        <p:spPr>
          <a:xfrm>
            <a:off x="1178099" y="939798"/>
            <a:ext cx="1965900" cy="81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endParaRPr altLang="en-US" lang="zh-CN"/>
          </a:p>
        </p:txBody>
      </p:sp>
      <p:sp>
        <p:nvSpPr>
          <p:cNvPr id="1050589" name="Google Shape;833;p64"/>
          <p:cNvSpPr txBox="1"/>
          <p:nvPr>
            <p:ph type="subTitle" idx="5"/>
          </p:nvPr>
        </p:nvSpPr>
        <p:spPr>
          <a:xfrm>
            <a:off x="1027070" y="2329349"/>
            <a:ext cx="19659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/>
              <a:t>C</a:t>
            </a:r>
            <a:r>
              <a:rPr sz="1800" lang="en-US"/>
              <a:t>u</a:t>
            </a:r>
            <a:r>
              <a:rPr sz="1800" lang="en-US"/>
              <a:t>s</a:t>
            </a:r>
            <a:r>
              <a:rPr sz="1800" lang="en-US"/>
              <a:t>t</a:t>
            </a:r>
            <a:r>
              <a:rPr sz="1800" lang="en-US"/>
              <a:t>omers </a:t>
            </a:r>
            <a:r>
              <a:rPr sz="1800" lang="en-US"/>
              <a:t>c</a:t>
            </a:r>
            <a:r>
              <a:rPr sz="1800" lang="en-US"/>
              <a:t>a</a:t>
            </a:r>
            <a:r>
              <a:rPr sz="1800" lang="en-US"/>
              <a:t>n</a:t>
            </a:r>
            <a:r>
              <a:rPr sz="1800" lang="en-US"/>
              <a:t> </a:t>
            </a:r>
            <a:r>
              <a:rPr sz="1800" lang="en-US"/>
              <a:t>a</a:t>
            </a:r>
            <a:r>
              <a:rPr sz="1800" lang="en-US"/>
              <a:t>c</a:t>
            </a:r>
            <a:r>
              <a:rPr sz="1800" lang="en-US"/>
              <a:t>c</a:t>
            </a:r>
            <a:r>
              <a:rPr sz="1800" lang="en-US"/>
              <a:t>e</a:t>
            </a:r>
            <a:r>
              <a:rPr sz="1800" lang="en-US"/>
              <a:t>s</a:t>
            </a:r>
            <a:r>
              <a:rPr sz="1800" lang="en-US"/>
              <a:t>s </a:t>
            </a:r>
            <a:r>
              <a:rPr sz="1800" lang="en-US"/>
              <a:t>a</a:t>
            </a:r>
            <a:r>
              <a:rPr sz="1800" lang="en-US"/>
              <a:t>c</a:t>
            </a:r>
            <a:r>
              <a:rPr sz="1800" lang="en-US"/>
              <a:t>c</a:t>
            </a:r>
            <a:r>
              <a:rPr sz="1800" lang="en-US"/>
              <a:t>ount </a:t>
            </a:r>
            <a:r>
              <a:rPr sz="1800" lang="en-US"/>
              <a:t>t</a:t>
            </a:r>
            <a:r>
              <a:rPr sz="1800" lang="en-US"/>
              <a:t>r</a:t>
            </a:r>
            <a:r>
              <a:rPr sz="1800" lang="en-US"/>
              <a:t>a</a:t>
            </a:r>
            <a:r>
              <a:rPr sz="1800" lang="en-US"/>
              <a:t>n</a:t>
            </a:r>
            <a:r>
              <a:rPr sz="1800" lang="en-US"/>
              <a:t>s</a:t>
            </a:r>
            <a:r>
              <a:rPr sz="1800" lang="en-US"/>
              <a:t>action </a:t>
            </a:r>
            <a:r>
              <a:rPr sz="1800" lang="en-US"/>
              <a:t>h</a:t>
            </a:r>
            <a:r>
              <a:rPr sz="1800" lang="en-US"/>
              <a:t>i</a:t>
            </a:r>
            <a:r>
              <a:rPr sz="1800" lang="en-US"/>
              <a:t>s</a:t>
            </a:r>
            <a:r>
              <a:rPr sz="1800" lang="en-US"/>
              <a:t>t</a:t>
            </a:r>
            <a:r>
              <a:rPr sz="1800" lang="en-US"/>
              <a:t>ory</a:t>
            </a:r>
            <a:r>
              <a:rPr sz="1800" lang="en-US"/>
              <a:t>,</a:t>
            </a:r>
            <a:r>
              <a:rPr sz="1800" lang="en-US"/>
              <a:t> </a:t>
            </a:r>
            <a:r>
              <a:rPr sz="1800" lang="en-US"/>
              <a:t>p</a:t>
            </a:r>
            <a:r>
              <a:rPr sz="1800" lang="en-US"/>
              <a:t>e</a:t>
            </a:r>
            <a:r>
              <a:rPr sz="1800" lang="en-US"/>
              <a:t>n</a:t>
            </a:r>
            <a:r>
              <a:rPr sz="1800" lang="en-US"/>
              <a:t>d</a:t>
            </a:r>
            <a:r>
              <a:rPr sz="1800" lang="en-US"/>
              <a:t>ing </a:t>
            </a:r>
            <a:r>
              <a:rPr sz="1800" lang="en-US"/>
              <a:t>t</a:t>
            </a:r>
            <a:r>
              <a:rPr sz="1800" lang="en-US"/>
              <a:t>r</a:t>
            </a:r>
            <a:r>
              <a:rPr sz="1800" lang="en-US"/>
              <a:t>a</a:t>
            </a:r>
            <a:r>
              <a:rPr sz="1800" lang="en-US"/>
              <a:t>n</a:t>
            </a:r>
            <a:r>
              <a:rPr sz="1800" lang="en-US"/>
              <a:t>s</a:t>
            </a:r>
            <a:r>
              <a:rPr sz="1800" lang="en-US"/>
              <a:t>a</a:t>
            </a:r>
            <a:r>
              <a:rPr sz="1800" lang="en-US"/>
              <a:t>c</a:t>
            </a:r>
            <a:r>
              <a:rPr sz="1800" lang="en-US"/>
              <a:t>t</a:t>
            </a:r>
            <a:r>
              <a:rPr sz="1800" lang="en-US"/>
              <a:t>ions </a:t>
            </a:r>
            <a:r>
              <a:rPr sz="1800" lang="en-US"/>
              <a:t>a</a:t>
            </a:r>
            <a:r>
              <a:rPr sz="1800" lang="en-US"/>
              <a:t>n</a:t>
            </a:r>
            <a:r>
              <a:rPr sz="1800" lang="en-US"/>
              <a:t>d</a:t>
            </a:r>
            <a:r>
              <a:rPr sz="1800" lang="en-US"/>
              <a:t> </a:t>
            </a:r>
            <a:r>
              <a:rPr sz="1800" lang="en-US"/>
              <a:t>a</a:t>
            </a:r>
            <a:r>
              <a:rPr sz="1800" lang="en-US"/>
              <a:t>c</a:t>
            </a:r>
            <a:r>
              <a:rPr sz="1800" lang="en-US"/>
              <a:t>c</a:t>
            </a:r>
            <a:r>
              <a:rPr sz="1800" lang="en-US"/>
              <a:t>ount </a:t>
            </a:r>
            <a:r>
              <a:rPr sz="1800" lang="en-US"/>
              <a:t>b</a:t>
            </a:r>
            <a:r>
              <a:rPr sz="1800" lang="en-US"/>
              <a:t>a</a:t>
            </a:r>
            <a:r>
              <a:rPr sz="1800" lang="en-US"/>
              <a:t>l</a:t>
            </a:r>
            <a:r>
              <a:rPr sz="1800" lang="en-US"/>
              <a:t>a</a:t>
            </a:r>
            <a:r>
              <a:rPr sz="1800" lang="en-US"/>
              <a:t>n</a:t>
            </a:r>
            <a:r>
              <a:rPr sz="1800" lang="en-US"/>
              <a:t>c</a:t>
            </a:r>
            <a:r>
              <a:rPr sz="1800" lang="en-US"/>
              <a:t>e</a:t>
            </a:r>
            <a:r>
              <a:rPr sz="1800" lang="en-US"/>
              <a:t>s</a:t>
            </a:r>
            <a:r>
              <a:rPr sz="1800" lang="en-US"/>
              <a:t>.</a:t>
            </a:r>
            <a:endParaRPr altLang="en-US" lang="zh-CN"/>
          </a:p>
        </p:txBody>
      </p:sp>
      <p:sp>
        <p:nvSpPr>
          <p:cNvPr id="1050590" name="Google Shape;834;p64"/>
          <p:cNvSpPr txBox="1"/>
          <p:nvPr>
            <p:ph type="title" idx="6"/>
          </p:nvPr>
        </p:nvSpPr>
        <p:spPr>
          <a:xfrm>
            <a:off x="3572120" y="939797"/>
            <a:ext cx="1965900" cy="81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ount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ol </a:t>
            </a:r>
            <a:endParaRPr altLang="en-US" lang="zh-CN"/>
          </a:p>
        </p:txBody>
      </p:sp>
      <p:sp>
        <p:nvSpPr>
          <p:cNvPr id="1050591" name="Google Shape;835;p64"/>
          <p:cNvSpPr txBox="1"/>
          <p:nvPr>
            <p:ph type="subTitle" idx="7"/>
          </p:nvPr>
        </p:nvSpPr>
        <p:spPr>
          <a:xfrm>
            <a:off x="3572120" y="2476597"/>
            <a:ext cx="1965900" cy="1279305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sz="1800" lang="en-US"/>
              <a:t>C</a:t>
            </a:r>
            <a:r>
              <a:rPr altLang="en-US" sz="1800" lang="en-US"/>
              <a:t>u</a:t>
            </a:r>
            <a:r>
              <a:rPr altLang="en-US" sz="1800" lang="en-US"/>
              <a:t>s</a:t>
            </a:r>
            <a:r>
              <a:rPr altLang="en-US" sz="1800" lang="en-US"/>
              <a:t>t</a:t>
            </a:r>
            <a:r>
              <a:rPr altLang="en-US" sz="1800" lang="en-US"/>
              <a:t>omers </a:t>
            </a:r>
            <a:r>
              <a:rPr altLang="en-US" sz="1800" lang="en-US"/>
              <a:t>c</a:t>
            </a:r>
            <a:r>
              <a:rPr altLang="en-US" sz="1800" lang="en-US"/>
              <a:t>a</a:t>
            </a:r>
            <a:r>
              <a:rPr altLang="en-US" sz="1800" lang="en-US"/>
              <a:t>n</a:t>
            </a:r>
            <a:r>
              <a:rPr altLang="en-US" sz="1800" lang="en-US"/>
              <a:t> </a:t>
            </a:r>
            <a:r>
              <a:rPr altLang="en-US" sz="1800" lang="en-US"/>
              <a:t>c</a:t>
            </a:r>
            <a:r>
              <a:rPr altLang="en-US" sz="1800" lang="en-US"/>
              <a:t>r</a:t>
            </a:r>
            <a:r>
              <a:rPr altLang="en-US" sz="1800" lang="en-US"/>
              <a:t>e</a:t>
            </a:r>
            <a:r>
              <a:rPr altLang="en-US" sz="1800" lang="en-US"/>
              <a:t>a</a:t>
            </a:r>
            <a:r>
              <a:rPr altLang="en-US" sz="1800" lang="en-US"/>
              <a:t>t</a:t>
            </a:r>
            <a:r>
              <a:rPr altLang="en-US" sz="1800" lang="en-US"/>
              <a:t>e</a:t>
            </a:r>
            <a:r>
              <a:rPr altLang="en-US" sz="1800" lang="en-US"/>
              <a:t> </a:t>
            </a:r>
            <a:r>
              <a:rPr altLang="en-US" sz="1800" lang="en-US"/>
              <a:t>m</a:t>
            </a:r>
            <a:r>
              <a:rPr altLang="en-US" sz="1800" lang="en-US"/>
              <a:t>u</a:t>
            </a:r>
            <a:r>
              <a:rPr altLang="en-US" sz="1800" lang="en-US"/>
              <a:t>l</a:t>
            </a:r>
            <a:r>
              <a:rPr altLang="en-US" sz="1800" lang="en-US"/>
              <a:t>t</a:t>
            </a:r>
            <a:r>
              <a:rPr altLang="en-US" sz="1800" lang="en-US"/>
              <a:t>i</a:t>
            </a:r>
            <a:r>
              <a:rPr altLang="en-US" sz="1800" lang="en-US"/>
              <a:t>-signatory</a:t>
            </a:r>
            <a:r>
              <a:rPr altLang="en-US" sz="1800" lang="en-US"/>
              <a:t> </a:t>
            </a:r>
            <a:r>
              <a:rPr altLang="en-US" sz="1800" lang="en-US"/>
              <a:t>a</a:t>
            </a:r>
            <a:r>
              <a:rPr altLang="en-US" sz="1800" lang="en-US"/>
              <a:t>n</a:t>
            </a:r>
            <a:r>
              <a:rPr altLang="en-US" sz="1800" lang="en-US"/>
              <a:t>d</a:t>
            </a:r>
            <a:r>
              <a:rPr altLang="en-US" sz="1800" lang="en-US"/>
              <a:t> </a:t>
            </a:r>
            <a:r>
              <a:rPr altLang="en-US" sz="1800" lang="en-US"/>
              <a:t>a</a:t>
            </a:r>
            <a:r>
              <a:rPr altLang="en-US" sz="1800" lang="en-US"/>
              <a:t>p</a:t>
            </a:r>
            <a:r>
              <a:rPr altLang="en-US" sz="1800" lang="en-US"/>
              <a:t>p</a:t>
            </a:r>
            <a:r>
              <a:rPr altLang="en-US" sz="1800" lang="en-US"/>
              <a:t>r</a:t>
            </a:r>
            <a:r>
              <a:rPr altLang="en-US" sz="1800" lang="en-US"/>
              <a:t>o</a:t>
            </a:r>
            <a:r>
              <a:rPr altLang="en-US" sz="1800" lang="en-US"/>
              <a:t>v</a:t>
            </a:r>
            <a:r>
              <a:rPr altLang="en-US" sz="1800" lang="en-US"/>
              <a:t>a</a:t>
            </a:r>
            <a:r>
              <a:rPr altLang="en-US" sz="1800" lang="en-US"/>
              <a:t>l</a:t>
            </a:r>
            <a:r>
              <a:rPr altLang="en-US" sz="1800" lang="en-US"/>
              <a:t>-</a:t>
            </a:r>
            <a:r>
              <a:rPr altLang="en-US" sz="1800" lang="en-US"/>
              <a:t>b</a:t>
            </a:r>
            <a:r>
              <a:rPr altLang="en-US" sz="1800" lang="en-US"/>
              <a:t>a</a:t>
            </a:r>
            <a:r>
              <a:rPr altLang="en-US" sz="1800" lang="en-US"/>
              <a:t>s</a:t>
            </a:r>
            <a:r>
              <a:rPr altLang="en-US" sz="1800" lang="en-US"/>
              <a:t>e</a:t>
            </a:r>
            <a:r>
              <a:rPr altLang="en-US" sz="1800" lang="en-US"/>
              <a:t>d</a:t>
            </a:r>
            <a:r>
              <a:rPr altLang="en-US" sz="1800" lang="en-US"/>
              <a:t> </a:t>
            </a:r>
            <a:r>
              <a:rPr altLang="en-US" sz="1800" lang="en-US"/>
              <a:t>a</a:t>
            </a:r>
            <a:r>
              <a:rPr altLang="en-US" sz="1800" lang="en-US"/>
              <a:t>c</a:t>
            </a:r>
            <a:r>
              <a:rPr altLang="en-US" sz="1800" lang="en-US"/>
              <a:t>c</a:t>
            </a:r>
            <a:r>
              <a:rPr altLang="en-US" sz="1800" lang="en-US"/>
              <a:t>ount </a:t>
            </a:r>
            <a:r>
              <a:rPr altLang="en-US" sz="1800" lang="en-US"/>
              <a:t>c</a:t>
            </a:r>
            <a:r>
              <a:rPr altLang="en-US" sz="1800" lang="en-US"/>
              <a:t>o</a:t>
            </a:r>
            <a:r>
              <a:rPr altLang="en-US" sz="1800" lang="en-US"/>
              <a:t>n</a:t>
            </a:r>
            <a:r>
              <a:rPr altLang="en-US" sz="1800" lang="en-US"/>
              <a:t>t</a:t>
            </a:r>
            <a:r>
              <a:rPr altLang="en-US" sz="1800" lang="en-US"/>
              <a:t>r</a:t>
            </a:r>
            <a:r>
              <a:rPr altLang="en-US" sz="1800" lang="en-US"/>
              <a:t>o</a:t>
            </a:r>
            <a:r>
              <a:rPr altLang="en-US" sz="1800" lang="en-US"/>
              <a:t>l</a:t>
            </a:r>
            <a:r>
              <a:rPr altLang="en-US" sz="1800" lang="en-US"/>
              <a:t>s</a:t>
            </a:r>
            <a:r>
              <a:rPr altLang="en-US" sz="1800" lang="en-US"/>
              <a:t>.</a:t>
            </a:r>
            <a:endParaRPr altLang="en-US" lang="zh-CN"/>
          </a:p>
        </p:txBody>
      </p:sp>
      <p:sp>
        <p:nvSpPr>
          <p:cNvPr id="1050592" name="Google Shape;838;p64"/>
          <p:cNvSpPr txBox="1"/>
          <p:nvPr>
            <p:ph type="title" idx="13"/>
          </p:nvPr>
        </p:nvSpPr>
        <p:spPr>
          <a:xfrm>
            <a:off x="5966143" y="939798"/>
            <a:ext cx="1965900" cy="81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lang="en-US"/>
              <a:t>D</a:t>
            </a:r>
            <a:r>
              <a:rPr altLang="en-US" lang="en-US"/>
              <a:t>e</a:t>
            </a:r>
            <a:r>
              <a:rPr altLang="en-US" lang="en-US"/>
              <a:t>-</a:t>
            </a:r>
            <a:r>
              <a:rPr altLang="en-US" lang="en-US"/>
              <a:t>fi </a:t>
            </a:r>
            <a:r>
              <a:rPr altLang="en-US" lang="en-US"/>
              <a:t>Services </a:t>
            </a:r>
            <a:endParaRPr altLang="en-US" lang="zh-CN"/>
          </a:p>
        </p:txBody>
      </p:sp>
      <p:sp>
        <p:nvSpPr>
          <p:cNvPr id="1050593" name="Google Shape;839;p64"/>
          <p:cNvSpPr txBox="1"/>
          <p:nvPr>
            <p:ph type="subTitle" idx="14"/>
          </p:nvPr>
        </p:nvSpPr>
        <p:spPr>
          <a:xfrm>
            <a:off x="5966142" y="2476597"/>
            <a:ext cx="2675874" cy="342924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-US"/>
              <a:t>C</a:t>
            </a:r>
            <a:r>
              <a:rPr sz="1800" lang="en-US"/>
              <a:t>u</a:t>
            </a:r>
            <a:r>
              <a:rPr sz="1800" lang="en-US"/>
              <a:t>s</a:t>
            </a:r>
            <a:r>
              <a:rPr sz="1800" lang="en-US"/>
              <a:t>t</a:t>
            </a:r>
            <a:r>
              <a:rPr sz="1800" lang="en-US"/>
              <a:t>omers </a:t>
            </a:r>
            <a:r>
              <a:rPr sz="1800" lang="en-US"/>
              <a:t>c</a:t>
            </a:r>
            <a:r>
              <a:rPr sz="1800" lang="en-US"/>
              <a:t>a</a:t>
            </a:r>
            <a:r>
              <a:rPr sz="1800" lang="en-US"/>
              <a:t>n</a:t>
            </a:r>
            <a:r>
              <a:rPr sz="1800" lang="en-US"/>
              <a:t> </a:t>
            </a:r>
            <a:r>
              <a:rPr sz="1800" lang="en-US"/>
              <a:t>c</a:t>
            </a:r>
            <a:r>
              <a:rPr sz="1800" lang="en-US"/>
              <a:t>r</a:t>
            </a:r>
            <a:r>
              <a:rPr sz="1800" lang="en-US"/>
              <a:t>e</a:t>
            </a:r>
            <a:r>
              <a:rPr sz="1800" lang="en-US"/>
              <a:t>a</a:t>
            </a:r>
            <a:r>
              <a:rPr sz="1800" lang="en-US"/>
              <a:t>t</a:t>
            </a:r>
            <a:r>
              <a:rPr sz="1800" lang="en-US"/>
              <a:t>e </a:t>
            </a:r>
            <a:r>
              <a:rPr sz="1800" lang="en-US"/>
              <a:t>s</a:t>
            </a:r>
            <a:r>
              <a:rPr sz="1800" lang="en-US"/>
              <a:t>e</a:t>
            </a:r>
            <a:r>
              <a:rPr sz="1800" lang="en-US"/>
              <a:t>l</a:t>
            </a:r>
            <a:r>
              <a:rPr sz="1800" lang="en-US"/>
              <a:t>f</a:t>
            </a:r>
            <a:r>
              <a:rPr sz="1800" lang="en-US"/>
              <a:t>-</a:t>
            </a:r>
            <a:r>
              <a:rPr sz="1800" lang="en-US"/>
              <a:t>s</a:t>
            </a:r>
            <a:r>
              <a:rPr sz="1800" lang="en-US"/>
              <a:t>e</a:t>
            </a:r>
            <a:r>
              <a:rPr sz="1800" lang="en-US"/>
              <a:t>rvice </a:t>
            </a:r>
            <a:r>
              <a:rPr sz="1800" lang="en-US"/>
              <a:t>a</a:t>
            </a:r>
            <a:r>
              <a:rPr sz="1800" lang="en-US"/>
              <a:t>p</a:t>
            </a:r>
            <a:r>
              <a:rPr sz="1800" lang="en-US"/>
              <a:t>p</a:t>
            </a:r>
            <a:r>
              <a:rPr sz="1800" lang="en-US"/>
              <a:t>l</a:t>
            </a:r>
            <a:r>
              <a:rPr sz="1800" lang="en-US"/>
              <a:t>ications </a:t>
            </a:r>
            <a:r>
              <a:rPr sz="1800" lang="en-US"/>
              <a:t>t</a:t>
            </a:r>
            <a:r>
              <a:rPr sz="1800" lang="en-US"/>
              <a:t>h</a:t>
            </a:r>
            <a:r>
              <a:rPr sz="1800" lang="en-US"/>
              <a:t>a</a:t>
            </a:r>
            <a:r>
              <a:rPr sz="1800" lang="en-US"/>
              <a:t>t</a:t>
            </a:r>
            <a:r>
              <a:rPr sz="1800" lang="en-US"/>
              <a:t> </a:t>
            </a:r>
            <a:r>
              <a:rPr sz="1800" lang="en-US"/>
              <a:t>c</a:t>
            </a:r>
            <a:r>
              <a:rPr sz="1800" lang="en-US"/>
              <a:t>a</a:t>
            </a:r>
            <a:r>
              <a:rPr sz="1800" lang="en-US"/>
              <a:t>n</a:t>
            </a:r>
            <a:r>
              <a:rPr sz="1800" lang="en-US"/>
              <a:t> </a:t>
            </a:r>
            <a:r>
              <a:rPr sz="1800" lang="en-US"/>
              <a:t>e</a:t>
            </a:r>
            <a:r>
              <a:rPr sz="1800" lang="en-US"/>
              <a:t>x</a:t>
            </a:r>
            <a:r>
              <a:rPr sz="1800" lang="en-US"/>
              <a:t>e</a:t>
            </a:r>
            <a:r>
              <a:rPr sz="1800" lang="en-US"/>
              <a:t>cute </a:t>
            </a:r>
            <a:r>
              <a:rPr sz="1800" lang="en-US"/>
              <a:t>t</a:t>
            </a:r>
            <a:r>
              <a:rPr sz="1800" lang="en-US"/>
              <a:t>r</a:t>
            </a:r>
            <a:r>
              <a:rPr sz="1800" lang="en-US"/>
              <a:t>a</a:t>
            </a:r>
            <a:r>
              <a:rPr sz="1800" lang="en-US"/>
              <a:t>n</a:t>
            </a:r>
            <a:r>
              <a:rPr sz="1800" lang="en-US"/>
              <a:t>s</a:t>
            </a:r>
            <a:r>
              <a:rPr sz="1800" lang="en-US"/>
              <a:t>action</a:t>
            </a:r>
            <a:r>
              <a:rPr sz="1800" lang="en-US"/>
              <a:t>s</a:t>
            </a:r>
            <a:r>
              <a:rPr sz="1800" lang="en-US"/>
              <a:t> </a:t>
            </a:r>
            <a:r>
              <a:rPr sz="1800" lang="en-US"/>
              <a:t>a</a:t>
            </a:r>
            <a:r>
              <a:rPr sz="1800" lang="en-US"/>
              <a:t>u</a:t>
            </a:r>
            <a:r>
              <a:rPr sz="1800" lang="en-US"/>
              <a:t>t</a:t>
            </a:r>
            <a:r>
              <a:rPr sz="1800" lang="en-US"/>
              <a:t>o</a:t>
            </a:r>
            <a:r>
              <a:rPr sz="1800" lang="en-US"/>
              <a:t>n</a:t>
            </a:r>
            <a:r>
              <a:rPr sz="1800" lang="en-US"/>
              <a:t>o</a:t>
            </a:r>
            <a:r>
              <a:rPr sz="1800" lang="en-US"/>
              <a:t>mous</a:t>
            </a:r>
            <a:r>
              <a:rPr sz="1800" lang="en-US"/>
              <a:t>l</a:t>
            </a:r>
            <a:r>
              <a:rPr sz="1800" lang="en-US"/>
              <a:t>y</a:t>
            </a:r>
            <a:endParaRPr altLang="en-US" lang="zh-CN"/>
          </a:p>
        </p:txBody>
      </p:sp>
      <p:sp>
        <p:nvSpPr>
          <p:cNvPr id="1050594" name="Google Shape;840;p64"/>
          <p:cNvSpPr/>
          <p:nvPr/>
        </p:nvSpPr>
        <p:spPr>
          <a:xfrm rot="2699062">
            <a:off x="88589" y="816416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55" name="Google Shape;841;p64"/>
          <p:cNvCxnSpPr>
            <a:cxnSpLocks/>
          </p:cNvCxnSpPr>
          <p:nvPr/>
        </p:nvCxnSpPr>
        <p:spPr>
          <a:xfrm>
            <a:off x="715100" y="-49525"/>
            <a:ext cx="0" cy="1144200"/>
          </a:xfrm>
          <a:prstGeom prst="straightConnector1"/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97" name="Google Shape;439;p45"/>
          <p:cNvSpPr txBox="1"/>
          <p:nvPr>
            <p:ph type="title"/>
          </p:nvPr>
        </p:nvSpPr>
        <p:spPr>
          <a:xfrm>
            <a:off x="593968" y="2060786"/>
            <a:ext cx="7729844" cy="1449597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F46D43"/>
                </a:solidFill>
              </a:rPr>
              <a:t>0</a:t>
            </a:r>
            <a:r>
              <a:rPr b="1" sz="4400" lang="en-US">
                <a:solidFill>
                  <a:srgbClr val="F46D43"/>
                </a:solidFill>
              </a:rPr>
              <a:t>7</a:t>
            </a:r>
            <a:r>
              <a:rPr b="1" sz="4400" lang="en-US">
                <a:solidFill>
                  <a:srgbClr val="F46D43"/>
                </a:solidFill>
              </a:rPr>
              <a:t>.</a:t>
            </a:r>
            <a:r>
              <a:rPr b="1" sz="4400" lang="en-US">
                <a:solidFill>
                  <a:srgbClr val="F46D43"/>
                </a:solidFill>
              </a:rPr>
              <a:t> </a:t>
            </a:r>
            <a:r>
              <a:rPr b="1" sz="4400" lang="en-US">
                <a:solidFill>
                  <a:srgbClr val="F46D43"/>
                </a:solidFill>
              </a:rPr>
              <a:t>V</a:t>
            </a:r>
            <a:r>
              <a:rPr b="1" sz="4400" lang="en-US">
                <a:solidFill>
                  <a:srgbClr val="F46D43"/>
                </a:solidFill>
              </a:rPr>
              <a:t>A</a:t>
            </a:r>
            <a:r>
              <a:rPr b="1" sz="4400" lang="en-US">
                <a:solidFill>
                  <a:srgbClr val="F46D43"/>
                </a:solidFill>
              </a:rPr>
              <a:t>L</a:t>
            </a:r>
            <a:r>
              <a:rPr b="1" sz="4400" lang="en-US">
                <a:solidFill>
                  <a:srgbClr val="F46D43"/>
                </a:solidFill>
              </a:rPr>
              <a:t>UE </a:t>
            </a:r>
            <a:r>
              <a:rPr b="1" sz="4400" lang="en-US">
                <a:solidFill>
                  <a:srgbClr val="F46D43"/>
                </a:solidFill>
              </a:rPr>
              <a:t>PROPOSITION </a:t>
            </a:r>
            <a:endParaRPr altLang="en-US" b="1" 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6" name="Google Shape;2764;p80"/>
          <p:cNvCxnSpPr>
            <a:cxnSpLocks/>
            <a:endCxn id="1050608" idx="1"/>
          </p:cNvCxnSpPr>
          <p:nvPr/>
        </p:nvCxnSpPr>
        <p:spPr>
          <a:xfrm>
            <a:off x="4360500" y="3603775"/>
            <a:ext cx="1498200" cy="265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600" name="Google Shape;2766;p80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lang="en-US"/>
              <a:t>Un</a:t>
            </a:r>
            <a:r>
              <a:rPr altLang="en-US" lang="en-US"/>
              <a:t>l</a:t>
            </a:r>
            <a:r>
              <a:rPr altLang="en-US" lang="en-US"/>
              <a:t>o</a:t>
            </a:r>
            <a:r>
              <a:rPr altLang="en-US" lang="en-US"/>
              <a:t>c</a:t>
            </a:r>
            <a:r>
              <a:rPr altLang="en-US" lang="en-US"/>
              <a:t>k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g</a:t>
            </a:r>
            <a:r>
              <a:rPr altLang="en-US" lang="en-US"/>
              <a:t> </a:t>
            </a:r>
            <a:r>
              <a:rPr altLang="en-US" lang="en-US"/>
              <a:t>V</a:t>
            </a:r>
            <a:r>
              <a:rPr altLang="en-US" lang="en-US"/>
              <a:t>a</a:t>
            </a:r>
            <a:r>
              <a:rPr altLang="en-US" lang="en-US"/>
              <a:t>l</a:t>
            </a:r>
            <a:r>
              <a:rPr altLang="en-US" lang="en-US"/>
              <a:t>u</a:t>
            </a:r>
            <a:r>
              <a:rPr altLang="en-US" lang="en-US"/>
              <a:t>e</a:t>
            </a:r>
            <a:endParaRPr altLang="en-US" lang="zh-CN"/>
          </a:p>
        </p:txBody>
      </p:sp>
      <p:sp>
        <p:nvSpPr>
          <p:cNvPr id="1050601" name="Google Shape;2767;p80"/>
          <p:cNvSpPr/>
          <p:nvPr/>
        </p:nvSpPr>
        <p:spPr>
          <a:xfrm rot="2699062">
            <a:off x="4205618" y="1876893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602" name="Google Shape;2768;p80"/>
          <p:cNvSpPr/>
          <p:nvPr/>
        </p:nvSpPr>
        <p:spPr>
          <a:xfrm rot="2699062">
            <a:off x="4205618" y="3229418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603" name="Google Shape;2769;p80"/>
          <p:cNvSpPr/>
          <p:nvPr/>
        </p:nvSpPr>
        <p:spPr>
          <a:xfrm rot="2699062">
            <a:off x="4920218" y="2587843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604" name="Google Shape;2770;p80"/>
          <p:cNvSpPr/>
          <p:nvPr/>
        </p:nvSpPr>
        <p:spPr>
          <a:xfrm rot="2699062">
            <a:off x="3472318" y="2587843"/>
            <a:ext cx="777464" cy="7774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605" name="Google Shape;2772;p80"/>
          <p:cNvSpPr txBox="1"/>
          <p:nvPr>
            <p:ph type="subTitle" idx="4294967295"/>
          </p:nvPr>
        </p:nvSpPr>
        <p:spPr>
          <a:xfrm>
            <a:off x="1210875" y="1964575"/>
            <a:ext cx="20301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altLang="en-US" lang="en-US"/>
              <a:t>Secure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c</a:t>
            </a:r>
            <a:r>
              <a:rPr altLang="en-US" lang="en-US"/>
              <a:t>o</a:t>
            </a:r>
            <a:r>
              <a:rPr altLang="en-US" lang="en-US"/>
              <a:t>s</a:t>
            </a:r>
            <a:r>
              <a:rPr altLang="en-US" lang="en-US"/>
              <a:t>t</a:t>
            </a:r>
            <a:r>
              <a:rPr altLang="en-US" lang="en-US"/>
              <a:t>-</a:t>
            </a:r>
            <a:r>
              <a:rPr altLang="en-US" lang="en-US"/>
              <a:t>effective 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d</a:t>
            </a:r>
            <a:r>
              <a:rPr altLang="en-US" lang="en-US"/>
              <a:t> </a:t>
            </a:r>
            <a:r>
              <a:rPr altLang="en-US" lang="en-US"/>
              <a:t>f</a:t>
            </a:r>
            <a:r>
              <a:rPr altLang="en-US" lang="en-US"/>
              <a:t>l</a:t>
            </a:r>
            <a:r>
              <a:rPr altLang="en-US" lang="en-US"/>
              <a:t>e</a:t>
            </a:r>
            <a:r>
              <a:rPr altLang="en-US" lang="en-US"/>
              <a:t>x</a:t>
            </a:r>
            <a:r>
              <a:rPr altLang="en-US" lang="en-US"/>
              <a:t>ible </a:t>
            </a:r>
            <a:r>
              <a:rPr altLang="en-US" lang="en-US"/>
              <a:t>p</a:t>
            </a:r>
            <a:r>
              <a:rPr altLang="en-US" lang="en-US"/>
              <a:t>a</a:t>
            </a:r>
            <a:r>
              <a:rPr altLang="en-US" lang="en-US"/>
              <a:t>y</a:t>
            </a:r>
            <a:r>
              <a:rPr altLang="en-US" lang="en-US"/>
              <a:t>ment </a:t>
            </a:r>
            <a:r>
              <a:rPr altLang="en-US" lang="en-US"/>
              <a:t>p</a:t>
            </a:r>
            <a:r>
              <a:rPr altLang="en-US" lang="en-US"/>
              <a:t>r</a:t>
            </a:r>
            <a:r>
              <a:rPr altLang="en-US" lang="en-US"/>
              <a:t>o</a:t>
            </a:r>
            <a:r>
              <a:rPr altLang="en-US" lang="en-US"/>
              <a:t>c</a:t>
            </a:r>
            <a:r>
              <a:rPr altLang="en-US" lang="en-US"/>
              <a:t>e</a:t>
            </a:r>
            <a:r>
              <a:rPr altLang="en-US" lang="en-US"/>
              <a:t>s</a:t>
            </a:r>
            <a:r>
              <a:rPr altLang="en-US" lang="en-US"/>
              <a:t>s</a:t>
            </a:r>
            <a:r>
              <a:rPr altLang="en-US" lang="en-US"/>
              <a:t>in</a:t>
            </a:r>
            <a:r>
              <a:rPr altLang="en-US" lang="en-US"/>
              <a:t>g</a:t>
            </a:r>
            <a:r>
              <a:rPr altLang="en-US" lang="en-US"/>
              <a:t>.</a:t>
            </a:r>
            <a:r>
              <a:rPr altLang="en-US" lang="en-US"/>
              <a:t> </a:t>
            </a:r>
            <a:endParaRPr altLang="en-US" lang="zh-CN"/>
          </a:p>
        </p:txBody>
      </p:sp>
      <p:sp>
        <p:nvSpPr>
          <p:cNvPr id="1050606" name="Google Shape;2774;p80"/>
          <p:cNvSpPr txBox="1"/>
          <p:nvPr>
            <p:ph type="subTitle" idx="4294967295"/>
          </p:nvPr>
        </p:nvSpPr>
        <p:spPr>
          <a:xfrm>
            <a:off x="5858700" y="1964575"/>
            <a:ext cx="20304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ed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action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nesses </a:t>
            </a:r>
            <a:endParaRPr altLang="en-US" lang="zh-CN"/>
          </a:p>
        </p:txBody>
      </p:sp>
      <p:sp>
        <p:nvSpPr>
          <p:cNvPr id="1050607" name="Google Shape;2776;p80"/>
          <p:cNvSpPr txBox="1"/>
          <p:nvPr>
            <p:ph type="subTitle" idx="4294967295"/>
          </p:nvPr>
        </p:nvSpPr>
        <p:spPr>
          <a:xfrm>
            <a:off x="1210875" y="3626575"/>
            <a:ext cx="20301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E</a:t>
            </a:r>
            <a:r>
              <a:rPr lang="en-US"/>
              <a:t>n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nced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ity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rol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izations</a:t>
            </a:r>
            <a:r>
              <a:rPr lang="en-US"/>
              <a:t>.</a:t>
            </a:r>
            <a:endParaRPr altLang="en-US" lang="zh-CN"/>
          </a:p>
        </p:txBody>
      </p:sp>
      <p:sp>
        <p:nvSpPr>
          <p:cNvPr id="1050608" name="Google Shape;2765;p80"/>
          <p:cNvSpPr txBox="1"/>
          <p:nvPr>
            <p:ph type="subTitle" idx="4294967295"/>
          </p:nvPr>
        </p:nvSpPr>
        <p:spPr>
          <a:xfrm>
            <a:off x="5858700" y="3626575"/>
            <a:ext cx="2030400" cy="48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A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ible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ent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management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viduals </a:t>
            </a:r>
            <a:endParaRPr altLang="en-US" lang="zh-CN"/>
          </a:p>
        </p:txBody>
      </p:sp>
      <p:grpSp>
        <p:nvGrpSpPr>
          <p:cNvPr id="248" name="Google Shape;2778;p80"/>
          <p:cNvGrpSpPr/>
          <p:nvPr/>
        </p:nvGrpSpPr>
        <p:grpSpPr>
          <a:xfrm>
            <a:off x="3681521" y="2797153"/>
            <a:ext cx="359075" cy="358844"/>
            <a:chOff x="-61351725" y="3372400"/>
            <a:chExt cx="310350" cy="310150"/>
          </a:xfrm>
        </p:grpSpPr>
        <p:sp>
          <p:nvSpPr>
            <p:cNvPr id="1050609" name="Google Shape;2779;p80"/>
            <p:cNvSpPr/>
            <p:nvPr/>
          </p:nvSpPr>
          <p:spPr>
            <a:xfrm>
              <a:off x="-61165050" y="3558875"/>
              <a:ext cx="19700" cy="19700"/>
            </a:xfrm>
            <a:custGeom>
              <a:avLst/>
              <a:ahLst/>
              <a:rect l="l" t="t" r="r" b="b"/>
              <a:pathLst>
                <a:path w="788" h="788" extrusionOk="0">
                  <a:moveTo>
                    <a:pt x="410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410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0610" name="Google Shape;2780;p80"/>
            <p:cNvSpPr/>
            <p:nvPr/>
          </p:nvSpPr>
          <p:spPr>
            <a:xfrm>
              <a:off x="-61247750" y="3476175"/>
              <a:ext cx="19700" cy="19700"/>
            </a:xfrm>
            <a:custGeom>
              <a:avLst/>
              <a:ahLst/>
              <a:rect l="l" t="t" r="r" b="b"/>
              <a:pathLst>
                <a:path w="788" h="788" extrusionOk="0">
                  <a:moveTo>
                    <a:pt x="378" y="0"/>
                  </a:moveTo>
                  <a:cubicBezTo>
                    <a:pt x="189" y="0"/>
                    <a:pt x="0" y="189"/>
                    <a:pt x="0" y="410"/>
                  </a:cubicBezTo>
                  <a:cubicBezTo>
                    <a:pt x="0" y="630"/>
                    <a:pt x="189" y="788"/>
                    <a:pt x="378" y="788"/>
                  </a:cubicBezTo>
                  <a:cubicBezTo>
                    <a:pt x="599" y="788"/>
                    <a:pt x="788" y="630"/>
                    <a:pt x="788" y="410"/>
                  </a:cubicBezTo>
                  <a:cubicBezTo>
                    <a:pt x="788" y="189"/>
                    <a:pt x="599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0611" name="Google Shape;2781;p80"/>
            <p:cNvSpPr/>
            <p:nvPr/>
          </p:nvSpPr>
          <p:spPr>
            <a:xfrm>
              <a:off x="-61351725" y="3372400"/>
              <a:ext cx="310350" cy="310150"/>
            </a:xfrm>
            <a:custGeom>
              <a:avLst/>
              <a:ahLst/>
              <a:rect l="l" t="t" r="r" b="b"/>
              <a:pathLst>
                <a:path w="12414" h="12406" extrusionOk="0">
                  <a:moveTo>
                    <a:pt x="4506" y="3332"/>
                  </a:moveTo>
                  <a:cubicBezTo>
                    <a:pt x="5167" y="3332"/>
                    <a:pt x="5735" y="3867"/>
                    <a:pt x="5735" y="4561"/>
                  </a:cubicBezTo>
                  <a:cubicBezTo>
                    <a:pt x="5735" y="5222"/>
                    <a:pt x="5199" y="5821"/>
                    <a:pt x="4506" y="5821"/>
                  </a:cubicBezTo>
                  <a:cubicBezTo>
                    <a:pt x="3844" y="5821"/>
                    <a:pt x="3277" y="5254"/>
                    <a:pt x="3277" y="4561"/>
                  </a:cubicBezTo>
                  <a:cubicBezTo>
                    <a:pt x="3277" y="3899"/>
                    <a:pt x="3844" y="3332"/>
                    <a:pt x="4506" y="3332"/>
                  </a:cubicBezTo>
                  <a:close/>
                  <a:moveTo>
                    <a:pt x="7830" y="4159"/>
                  </a:moveTo>
                  <a:cubicBezTo>
                    <a:pt x="7940" y="4159"/>
                    <a:pt x="8050" y="4198"/>
                    <a:pt x="8129" y="4277"/>
                  </a:cubicBezTo>
                  <a:cubicBezTo>
                    <a:pt x="8286" y="4435"/>
                    <a:pt x="8286" y="4718"/>
                    <a:pt x="8129" y="4876"/>
                  </a:cubicBezTo>
                  <a:lnTo>
                    <a:pt x="4821" y="8184"/>
                  </a:lnTo>
                  <a:cubicBezTo>
                    <a:pt x="4742" y="8262"/>
                    <a:pt x="4632" y="8302"/>
                    <a:pt x="4522" y="8302"/>
                  </a:cubicBezTo>
                  <a:cubicBezTo>
                    <a:pt x="4411" y="8302"/>
                    <a:pt x="4301" y="8262"/>
                    <a:pt x="4222" y="8184"/>
                  </a:cubicBezTo>
                  <a:cubicBezTo>
                    <a:pt x="4065" y="8026"/>
                    <a:pt x="4065" y="7743"/>
                    <a:pt x="4222" y="7585"/>
                  </a:cubicBezTo>
                  <a:lnTo>
                    <a:pt x="7530" y="4277"/>
                  </a:lnTo>
                  <a:cubicBezTo>
                    <a:pt x="7609" y="4198"/>
                    <a:pt x="7719" y="4159"/>
                    <a:pt x="7830" y="4159"/>
                  </a:cubicBezTo>
                  <a:close/>
                  <a:moveTo>
                    <a:pt x="7845" y="6640"/>
                  </a:moveTo>
                  <a:cubicBezTo>
                    <a:pt x="8539" y="6640"/>
                    <a:pt x="9074" y="7175"/>
                    <a:pt x="9074" y="7900"/>
                  </a:cubicBezTo>
                  <a:cubicBezTo>
                    <a:pt x="9074" y="8562"/>
                    <a:pt x="8539" y="9129"/>
                    <a:pt x="7845" y="9129"/>
                  </a:cubicBezTo>
                  <a:cubicBezTo>
                    <a:pt x="7184" y="9129"/>
                    <a:pt x="6648" y="8562"/>
                    <a:pt x="6648" y="7900"/>
                  </a:cubicBezTo>
                  <a:cubicBezTo>
                    <a:pt x="6648" y="7239"/>
                    <a:pt x="7184" y="6640"/>
                    <a:pt x="7845" y="6640"/>
                  </a:cubicBezTo>
                  <a:close/>
                  <a:moveTo>
                    <a:pt x="6223" y="0"/>
                  </a:moveTo>
                  <a:cubicBezTo>
                    <a:pt x="6113" y="0"/>
                    <a:pt x="6002" y="40"/>
                    <a:pt x="5924" y="118"/>
                  </a:cubicBezTo>
                  <a:lnTo>
                    <a:pt x="4348" y="1694"/>
                  </a:lnTo>
                  <a:lnTo>
                    <a:pt x="2111" y="1694"/>
                  </a:lnTo>
                  <a:cubicBezTo>
                    <a:pt x="1859" y="1694"/>
                    <a:pt x="1702" y="1883"/>
                    <a:pt x="1702" y="2072"/>
                  </a:cubicBezTo>
                  <a:lnTo>
                    <a:pt x="1702" y="4309"/>
                  </a:lnTo>
                  <a:lnTo>
                    <a:pt x="127" y="5884"/>
                  </a:lnTo>
                  <a:cubicBezTo>
                    <a:pt x="1" y="6041"/>
                    <a:pt x="1" y="6325"/>
                    <a:pt x="127" y="6482"/>
                  </a:cubicBezTo>
                  <a:lnTo>
                    <a:pt x="1702" y="8058"/>
                  </a:lnTo>
                  <a:lnTo>
                    <a:pt x="1702" y="10294"/>
                  </a:lnTo>
                  <a:cubicBezTo>
                    <a:pt x="1702" y="10547"/>
                    <a:pt x="1922" y="10704"/>
                    <a:pt x="2111" y="10704"/>
                  </a:cubicBezTo>
                  <a:lnTo>
                    <a:pt x="4348" y="10704"/>
                  </a:lnTo>
                  <a:lnTo>
                    <a:pt x="5924" y="12279"/>
                  </a:lnTo>
                  <a:cubicBezTo>
                    <a:pt x="6018" y="12342"/>
                    <a:pt x="6113" y="12405"/>
                    <a:pt x="6207" y="12405"/>
                  </a:cubicBezTo>
                  <a:cubicBezTo>
                    <a:pt x="6333" y="12405"/>
                    <a:pt x="6396" y="12342"/>
                    <a:pt x="6491" y="12279"/>
                  </a:cubicBezTo>
                  <a:lnTo>
                    <a:pt x="8066" y="10704"/>
                  </a:lnTo>
                  <a:lnTo>
                    <a:pt x="10303" y="10704"/>
                  </a:lnTo>
                  <a:cubicBezTo>
                    <a:pt x="10523" y="10704"/>
                    <a:pt x="10744" y="10515"/>
                    <a:pt x="10744" y="10294"/>
                  </a:cubicBezTo>
                  <a:lnTo>
                    <a:pt x="10744" y="8058"/>
                  </a:lnTo>
                  <a:lnTo>
                    <a:pt x="12319" y="6482"/>
                  </a:lnTo>
                  <a:cubicBezTo>
                    <a:pt x="12382" y="6419"/>
                    <a:pt x="12414" y="6293"/>
                    <a:pt x="12414" y="6199"/>
                  </a:cubicBezTo>
                  <a:cubicBezTo>
                    <a:pt x="12414" y="6104"/>
                    <a:pt x="12382" y="6010"/>
                    <a:pt x="12319" y="5947"/>
                  </a:cubicBezTo>
                  <a:lnTo>
                    <a:pt x="10744" y="4372"/>
                  </a:lnTo>
                  <a:lnTo>
                    <a:pt x="10744" y="2103"/>
                  </a:lnTo>
                  <a:cubicBezTo>
                    <a:pt x="10744" y="1851"/>
                    <a:pt x="10523" y="1694"/>
                    <a:pt x="10334" y="1694"/>
                  </a:cubicBezTo>
                  <a:lnTo>
                    <a:pt x="8097" y="1694"/>
                  </a:lnTo>
                  <a:lnTo>
                    <a:pt x="6522" y="118"/>
                  </a:lnTo>
                  <a:cubicBezTo>
                    <a:pt x="6443" y="40"/>
                    <a:pt x="6333" y="0"/>
                    <a:pt x="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050612" name="Google Shape;2782;p80"/>
          <p:cNvSpPr/>
          <p:nvPr/>
        </p:nvSpPr>
        <p:spPr>
          <a:xfrm>
            <a:off x="4473584" y="2081995"/>
            <a:ext cx="241524" cy="367261"/>
          </a:xfrm>
          <a:custGeom>
            <a:avLst/>
            <a:ah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9" name="Google Shape;2783;p80"/>
          <p:cNvGrpSpPr/>
          <p:nvPr/>
        </p:nvGrpSpPr>
        <p:grpSpPr>
          <a:xfrm>
            <a:off x="5125765" y="2793451"/>
            <a:ext cx="366364" cy="366248"/>
            <a:chOff x="-60255350" y="3733825"/>
            <a:chExt cx="316650" cy="316550"/>
          </a:xfrm>
        </p:grpSpPr>
        <p:sp>
          <p:nvSpPr>
            <p:cNvPr id="1050613" name="Google Shape;2784;p80"/>
            <p:cNvSpPr/>
            <p:nvPr/>
          </p:nvSpPr>
          <p:spPr>
            <a:xfrm>
              <a:off x="-60218325" y="3733825"/>
              <a:ext cx="235525" cy="316550"/>
            </a:xfrm>
            <a:custGeom>
              <a:avLst/>
              <a:ah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0614" name="Google Shape;2785;p80"/>
            <p:cNvSpPr/>
            <p:nvPr/>
          </p:nvSpPr>
          <p:spPr>
            <a:xfrm>
              <a:off x="-60255350" y="3844775"/>
              <a:ext cx="34675" cy="20500"/>
            </a:xfrm>
            <a:custGeom>
              <a:avLst/>
              <a:ah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0615" name="Google Shape;2786;p80"/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ah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0616" name="Google Shape;2787;p80"/>
            <p:cNvSpPr/>
            <p:nvPr/>
          </p:nvSpPr>
          <p:spPr>
            <a:xfrm>
              <a:off x="-60212825" y="3939475"/>
              <a:ext cx="32325" cy="30350"/>
            </a:xfrm>
            <a:custGeom>
              <a:avLst/>
              <a:ah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0617" name="Google Shape;2788;p80"/>
            <p:cNvSpPr/>
            <p:nvPr/>
          </p:nvSpPr>
          <p:spPr>
            <a:xfrm>
              <a:off x="-60012750" y="3739425"/>
              <a:ext cx="32300" cy="30350"/>
            </a:xfrm>
            <a:custGeom>
              <a:avLst/>
              <a:ah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0618" name="Google Shape;2789;p80"/>
            <p:cNvSpPr/>
            <p:nvPr/>
          </p:nvSpPr>
          <p:spPr>
            <a:xfrm>
              <a:off x="-60012750" y="3939475"/>
              <a:ext cx="32300" cy="30350"/>
            </a:xfrm>
            <a:custGeom>
              <a:avLst/>
              <a:ah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0619" name="Google Shape;2790;p80"/>
            <p:cNvSpPr/>
            <p:nvPr/>
          </p:nvSpPr>
          <p:spPr>
            <a:xfrm>
              <a:off x="-60212825" y="3739425"/>
              <a:ext cx="32325" cy="30350"/>
            </a:xfrm>
            <a:custGeom>
              <a:avLst/>
              <a:ah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50" name="Google Shape;2791;p80"/>
          <p:cNvGrpSpPr/>
          <p:nvPr/>
        </p:nvGrpSpPr>
        <p:grpSpPr>
          <a:xfrm>
            <a:off x="4409780" y="3435821"/>
            <a:ext cx="369112" cy="364657"/>
            <a:chOff x="-59869425" y="4102225"/>
            <a:chExt cx="319025" cy="315175"/>
          </a:xfrm>
        </p:grpSpPr>
        <p:sp>
          <p:nvSpPr>
            <p:cNvPr id="1050620" name="Google Shape;2792;p80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ah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0621" name="Google Shape;2793;p80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ah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0622" name="Google Shape;2794;p80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ah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50623" name="Google Shape;2795;p80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ah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cxnSp>
        <p:nvCxnSpPr>
          <p:cNvPr id="3145757" name="Google Shape;2796;p80"/>
          <p:cNvCxnSpPr>
            <a:cxnSpLocks/>
            <a:endCxn id="1050605" idx="3"/>
          </p:cNvCxnSpPr>
          <p:nvPr/>
        </p:nvCxnSpPr>
        <p:spPr>
          <a:xfrm flipH="1">
            <a:off x="3240975" y="2008375"/>
            <a:ext cx="1058700" cy="198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58" name="Google Shape;2797;p80"/>
          <p:cNvCxnSpPr>
            <a:cxnSpLocks/>
            <a:endCxn id="1050606" idx="1"/>
          </p:cNvCxnSpPr>
          <p:nvPr/>
        </p:nvCxnSpPr>
        <p:spPr>
          <a:xfrm rot="-5400000">
            <a:off x="5477550" y="2312425"/>
            <a:ext cx="486600" cy="275700"/>
          </a:xfrm>
          <a:prstGeom prst="bentConnector2"/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59" name="Google Shape;2798;p80"/>
          <p:cNvCxnSpPr>
            <a:cxnSpLocks/>
            <a:endCxn id="1050607" idx="3"/>
          </p:cNvCxnSpPr>
          <p:nvPr/>
        </p:nvCxnSpPr>
        <p:spPr>
          <a:xfrm rot="5400000">
            <a:off x="3126225" y="3363025"/>
            <a:ext cx="620700" cy="391200"/>
          </a:xfrm>
          <a:prstGeom prst="bentConnector2"/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Google Shape;439;p45"/>
          <p:cNvSpPr txBox="1"/>
          <p:nvPr>
            <p:ph type="title"/>
          </p:nvPr>
        </p:nvSpPr>
        <p:spPr>
          <a:xfrm>
            <a:off x="593968" y="2060786"/>
            <a:ext cx="7729844" cy="1449597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F46D43"/>
                </a:solidFill>
              </a:rPr>
              <a:t>0</a:t>
            </a:r>
            <a:r>
              <a:rPr b="1" sz="4400" lang="en-US">
                <a:solidFill>
                  <a:srgbClr val="F46D43"/>
                </a:solidFill>
              </a:rPr>
              <a:t>8</a:t>
            </a:r>
            <a:r>
              <a:rPr b="1" sz="4400" lang="en-US">
                <a:solidFill>
                  <a:srgbClr val="F46D43"/>
                </a:solidFill>
              </a:rPr>
              <a:t>.</a:t>
            </a:r>
            <a:r>
              <a:rPr b="1" sz="4400" lang="en-US">
                <a:solidFill>
                  <a:srgbClr val="F46D43"/>
                </a:solidFill>
              </a:rPr>
              <a:t> </a:t>
            </a:r>
            <a:r>
              <a:rPr b="1" sz="4400" lang="en-US">
                <a:solidFill>
                  <a:srgbClr val="F46D43"/>
                </a:solidFill>
              </a:rPr>
              <a:t>CA</a:t>
            </a:r>
            <a:r>
              <a:rPr b="1" sz="4400" lang="en-US">
                <a:solidFill>
                  <a:srgbClr val="F46D43"/>
                </a:solidFill>
              </a:rPr>
              <a:t>L</a:t>
            </a:r>
            <a:r>
              <a:rPr b="1" sz="4400" lang="en-US">
                <a:solidFill>
                  <a:srgbClr val="F46D43"/>
                </a:solidFill>
              </a:rPr>
              <a:t>L</a:t>
            </a:r>
            <a:r>
              <a:rPr b="1" sz="4400" lang="en-US">
                <a:solidFill>
                  <a:srgbClr val="F46D43"/>
                </a:solidFill>
              </a:rPr>
              <a:t> T</a:t>
            </a:r>
            <a:r>
              <a:rPr b="1" sz="4400" lang="en-US">
                <a:solidFill>
                  <a:srgbClr val="F46D43"/>
                </a:solidFill>
              </a:rPr>
              <a:t>O</a:t>
            </a:r>
            <a:r>
              <a:rPr b="1" sz="4400" lang="en-US">
                <a:solidFill>
                  <a:srgbClr val="F46D43"/>
                </a:solidFill>
              </a:rPr>
              <a:t> </a:t>
            </a:r>
            <a:r>
              <a:rPr b="1" sz="4400" lang="en-US">
                <a:solidFill>
                  <a:srgbClr val="F46D43"/>
                </a:solidFill>
              </a:rPr>
              <a:t>ACTION </a:t>
            </a:r>
            <a:endParaRPr altLang="en-US" b="1" 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60" name="Google Shape;2832;p82"/>
          <p:cNvCxnSpPr>
            <a:cxnSpLocks/>
          </p:cNvCxnSpPr>
          <p:nvPr/>
        </p:nvCxnSpPr>
        <p:spPr>
          <a:xfrm rot="10800000">
            <a:off x="1356953" y="9204"/>
            <a:ext cx="0" cy="1747200"/>
          </a:xfrm>
          <a:prstGeom prst="straightConnector1"/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640" name="Google Shape;2833;p82"/>
          <p:cNvSpPr txBox="1"/>
          <p:nvPr>
            <p:ph type="title" idx="6"/>
          </p:nvPr>
        </p:nvSpPr>
        <p:spPr>
          <a:xfrm>
            <a:off x="1690550" y="445025"/>
            <a:ext cx="6352500" cy="1220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ted </a:t>
            </a:r>
            <a:r>
              <a:rPr lang="en-US"/>
              <a:t>W</a:t>
            </a:r>
            <a:r>
              <a:rPr lang="en-US"/>
              <a:t>ith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w</a:t>
            </a:r>
            <a:r>
              <a:rPr lang="en-US"/>
              <a:t>ariPay</a:t>
            </a:r>
          </a:p>
        </p:txBody>
      </p:sp>
      <p:sp>
        <p:nvSpPr>
          <p:cNvPr id="1050641" name="Google Shape;2834;p82"/>
          <p:cNvSpPr txBox="1"/>
          <p:nvPr>
            <p:ph type="title"/>
          </p:nvPr>
        </p:nvSpPr>
        <p:spPr>
          <a:xfrm>
            <a:off x="1466650" y="2365687"/>
            <a:ext cx="23580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ommercial</a:t>
            </a:r>
          </a:p>
        </p:txBody>
      </p:sp>
      <p:sp>
        <p:nvSpPr>
          <p:cNvPr id="1050642" name="Google Shape;2835;p82"/>
          <p:cNvSpPr txBox="1"/>
          <p:nvPr>
            <p:ph type="subTitle" idx="1"/>
          </p:nvPr>
        </p:nvSpPr>
        <p:spPr>
          <a:xfrm>
            <a:off x="1273616" y="3411349"/>
            <a:ext cx="2358000" cy="706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wariPay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th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rtment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j</a:t>
            </a:r>
            <a:r>
              <a:rPr lang="en-US"/>
              <a:t>o</a:t>
            </a:r>
            <a:r>
              <a:rPr lang="en-US"/>
              <a:t>y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v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ionary </a:t>
            </a:r>
            <a:r>
              <a:rPr lang="en-US"/>
              <a:t>digital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ments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vices</a:t>
            </a:r>
            <a:r>
              <a:rPr lang="en-US"/>
              <a:t>.</a:t>
            </a:r>
            <a:endParaRPr altLang="en-US" lang="zh-CN"/>
          </a:p>
        </p:txBody>
      </p:sp>
      <p:sp>
        <p:nvSpPr>
          <p:cNvPr id="1050643" name="Google Shape;2836;p82"/>
          <p:cNvSpPr txBox="1"/>
          <p:nvPr>
            <p:ph type="title" idx="2"/>
          </p:nvPr>
        </p:nvSpPr>
        <p:spPr>
          <a:xfrm>
            <a:off x="3956448" y="2312750"/>
            <a:ext cx="23403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ividual</a:t>
            </a:r>
            <a:endParaRPr altLang="en-US" lang="zh-CN"/>
          </a:p>
        </p:txBody>
      </p:sp>
      <p:sp>
        <p:nvSpPr>
          <p:cNvPr id="1050644" name="Google Shape;2837;p82"/>
          <p:cNvSpPr txBox="1"/>
          <p:nvPr>
            <p:ph type="subTitle" idx="3"/>
          </p:nvPr>
        </p:nvSpPr>
        <p:spPr>
          <a:xfrm>
            <a:off x="3819383" y="3490400"/>
            <a:ext cx="2340300" cy="706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wariPay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our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ments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f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p</a:t>
            </a:r>
            <a:r>
              <a:rPr lang="en-US"/>
              <a:t>e</a:t>
            </a:r>
            <a:r>
              <a:rPr lang="en-US"/>
              <a:t>nd 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-</a:t>
            </a:r>
            <a:r>
              <a:rPr lang="en-US"/>
              <a:t>to-day 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s</a:t>
            </a:r>
            <a:r>
              <a:rPr lang="en-US"/>
              <a:t>.</a:t>
            </a:r>
            <a:endParaRPr altLang="en-US" lang="zh-CN"/>
          </a:p>
        </p:txBody>
      </p:sp>
      <p:sp>
        <p:nvSpPr>
          <p:cNvPr id="1050645" name="Google Shape;2838;p82"/>
          <p:cNvSpPr txBox="1"/>
          <p:nvPr>
            <p:ph type="title" idx="4"/>
          </p:nvPr>
        </p:nvSpPr>
        <p:spPr>
          <a:xfrm>
            <a:off x="6186022" y="2241813"/>
            <a:ext cx="2957978" cy="598637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ution </a:t>
            </a:r>
            <a:endParaRPr altLang="en-US" lang="zh-CN"/>
          </a:p>
        </p:txBody>
      </p:sp>
      <p:sp>
        <p:nvSpPr>
          <p:cNvPr id="1050646" name="Google Shape;2839;p82"/>
          <p:cNvSpPr txBox="1"/>
          <p:nvPr>
            <p:ph type="subTitle" idx="5"/>
          </p:nvPr>
        </p:nvSpPr>
        <p:spPr>
          <a:xfrm>
            <a:off x="6494861" y="3490399"/>
            <a:ext cx="2340300" cy="7065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ner </a:t>
            </a:r>
            <a:r>
              <a:rPr lang="en-US"/>
              <a:t>w</a:t>
            </a:r>
            <a:r>
              <a:rPr lang="en-US"/>
              <a:t>ith 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to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r 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tomers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per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i</a:t>
            </a:r>
            <a:r>
              <a:rPr lang="en-US"/>
              <a:t>a</a:t>
            </a:r>
            <a:r>
              <a:rPr lang="en-US"/>
              <a:t>l </a:t>
            </a:r>
            <a:r>
              <a:rPr lang="en-US"/>
              <a:t>m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agement</a:t>
            </a:r>
            <a:r>
              <a:rPr lang="en-US"/>
              <a:t>.</a:t>
            </a:r>
            <a:endParaRPr altLang="en-US" lang="zh-CN"/>
          </a:p>
        </p:txBody>
      </p:sp>
      <p:grpSp>
        <p:nvGrpSpPr>
          <p:cNvPr id="258" name="Google Shape;2840;p82"/>
          <p:cNvGrpSpPr/>
          <p:nvPr/>
        </p:nvGrpSpPr>
        <p:grpSpPr>
          <a:xfrm>
            <a:off x="7154569" y="1733588"/>
            <a:ext cx="375395" cy="365753"/>
            <a:chOff x="2404875" y="3592725"/>
            <a:chExt cx="298525" cy="293825"/>
          </a:xfrm>
        </p:grpSpPr>
        <p:sp>
          <p:nvSpPr>
            <p:cNvPr id="1050647" name="Google Shape;2841;p82"/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ah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48" name="Google Shape;2842;p82"/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ah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49" name="Google Shape;2843;p82"/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ah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259" name="Google Shape;2844;p82"/>
          <p:cNvGrpSpPr/>
          <p:nvPr/>
        </p:nvGrpSpPr>
        <p:grpSpPr>
          <a:xfrm>
            <a:off x="4944215" y="1711033"/>
            <a:ext cx="365753" cy="365745"/>
            <a:chOff x="1310075" y="3253275"/>
            <a:chExt cx="296950" cy="296150"/>
          </a:xfrm>
        </p:grpSpPr>
        <p:sp>
          <p:nvSpPr>
            <p:cNvPr id="1050650" name="Google Shape;2845;p82"/>
            <p:cNvSpPr/>
            <p:nvPr/>
          </p:nvSpPr>
          <p:spPr>
            <a:xfrm>
              <a:off x="1423475" y="3359600"/>
              <a:ext cx="69350" cy="68550"/>
            </a:xfrm>
            <a:custGeom>
              <a:avLst/>
              <a:ahLst/>
              <a:rect l="l" t="t" r="r" b="b"/>
              <a:pathLst>
                <a:path w="2774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51" name="Google Shape;2846;p82"/>
            <p:cNvSpPr/>
            <p:nvPr/>
          </p:nvSpPr>
          <p:spPr>
            <a:xfrm>
              <a:off x="1310075" y="3253275"/>
              <a:ext cx="296950" cy="296150"/>
            </a:xfrm>
            <a:custGeom>
              <a:avLst/>
              <a:ahLst/>
              <a:rect l="l" t="t" r="r" b="b"/>
              <a:pathLst>
                <a:path w="11878" h="11846" extrusionOk="0">
                  <a:moveTo>
                    <a:pt x="5923" y="2111"/>
                  </a:moveTo>
                  <a:cubicBezTo>
                    <a:pt x="8003" y="2111"/>
                    <a:pt x="9735" y="3812"/>
                    <a:pt x="9735" y="5923"/>
                  </a:cubicBezTo>
                  <a:cubicBezTo>
                    <a:pt x="9735" y="8034"/>
                    <a:pt x="8034" y="9767"/>
                    <a:pt x="5923" y="9767"/>
                  </a:cubicBezTo>
                  <a:cubicBezTo>
                    <a:pt x="3844" y="9767"/>
                    <a:pt x="2080" y="8065"/>
                    <a:pt x="2080" y="5923"/>
                  </a:cubicBezTo>
                  <a:cubicBezTo>
                    <a:pt x="2111" y="3844"/>
                    <a:pt x="3844" y="2111"/>
                    <a:pt x="5923" y="2111"/>
                  </a:cubicBezTo>
                  <a:close/>
                  <a:moveTo>
                    <a:pt x="5262" y="0"/>
                  </a:moveTo>
                  <a:cubicBezTo>
                    <a:pt x="5104" y="0"/>
                    <a:pt x="4947" y="95"/>
                    <a:pt x="4884" y="252"/>
                  </a:cubicBezTo>
                  <a:lnTo>
                    <a:pt x="4726" y="1166"/>
                  </a:lnTo>
                  <a:cubicBezTo>
                    <a:pt x="4253" y="1292"/>
                    <a:pt x="3844" y="1481"/>
                    <a:pt x="3434" y="1733"/>
                  </a:cubicBezTo>
                  <a:lnTo>
                    <a:pt x="2678" y="1197"/>
                  </a:lnTo>
                  <a:cubicBezTo>
                    <a:pt x="2641" y="1160"/>
                    <a:pt x="2584" y="1142"/>
                    <a:pt x="2523" y="1142"/>
                  </a:cubicBezTo>
                  <a:cubicBezTo>
                    <a:pt x="2429" y="1142"/>
                    <a:pt x="2326" y="1184"/>
                    <a:pt x="2269" y="1260"/>
                  </a:cubicBezTo>
                  <a:lnTo>
                    <a:pt x="1260" y="2237"/>
                  </a:lnTo>
                  <a:cubicBezTo>
                    <a:pt x="1166" y="2363"/>
                    <a:pt x="1166" y="2552"/>
                    <a:pt x="1229" y="2678"/>
                  </a:cubicBezTo>
                  <a:lnTo>
                    <a:pt x="1733" y="3403"/>
                  </a:lnTo>
                  <a:cubicBezTo>
                    <a:pt x="1512" y="3812"/>
                    <a:pt x="1323" y="4253"/>
                    <a:pt x="1197" y="4726"/>
                  </a:cubicBezTo>
                  <a:lnTo>
                    <a:pt x="284" y="4883"/>
                  </a:lnTo>
                  <a:cubicBezTo>
                    <a:pt x="126" y="4915"/>
                    <a:pt x="0" y="5041"/>
                    <a:pt x="0" y="5230"/>
                  </a:cubicBezTo>
                  <a:lnTo>
                    <a:pt x="0" y="6616"/>
                  </a:lnTo>
                  <a:cubicBezTo>
                    <a:pt x="0" y="6805"/>
                    <a:pt x="126" y="6963"/>
                    <a:pt x="284" y="6963"/>
                  </a:cubicBezTo>
                  <a:lnTo>
                    <a:pt x="1197" y="7120"/>
                  </a:lnTo>
                  <a:cubicBezTo>
                    <a:pt x="1292" y="7593"/>
                    <a:pt x="1512" y="8002"/>
                    <a:pt x="1733" y="8412"/>
                  </a:cubicBezTo>
                  <a:lnTo>
                    <a:pt x="1229" y="9168"/>
                  </a:lnTo>
                  <a:cubicBezTo>
                    <a:pt x="1103" y="9263"/>
                    <a:pt x="1166" y="9483"/>
                    <a:pt x="1260" y="9578"/>
                  </a:cubicBezTo>
                  <a:lnTo>
                    <a:pt x="2269" y="10586"/>
                  </a:lnTo>
                  <a:cubicBezTo>
                    <a:pt x="2321" y="10638"/>
                    <a:pt x="2411" y="10661"/>
                    <a:pt x="2497" y="10661"/>
                  </a:cubicBezTo>
                  <a:cubicBezTo>
                    <a:pt x="2568" y="10661"/>
                    <a:pt x="2636" y="10646"/>
                    <a:pt x="2678" y="10617"/>
                  </a:cubicBezTo>
                  <a:lnTo>
                    <a:pt x="3434" y="10113"/>
                  </a:lnTo>
                  <a:cubicBezTo>
                    <a:pt x="3844" y="10334"/>
                    <a:pt x="4253" y="10554"/>
                    <a:pt x="4726" y="10649"/>
                  </a:cubicBezTo>
                  <a:lnTo>
                    <a:pt x="4884" y="11562"/>
                  </a:lnTo>
                  <a:cubicBezTo>
                    <a:pt x="4947" y="11720"/>
                    <a:pt x="5041" y="11846"/>
                    <a:pt x="5262" y="11846"/>
                  </a:cubicBezTo>
                  <a:lnTo>
                    <a:pt x="6616" y="11846"/>
                  </a:lnTo>
                  <a:cubicBezTo>
                    <a:pt x="6774" y="11846"/>
                    <a:pt x="6931" y="11720"/>
                    <a:pt x="6994" y="11562"/>
                  </a:cubicBezTo>
                  <a:lnTo>
                    <a:pt x="7152" y="10649"/>
                  </a:lnTo>
                  <a:cubicBezTo>
                    <a:pt x="7624" y="10523"/>
                    <a:pt x="8034" y="10334"/>
                    <a:pt x="8444" y="10113"/>
                  </a:cubicBezTo>
                  <a:lnTo>
                    <a:pt x="9200" y="10617"/>
                  </a:lnTo>
                  <a:cubicBezTo>
                    <a:pt x="9242" y="10646"/>
                    <a:pt x="9310" y="10661"/>
                    <a:pt x="9381" y="10661"/>
                  </a:cubicBezTo>
                  <a:cubicBezTo>
                    <a:pt x="9467" y="10661"/>
                    <a:pt x="9557" y="10638"/>
                    <a:pt x="9609" y="10586"/>
                  </a:cubicBezTo>
                  <a:lnTo>
                    <a:pt x="10617" y="9578"/>
                  </a:lnTo>
                  <a:cubicBezTo>
                    <a:pt x="10712" y="9483"/>
                    <a:pt x="10712" y="9263"/>
                    <a:pt x="10649" y="9168"/>
                  </a:cubicBezTo>
                  <a:lnTo>
                    <a:pt x="10145" y="8412"/>
                  </a:lnTo>
                  <a:cubicBezTo>
                    <a:pt x="10365" y="8002"/>
                    <a:pt x="10554" y="7593"/>
                    <a:pt x="10680" y="7120"/>
                  </a:cubicBezTo>
                  <a:lnTo>
                    <a:pt x="11594" y="6963"/>
                  </a:lnTo>
                  <a:cubicBezTo>
                    <a:pt x="11752" y="6900"/>
                    <a:pt x="11878" y="6805"/>
                    <a:pt x="11878" y="6616"/>
                  </a:cubicBezTo>
                  <a:lnTo>
                    <a:pt x="11878" y="5230"/>
                  </a:lnTo>
                  <a:cubicBezTo>
                    <a:pt x="11878" y="5072"/>
                    <a:pt x="11752" y="4915"/>
                    <a:pt x="11594" y="4883"/>
                  </a:cubicBezTo>
                  <a:lnTo>
                    <a:pt x="10680" y="4726"/>
                  </a:lnTo>
                  <a:cubicBezTo>
                    <a:pt x="10554" y="4253"/>
                    <a:pt x="10365" y="3812"/>
                    <a:pt x="10145" y="3403"/>
                  </a:cubicBezTo>
                  <a:lnTo>
                    <a:pt x="10649" y="2678"/>
                  </a:lnTo>
                  <a:cubicBezTo>
                    <a:pt x="10775" y="2552"/>
                    <a:pt x="10712" y="2363"/>
                    <a:pt x="10617" y="2237"/>
                  </a:cubicBezTo>
                  <a:lnTo>
                    <a:pt x="9609" y="1260"/>
                  </a:lnTo>
                  <a:cubicBezTo>
                    <a:pt x="9554" y="1187"/>
                    <a:pt x="9455" y="1156"/>
                    <a:pt x="9364" y="1156"/>
                  </a:cubicBezTo>
                  <a:cubicBezTo>
                    <a:pt x="9300" y="1156"/>
                    <a:pt x="9239" y="1171"/>
                    <a:pt x="9200" y="1197"/>
                  </a:cubicBezTo>
                  <a:lnTo>
                    <a:pt x="8444" y="1733"/>
                  </a:lnTo>
                  <a:cubicBezTo>
                    <a:pt x="8034" y="1481"/>
                    <a:pt x="7624" y="1292"/>
                    <a:pt x="7152" y="1166"/>
                  </a:cubicBezTo>
                  <a:lnTo>
                    <a:pt x="6994" y="252"/>
                  </a:lnTo>
                  <a:cubicBezTo>
                    <a:pt x="6931" y="95"/>
                    <a:pt x="6837" y="0"/>
                    <a:pt x="6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52" name="Google Shape;2847;p82"/>
            <p:cNvSpPr/>
            <p:nvPr/>
          </p:nvSpPr>
          <p:spPr>
            <a:xfrm>
              <a:off x="1399850" y="3426550"/>
              <a:ext cx="116600" cy="52800"/>
            </a:xfrm>
            <a:custGeom>
              <a:avLst/>
              <a:ahLst/>
              <a:rect l="l" t="t" r="r" b="b"/>
              <a:pathLst>
                <a:path w="4664" h="2112" extrusionOk="0">
                  <a:moveTo>
                    <a:pt x="725" y="0"/>
                  </a:moveTo>
                  <a:cubicBezTo>
                    <a:pt x="410" y="252"/>
                    <a:pt x="127" y="662"/>
                    <a:pt x="1" y="1103"/>
                  </a:cubicBezTo>
                  <a:cubicBezTo>
                    <a:pt x="599" y="1733"/>
                    <a:pt x="1387" y="2111"/>
                    <a:pt x="2332" y="2111"/>
                  </a:cubicBezTo>
                  <a:cubicBezTo>
                    <a:pt x="3246" y="2111"/>
                    <a:pt x="4065" y="1733"/>
                    <a:pt x="4664" y="1103"/>
                  </a:cubicBezTo>
                  <a:cubicBezTo>
                    <a:pt x="4538" y="662"/>
                    <a:pt x="4254" y="252"/>
                    <a:pt x="3939" y="0"/>
                  </a:cubicBezTo>
                  <a:cubicBezTo>
                    <a:pt x="3561" y="473"/>
                    <a:pt x="2994" y="788"/>
                    <a:pt x="2332" y="788"/>
                  </a:cubicBezTo>
                  <a:cubicBezTo>
                    <a:pt x="1702" y="788"/>
                    <a:pt x="1103" y="473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260" name="Google Shape;2848;p82"/>
          <p:cNvGrpSpPr/>
          <p:nvPr/>
        </p:nvGrpSpPr>
        <p:grpSpPr>
          <a:xfrm>
            <a:off x="2452616" y="1756404"/>
            <a:ext cx="386068" cy="365747"/>
            <a:chOff x="6543825" y="3202075"/>
            <a:chExt cx="296975" cy="275350"/>
          </a:xfrm>
        </p:grpSpPr>
        <p:sp>
          <p:nvSpPr>
            <p:cNvPr id="1050653" name="Google Shape;2849;p82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ah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54" name="Google Shape;2850;p82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ah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55" name="Google Shape;2851;p82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ah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56" name="Google Shape;2852;p82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ah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57" name="Google Shape;2853;p82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ah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58" name="Google Shape;2854;p82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ah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59" name="Google Shape;2855;p82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ah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72" name="Google Shape;2860;p83"/>
          <p:cNvSpPr txBox="1"/>
          <p:nvPr>
            <p:ph type="ctrTitle"/>
          </p:nvPr>
        </p:nvSpPr>
        <p:spPr>
          <a:xfrm>
            <a:off x="3603500" y="517425"/>
            <a:ext cx="3572700" cy="1415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hanks!</a:t>
            </a:r>
          </a:p>
        </p:txBody>
      </p:sp>
      <p:sp>
        <p:nvSpPr>
          <p:cNvPr id="1050673" name="Google Shape;2862;p83"/>
          <p:cNvSpPr txBox="1"/>
          <p:nvPr/>
        </p:nvSpPr>
        <p:spPr>
          <a:xfrm>
            <a:off x="3937975" y="4173800"/>
            <a:ext cx="3238200" cy="434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rPr sz="1000" lang="en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Please keep this slide for attribution</a:t>
            </a:r>
            <a:endParaRPr sz="10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266" name="Google Shape;2863;p83"/>
          <p:cNvGrpSpPr/>
          <p:nvPr/>
        </p:nvGrpSpPr>
        <p:grpSpPr>
          <a:xfrm>
            <a:off x="7946884" y="2572890"/>
            <a:ext cx="365757" cy="365757"/>
            <a:chOff x="4933458" y="1687279"/>
            <a:chExt cx="397907" cy="397907"/>
          </a:xfrm>
        </p:grpSpPr>
        <p:sp>
          <p:nvSpPr>
            <p:cNvPr id="1050674" name="Google Shape;2864;p83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ah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75" name="Google Shape;2865;p83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ah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267" name="Google Shape;2866;p83"/>
          <p:cNvGrpSpPr/>
          <p:nvPr/>
        </p:nvGrpSpPr>
        <p:grpSpPr>
          <a:xfrm>
            <a:off x="7946997" y="2074411"/>
            <a:ext cx="365777" cy="365777"/>
            <a:chOff x="1379798" y="1723250"/>
            <a:chExt cx="397887" cy="397887"/>
          </a:xfrm>
        </p:grpSpPr>
        <p:sp>
          <p:nvSpPr>
            <p:cNvPr id="1050676" name="Google Shape;2867;p8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ah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77" name="Google Shape;2868;p8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ah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78" name="Google Shape;2869;p8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ah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79" name="Google Shape;2870;p8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ah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268" name="Google Shape;2871;p83"/>
          <p:cNvGrpSpPr/>
          <p:nvPr/>
        </p:nvGrpSpPr>
        <p:grpSpPr>
          <a:xfrm>
            <a:off x="7946925" y="4068461"/>
            <a:ext cx="365757" cy="365777"/>
            <a:chOff x="266768" y="1721375"/>
            <a:chExt cx="397907" cy="397887"/>
          </a:xfrm>
        </p:grpSpPr>
        <p:sp>
          <p:nvSpPr>
            <p:cNvPr id="1050680" name="Google Shape;2872;p8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ah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81" name="Google Shape;2873;p8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ah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269" name="Google Shape;2874;p83"/>
          <p:cNvGrpSpPr/>
          <p:nvPr/>
        </p:nvGrpSpPr>
        <p:grpSpPr>
          <a:xfrm>
            <a:off x="7946943" y="3569982"/>
            <a:ext cx="365758" cy="365777"/>
            <a:chOff x="864491" y="1723250"/>
            <a:chExt cx="397866" cy="397887"/>
          </a:xfrm>
        </p:grpSpPr>
        <p:sp>
          <p:nvSpPr>
            <p:cNvPr id="1050682" name="Google Shape;2875;p8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ah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83" name="Google Shape;2876;p8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ah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84" name="Google Shape;2877;p8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ah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270" name="Google Shape;2878;p83"/>
          <p:cNvGrpSpPr/>
          <p:nvPr/>
        </p:nvGrpSpPr>
        <p:grpSpPr>
          <a:xfrm>
            <a:off x="7946324" y="3071349"/>
            <a:ext cx="365932" cy="365932"/>
            <a:chOff x="1190625" y="238125"/>
            <a:chExt cx="5235075" cy="5235075"/>
          </a:xfrm>
        </p:grpSpPr>
        <p:sp>
          <p:nvSpPr>
            <p:cNvPr id="1050685" name="Google Shape;2879;p83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ah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686" name="Google Shape;2880;p83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ah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cxnSp>
        <p:nvCxnSpPr>
          <p:cNvPr id="3145761" name="Google Shape;2881;p83"/>
          <p:cNvCxnSpPr>
            <a:cxnSpLocks/>
          </p:cNvCxnSpPr>
          <p:nvPr/>
        </p:nvCxnSpPr>
        <p:spPr>
          <a:xfrm>
            <a:off x="7362500" y="0"/>
            <a:ext cx="0" cy="1727700"/>
          </a:xfrm>
          <a:prstGeom prst="straightConnector1"/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0687" name=""/>
          <p:cNvSpPr txBox="1"/>
          <p:nvPr/>
        </p:nvSpPr>
        <p:spPr>
          <a:xfrm>
            <a:off x="3345369" y="2291872"/>
            <a:ext cx="6437878" cy="358140"/>
          </a:xfrm>
          <a:prstGeom prst="rect"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sz="1800" lang="en-US">
                <a:solidFill>
                  <a:srgbClr val="000000"/>
                </a:solidFill>
                <a:latin typeface="Arial"/>
              </a:rPr>
              <a:t>W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te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: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m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u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n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h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umutapaalpha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.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j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s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.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o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r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50688" name=""/>
          <p:cNvSpPr txBox="1"/>
          <p:nvPr/>
        </p:nvSpPr>
        <p:spPr>
          <a:xfrm>
            <a:off x="3345370" y="2666842"/>
            <a:ext cx="5046854" cy="358140"/>
          </a:xfrm>
          <a:prstGeom prst="rect"/>
        </p:spPr>
        <p:txBody>
          <a:bodyPr rtlCol="0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sz="1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:</a:t>
            </a:r>
            <a:r>
              <a:rPr sz="1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m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u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n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h</a:t>
            </a:r>
            <a:r>
              <a:rPr sz="1800" lang="en-US">
                <a:solidFill>
                  <a:srgbClr val="F46D43"/>
                </a:solidFill>
                <a:latin typeface="Arial"/>
              </a:rPr>
              <a:t>umutapaalpha@outlook.com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821668" y="2571750"/>
            <a:ext cx="4322331" cy="2427792"/>
          </a:xfrm>
          <a:prstGeom prst="rect"/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40806" y="0"/>
            <a:ext cx="7880811" cy="2974214"/>
          </a:xfrm>
          <a:prstGeom prst="rect"/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29543" y="2974213"/>
            <a:ext cx="4151666" cy="1566837"/>
          </a:xfrm>
          <a:prstGeom prst="rect"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</p:bgPr>
    </p:bg>
    <p:spTree>
      <p:nvGrpSpPr>
        <p:cNvPr id="281" name="Shape 1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oogle Shape;12339;p110">
            <a:hlinkClick r:id="rId1"/>
          </p:cNvPr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420;p44"/>
          <p:cNvSpPr txBox="1"/>
          <p:nvPr>
            <p:ph type="title"/>
          </p:nvPr>
        </p:nvSpPr>
        <p:spPr>
          <a:xfrm>
            <a:off x="1752311" y="1629878"/>
            <a:ext cx="2298300" cy="105905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sz="2000" lang="en-US">
                <a:solidFill>
                  <a:srgbClr val="0070C0"/>
                </a:solidFill>
              </a:rPr>
              <a:t>BE</a:t>
            </a:r>
            <a:r>
              <a:rPr altLang="en-US" sz="2000" lang="en-US">
                <a:solidFill>
                  <a:srgbClr val="0070C0"/>
                </a:solidFill>
              </a:rPr>
              <a:t>N</a:t>
            </a:r>
            <a:r>
              <a:rPr altLang="en-US" sz="2000" lang="en-US">
                <a:solidFill>
                  <a:srgbClr val="0070C0"/>
                </a:solidFill>
              </a:rPr>
              <a:t>E</a:t>
            </a:r>
            <a:r>
              <a:rPr altLang="en-US" sz="2000" lang="en-US">
                <a:solidFill>
                  <a:srgbClr val="0070C0"/>
                </a:solidFill>
              </a:rPr>
              <a:t>F</a:t>
            </a:r>
            <a:r>
              <a:rPr altLang="en-US" sz="2000" lang="en-US">
                <a:solidFill>
                  <a:srgbClr val="0070C0"/>
                </a:solidFill>
              </a:rPr>
              <a:t>I</a:t>
            </a:r>
            <a:r>
              <a:rPr altLang="en-US" sz="2000" lang="en-US">
                <a:solidFill>
                  <a:srgbClr val="0070C0"/>
                </a:solidFill>
              </a:rPr>
              <a:t>T</a:t>
            </a:r>
            <a:r>
              <a:rPr altLang="en-US" sz="2000" lang="en-US">
                <a:solidFill>
                  <a:srgbClr val="0070C0"/>
                </a:solidFill>
              </a:rPr>
              <a:t>S</a:t>
            </a:r>
            <a:r>
              <a:rPr altLang="en-US" sz="2000" lang="en-US">
                <a:solidFill>
                  <a:srgbClr val="0070C0"/>
                </a:solidFill>
              </a:rPr>
              <a:t> </a:t>
            </a:r>
            <a:endParaRPr altLang="en-US" sz="2000" lang="zh-CN">
              <a:solidFill>
                <a:srgbClr val="0070C0"/>
              </a:solidFill>
            </a:endParaRPr>
          </a:p>
        </p:txBody>
      </p:sp>
      <p:sp>
        <p:nvSpPr>
          <p:cNvPr id="1048644" name="Google Shape;421;p44"/>
          <p:cNvSpPr txBox="1"/>
          <p:nvPr>
            <p:ph type="title" idx="2"/>
          </p:nvPr>
        </p:nvSpPr>
        <p:spPr>
          <a:xfrm>
            <a:off x="742350" y="1846250"/>
            <a:ext cx="8046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4</a:t>
            </a:r>
            <a:endParaRPr altLang="en-US" lang="zh-CN"/>
          </a:p>
        </p:txBody>
      </p:sp>
      <p:sp>
        <p:nvSpPr>
          <p:cNvPr id="1048645" name="Google Shape;423;p44"/>
          <p:cNvSpPr txBox="1"/>
          <p:nvPr>
            <p:ph type="title" idx="3"/>
          </p:nvPr>
        </p:nvSpPr>
        <p:spPr>
          <a:xfrm>
            <a:off x="5122210" y="1723454"/>
            <a:ext cx="2295000" cy="877614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-</a:t>
            </a:r>
            <a:r>
              <a:rPr lang="en-US"/>
              <a:t>TO-DAY </a:t>
            </a:r>
            <a:r>
              <a:rPr lang="en-US"/>
              <a:t>U</a:t>
            </a:r>
            <a:r>
              <a:rPr lang="en-US"/>
              <a:t>SE </a:t>
            </a:r>
            <a:endParaRPr altLang="en-US" lang="zh-CN"/>
          </a:p>
        </p:txBody>
      </p:sp>
      <p:sp>
        <p:nvSpPr>
          <p:cNvPr id="1048646" name="Google Shape;424;p44"/>
          <p:cNvSpPr txBox="1"/>
          <p:nvPr>
            <p:ph type="title" idx="4"/>
          </p:nvPr>
        </p:nvSpPr>
        <p:spPr>
          <a:xfrm>
            <a:off x="4177675" y="1846250"/>
            <a:ext cx="8067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5</a:t>
            </a:r>
            <a:endParaRPr altLang="en-US" lang="zh-CN"/>
          </a:p>
        </p:txBody>
      </p:sp>
      <p:sp>
        <p:nvSpPr>
          <p:cNvPr id="1048647" name="Google Shape;426;p44"/>
          <p:cNvSpPr txBox="1"/>
          <p:nvPr>
            <p:ph type="title" idx="6"/>
          </p:nvPr>
        </p:nvSpPr>
        <p:spPr>
          <a:xfrm>
            <a:off x="1682275" y="3350797"/>
            <a:ext cx="22983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UE </a:t>
            </a:r>
            <a:r>
              <a:rPr lang="en-US"/>
              <a:t>PROPOSITION </a:t>
            </a:r>
            <a:endParaRPr altLang="en-US" lang="zh-CN"/>
          </a:p>
        </p:txBody>
      </p:sp>
      <p:sp>
        <p:nvSpPr>
          <p:cNvPr id="1048648" name="Google Shape;427;p44"/>
          <p:cNvSpPr txBox="1"/>
          <p:nvPr>
            <p:ph type="title" idx="7"/>
          </p:nvPr>
        </p:nvSpPr>
        <p:spPr>
          <a:xfrm>
            <a:off x="742350" y="3501472"/>
            <a:ext cx="8046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-US"/>
              <a:t>6</a:t>
            </a:r>
            <a:endParaRPr altLang="en-US" lang="zh-CN"/>
          </a:p>
        </p:txBody>
      </p:sp>
      <p:sp>
        <p:nvSpPr>
          <p:cNvPr id="1048649" name="Google Shape;429;p44"/>
          <p:cNvSpPr txBox="1"/>
          <p:nvPr>
            <p:ph type="title" idx="9"/>
          </p:nvPr>
        </p:nvSpPr>
        <p:spPr>
          <a:xfrm>
            <a:off x="5122210" y="3350793"/>
            <a:ext cx="2295000" cy="527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TO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TION </a:t>
            </a:r>
            <a:endParaRPr altLang="en-US" lang="zh-CN"/>
          </a:p>
        </p:txBody>
      </p:sp>
      <p:sp>
        <p:nvSpPr>
          <p:cNvPr id="1048650" name="Google Shape;430;p44"/>
          <p:cNvSpPr txBox="1"/>
          <p:nvPr>
            <p:ph type="title" idx="13"/>
          </p:nvPr>
        </p:nvSpPr>
        <p:spPr>
          <a:xfrm>
            <a:off x="4177675" y="3501475"/>
            <a:ext cx="806700" cy="5934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</a:p>
        </p:txBody>
      </p:sp>
      <p:cxnSp>
        <p:nvCxnSpPr>
          <p:cNvPr id="3145730" name="Google Shape;433;p44"/>
          <p:cNvCxnSpPr>
            <a:cxnSpLocks/>
          </p:cNvCxnSpPr>
          <p:nvPr/>
        </p:nvCxnSpPr>
        <p:spPr>
          <a:xfrm>
            <a:off x="1616850" y="1759225"/>
            <a:ext cx="6300" cy="3384300"/>
          </a:xfrm>
          <a:prstGeom prst="straightConnector1"/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5731" name="Google Shape;434;p44"/>
          <p:cNvCxnSpPr>
            <a:cxnSpLocks/>
          </p:cNvCxnSpPr>
          <p:nvPr/>
        </p:nvCxnSpPr>
        <p:spPr>
          <a:xfrm>
            <a:off x="5054275" y="1759225"/>
            <a:ext cx="6300" cy="3384300"/>
          </a:xfrm>
          <a:prstGeom prst="straightConnector1"/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439;p45"/>
          <p:cNvSpPr txBox="1"/>
          <p:nvPr>
            <p:ph type="title"/>
          </p:nvPr>
        </p:nvSpPr>
        <p:spPr>
          <a:xfrm>
            <a:off x="593968" y="2060786"/>
            <a:ext cx="5667516" cy="1449597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F46D43"/>
                </a:solidFill>
              </a:rPr>
              <a:t>0</a:t>
            </a:r>
            <a:r>
              <a:rPr b="1" sz="4400" lang="en-US">
                <a:solidFill>
                  <a:srgbClr val="F46D43"/>
                </a:solidFill>
              </a:rPr>
              <a:t>1</a:t>
            </a:r>
            <a:r>
              <a:rPr b="1" sz="4400" lang="en-US">
                <a:solidFill>
                  <a:srgbClr val="F46D43"/>
                </a:solidFill>
              </a:rPr>
              <a:t>.</a:t>
            </a:r>
            <a:r>
              <a:rPr b="1" sz="4400" lang="en-US">
                <a:solidFill>
                  <a:srgbClr val="F46D43"/>
                </a:solidFill>
              </a:rPr>
              <a:t> </a:t>
            </a:r>
            <a:r>
              <a:rPr b="1" sz="4400" lang="en-US">
                <a:solidFill>
                  <a:srgbClr val="F46D43"/>
                </a:solidFill>
              </a:rPr>
              <a:t>INTRODUCTION</a:t>
            </a:r>
            <a:r>
              <a:rPr b="1" sz="4400" lang="en-US"/>
              <a:t> </a:t>
            </a:r>
            <a:endParaRPr altLang="en-US" b="1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446;p46"/>
          <p:cNvSpPr txBox="1"/>
          <p:nvPr>
            <p:ph type="title"/>
          </p:nvPr>
        </p:nvSpPr>
        <p:spPr>
          <a:xfrm>
            <a:off x="2984349" y="585149"/>
            <a:ext cx="4951500" cy="970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lang="en-US"/>
              <a:t>W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t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s</a:t>
            </a:r>
            <a:r>
              <a:rPr altLang="en-US" lang="en-US"/>
              <a:t> </a:t>
            </a:r>
            <a:r>
              <a:rPr altLang="en-US" lang="en-US"/>
              <a:t>S</a:t>
            </a:r>
            <a:r>
              <a:rPr altLang="en-US" lang="en-US"/>
              <a:t>h</a:t>
            </a:r>
            <a:r>
              <a:rPr altLang="en-US" lang="en-US"/>
              <a:t>a</a:t>
            </a:r>
            <a:r>
              <a:rPr altLang="en-US" lang="en-US"/>
              <a:t>m</a:t>
            </a:r>
            <a:r>
              <a:rPr altLang="en-US" lang="en-US"/>
              <a:t>wariPay</a:t>
            </a:r>
            <a:r>
              <a:rPr altLang="en-US" lang="en-US"/>
              <a:t>?</a:t>
            </a:r>
            <a:r>
              <a:rPr altLang="en-US" lang="en-US"/>
              <a:t> </a:t>
            </a:r>
            <a:endParaRPr altLang="en-US" lang="zh-CN"/>
          </a:p>
        </p:txBody>
      </p:sp>
      <p:cxnSp>
        <p:nvCxnSpPr>
          <p:cNvPr id="3145733" name="Google Shape;447;p46"/>
          <p:cNvCxnSpPr>
            <a:cxnSpLocks/>
            <a:endCxn id="448" idx="1"/>
          </p:cNvCxnSpPr>
          <p:nvPr/>
        </p:nvCxnSpPr>
        <p:spPr>
          <a:xfrm flipH="1">
            <a:off x="8329425" y="-3000"/>
            <a:ext cx="8400" cy="2146500"/>
          </a:xfrm>
          <a:prstGeom prst="straightConnector1"/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8671" name="Google Shape;440;p45"/>
          <p:cNvSpPr txBox="1"/>
          <p:nvPr/>
        </p:nvSpPr>
        <p:spPr>
          <a:xfrm>
            <a:off x="2915218" y="1800265"/>
            <a:ext cx="5089765" cy="257975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l" indent="-31750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algn="ctr" indent="-317500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algn="ctr" indent="-317500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algn="ctr" indent="-317500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algn="ctr" indent="-317500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algn="ctr" indent="-317500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algn="ctr" indent="-317500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algn="ctr" indent="-317500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algn="ctr" indent="-317500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0E203A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lang="en-US">
                <a:latin typeface="Arial"/>
              </a:rPr>
              <a:t>ShamwariPay is a </a:t>
            </a:r>
            <a:r>
              <a:rPr sz="1600" lang="en-US">
                <a:latin typeface="Arial"/>
              </a:rPr>
              <a:t>b</a:t>
            </a:r>
            <a:r>
              <a:rPr sz="1600" lang="en-US">
                <a:latin typeface="Arial"/>
              </a:rPr>
              <a:t>l</a:t>
            </a:r>
            <a:r>
              <a:rPr sz="1600" lang="en-US">
                <a:latin typeface="Arial"/>
              </a:rPr>
              <a:t>o</a:t>
            </a:r>
            <a:r>
              <a:rPr sz="1600" lang="en-US">
                <a:latin typeface="Arial"/>
              </a:rPr>
              <a:t>c</a:t>
            </a:r>
            <a:r>
              <a:rPr sz="1600" lang="en-US">
                <a:latin typeface="Arial"/>
              </a:rPr>
              <a:t>k</a:t>
            </a:r>
            <a:r>
              <a:rPr sz="1600" lang="en-US">
                <a:latin typeface="Arial"/>
              </a:rPr>
              <a:t>c</a:t>
            </a:r>
            <a:r>
              <a:rPr sz="1600" lang="en-US">
                <a:latin typeface="Arial"/>
              </a:rPr>
              <a:t>h</a:t>
            </a:r>
            <a:r>
              <a:rPr sz="1600" lang="en-US">
                <a:latin typeface="Arial"/>
              </a:rPr>
              <a:t>a</a:t>
            </a:r>
            <a:r>
              <a:rPr sz="1600" lang="en-US">
                <a:latin typeface="Arial"/>
              </a:rPr>
              <a:t>i</a:t>
            </a:r>
            <a:r>
              <a:rPr sz="1600" lang="en-US">
                <a:latin typeface="Arial"/>
              </a:rPr>
              <a:t>n</a:t>
            </a:r>
            <a:r>
              <a:rPr sz="1600" lang="en-US">
                <a:latin typeface="Arial"/>
              </a:rPr>
              <a:t> </a:t>
            </a:r>
            <a:r>
              <a:rPr sz="1600" lang="en-US">
                <a:latin typeface="Arial"/>
              </a:rPr>
              <a:t>m</a:t>
            </a:r>
            <a:r>
              <a:rPr sz="1600" lang="en-US">
                <a:latin typeface="Arial"/>
              </a:rPr>
              <a:t>o</a:t>
            </a:r>
            <a:r>
              <a:rPr sz="1600" lang="en-US">
                <a:latin typeface="Arial"/>
              </a:rPr>
              <a:t>n</a:t>
            </a:r>
            <a:r>
              <a:rPr sz="1600" lang="en-US">
                <a:latin typeface="Arial"/>
              </a:rPr>
              <a:t>e</a:t>
            </a:r>
            <a:r>
              <a:rPr sz="1600" lang="en-US">
                <a:latin typeface="Arial"/>
              </a:rPr>
              <a:t>y</a:t>
            </a:r>
            <a:r>
              <a:rPr sz="1600" lang="en-US">
                <a:latin typeface="Arial"/>
              </a:rPr>
              <a:t> </a:t>
            </a:r>
            <a:r>
              <a:rPr sz="1600" lang="en-US">
                <a:latin typeface="Arial"/>
              </a:rPr>
              <a:t>w</a:t>
            </a:r>
            <a:r>
              <a:rPr sz="1600" lang="en-US">
                <a:latin typeface="Arial"/>
              </a:rPr>
              <a:t>a</a:t>
            </a:r>
            <a:r>
              <a:rPr sz="1600" lang="en-US">
                <a:latin typeface="Arial"/>
              </a:rPr>
              <a:t>l</a:t>
            </a:r>
            <a:r>
              <a:rPr sz="1600" lang="en-US">
                <a:latin typeface="Arial"/>
              </a:rPr>
              <a:t>l</a:t>
            </a:r>
            <a:r>
              <a:rPr sz="1600" lang="en-US">
                <a:latin typeface="Arial"/>
              </a:rPr>
              <a:t>e</a:t>
            </a:r>
            <a:r>
              <a:rPr sz="1600" lang="en-US">
                <a:latin typeface="Arial"/>
              </a:rPr>
              <a:t>t</a:t>
            </a:r>
            <a:r>
              <a:rPr sz="1600" lang="en-US">
                <a:latin typeface="Arial"/>
              </a:rPr>
              <a:t> </a:t>
            </a:r>
            <a:r>
              <a:rPr sz="1600" lang="en-US">
                <a:latin typeface="Arial"/>
              </a:rPr>
              <a:t>system</a:t>
            </a:r>
            <a:r>
              <a:rPr sz="1600" lang="en-US">
                <a:latin typeface="Arial"/>
              </a:rPr>
              <a:t> </a:t>
            </a:r>
            <a:r>
              <a:rPr sz="1600" lang="en-US">
                <a:latin typeface="Arial"/>
              </a:rPr>
              <a:t> </a:t>
            </a:r>
            <a:r>
              <a:rPr sz="1600" lang="en-US">
                <a:latin typeface="Arial"/>
              </a:rPr>
              <a:t>b</a:t>
            </a:r>
            <a:r>
              <a:rPr sz="1600" lang="en-US">
                <a:latin typeface="Arial"/>
              </a:rPr>
              <a:t>u</a:t>
            </a:r>
            <a:r>
              <a:rPr sz="1600" lang="en-US">
                <a:latin typeface="Arial"/>
              </a:rPr>
              <a:t>i</a:t>
            </a:r>
            <a:r>
              <a:rPr sz="1600" lang="en-US">
                <a:latin typeface="Arial"/>
              </a:rPr>
              <a:t>lt</a:t>
            </a:r>
            <a:r>
              <a:rPr sz="1600" lang="en-US">
                <a:latin typeface="Arial"/>
              </a:rPr>
              <a:t> on</a:t>
            </a:r>
            <a:r>
              <a:rPr sz="1600" lang="en-US">
                <a:latin typeface="Arial"/>
              </a:rPr>
              <a:t> the</a:t>
            </a:r>
            <a:r>
              <a:rPr sz="1600" lang="en-US">
                <a:latin typeface="Arial"/>
              </a:rPr>
              <a:t> </a:t>
            </a:r>
            <a:r>
              <a:rPr sz="1600" lang="en-US">
                <a:latin typeface="Arial"/>
              </a:rPr>
              <a:t>M</a:t>
            </a:r>
            <a:r>
              <a:rPr sz="1600" lang="en-US">
                <a:latin typeface="Arial"/>
              </a:rPr>
              <a:t>u</a:t>
            </a:r>
            <a:r>
              <a:rPr sz="1600" lang="en-US">
                <a:latin typeface="Arial"/>
              </a:rPr>
              <a:t>n</a:t>
            </a:r>
            <a:r>
              <a:rPr sz="1600" lang="en-US">
                <a:latin typeface="Arial"/>
              </a:rPr>
              <a:t>h</a:t>
            </a:r>
            <a:r>
              <a:rPr sz="1600" lang="en-US">
                <a:latin typeface="Arial"/>
              </a:rPr>
              <a:t>umutapa</a:t>
            </a:r>
            <a:r>
              <a:rPr sz="1600" lang="en-US">
                <a:latin typeface="Arial"/>
              </a:rPr>
              <a:t> </a:t>
            </a:r>
            <a:r>
              <a:rPr sz="1600" lang="en-US">
                <a:latin typeface="Arial"/>
              </a:rPr>
              <a:t>A</a:t>
            </a:r>
            <a:r>
              <a:rPr sz="1600" lang="en-US">
                <a:latin typeface="Arial"/>
              </a:rPr>
              <a:t>f</a:t>
            </a:r>
            <a:r>
              <a:rPr sz="1600" lang="en-US">
                <a:latin typeface="Arial"/>
              </a:rPr>
              <a:t>rica</a:t>
            </a:r>
            <a:r>
              <a:rPr sz="1600" lang="en-US">
                <a:latin typeface="Arial"/>
              </a:rPr>
              <a:t> Blockchain</a:t>
            </a:r>
            <a:r>
              <a:rPr sz="1600" lang="en-US">
                <a:latin typeface="Arial"/>
              </a:rPr>
              <a:t> that offers a range of </a:t>
            </a:r>
            <a:r>
              <a:rPr sz="1600" lang="en-US">
                <a:latin typeface="Arial"/>
              </a:rPr>
              <a:t>financial services, including cross-border payments, remittances, </a:t>
            </a:r>
            <a:r>
              <a:rPr sz="1600" lang="en-US">
                <a:latin typeface="Arial"/>
              </a:rPr>
              <a:t>b</a:t>
            </a:r>
            <a:r>
              <a:rPr sz="1600" lang="en-US">
                <a:latin typeface="Arial"/>
              </a:rPr>
              <a:t>a</a:t>
            </a:r>
            <a:r>
              <a:rPr sz="1600" lang="en-US">
                <a:latin typeface="Arial"/>
              </a:rPr>
              <a:t>n</a:t>
            </a:r>
            <a:r>
              <a:rPr sz="1600" lang="en-US">
                <a:latin typeface="Arial"/>
              </a:rPr>
              <a:t>k</a:t>
            </a:r>
            <a:r>
              <a:rPr sz="1600" lang="en-US">
                <a:latin typeface="Arial"/>
              </a:rPr>
              <a:t>i</a:t>
            </a:r>
            <a:r>
              <a:rPr sz="1600" lang="en-US">
                <a:latin typeface="Arial"/>
              </a:rPr>
              <a:t>n</a:t>
            </a:r>
            <a:r>
              <a:rPr sz="1600" lang="en-US">
                <a:latin typeface="Arial"/>
              </a:rPr>
              <a:t>g</a:t>
            </a:r>
            <a:r>
              <a:rPr sz="1600" lang="en-US">
                <a:latin typeface="Arial"/>
              </a:rPr>
              <a:t> </a:t>
            </a:r>
            <a:r>
              <a:rPr sz="1600" lang="en-US">
                <a:latin typeface="Arial"/>
              </a:rPr>
              <a:t>services </a:t>
            </a:r>
            <a:r>
              <a:rPr sz="1600" lang="en-US">
                <a:latin typeface="Arial"/>
              </a:rPr>
              <a:t>and digital wallets.</a:t>
            </a:r>
            <a:endParaRPr sz="1400"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lang="en-US">
                <a:latin typeface="Arial"/>
              </a:rPr>
              <a:t>The </a:t>
            </a:r>
            <a:r>
              <a:rPr sz="1600" lang="en-US">
                <a:latin typeface="Arial"/>
              </a:rPr>
              <a:t>s</a:t>
            </a:r>
            <a:r>
              <a:rPr sz="1600" lang="en-US">
                <a:latin typeface="Arial"/>
              </a:rPr>
              <a:t>y</a:t>
            </a:r>
            <a:r>
              <a:rPr sz="1600" lang="en-US">
                <a:latin typeface="Arial"/>
              </a:rPr>
              <a:t>stem</a:t>
            </a:r>
            <a:r>
              <a:rPr sz="1600" lang="en-US">
                <a:latin typeface="Arial"/>
              </a:rPr>
              <a:t> aims to simplify and streamline financial transactions across Africa, making it easier for individuals and businesses to </a:t>
            </a:r>
            <a:r>
              <a:rPr sz="1600" lang="en-US">
                <a:latin typeface="Arial"/>
              </a:rPr>
              <a:t>p</a:t>
            </a:r>
            <a:r>
              <a:rPr sz="1600" lang="en-US">
                <a:latin typeface="Arial"/>
              </a:rPr>
              <a:t>a</a:t>
            </a:r>
            <a:r>
              <a:rPr sz="1600" lang="en-US">
                <a:latin typeface="Arial"/>
              </a:rPr>
              <a:t>y</a:t>
            </a:r>
            <a:r>
              <a:rPr sz="1600" lang="en-US">
                <a:latin typeface="Arial"/>
              </a:rPr>
              <a:t> </a:t>
            </a:r>
            <a:r>
              <a:rPr sz="1600" lang="en-US">
                <a:latin typeface="Arial"/>
              </a:rPr>
              <a:t>f</a:t>
            </a:r>
            <a:r>
              <a:rPr sz="1600" lang="en-US">
                <a:latin typeface="Arial"/>
              </a:rPr>
              <a:t>o</a:t>
            </a:r>
            <a:r>
              <a:rPr sz="1600" lang="en-US">
                <a:latin typeface="Arial"/>
              </a:rPr>
              <a:t>r</a:t>
            </a:r>
            <a:r>
              <a:rPr sz="1600" lang="en-US">
                <a:latin typeface="Arial"/>
              </a:rPr>
              <a:t> </a:t>
            </a:r>
            <a:r>
              <a:rPr sz="1600" lang="en-US">
                <a:latin typeface="Arial"/>
              </a:rPr>
              <a:t>g</a:t>
            </a:r>
            <a:r>
              <a:rPr sz="1600" lang="en-US">
                <a:latin typeface="Arial"/>
              </a:rPr>
              <a:t>o</a:t>
            </a:r>
            <a:r>
              <a:rPr sz="1600" lang="en-US">
                <a:latin typeface="Arial"/>
              </a:rPr>
              <a:t>o</a:t>
            </a:r>
            <a:r>
              <a:rPr sz="1600" lang="en-US">
                <a:latin typeface="Arial"/>
              </a:rPr>
              <a:t>d</a:t>
            </a:r>
            <a:r>
              <a:rPr sz="1600" lang="en-US">
                <a:latin typeface="Arial"/>
              </a:rPr>
              <a:t>s </a:t>
            </a:r>
            <a:r>
              <a:rPr sz="1600" lang="en-US">
                <a:latin typeface="Arial"/>
              </a:rPr>
              <a:t>and </a:t>
            </a:r>
            <a:r>
              <a:rPr sz="1600" lang="en-US">
                <a:latin typeface="Arial"/>
              </a:rPr>
              <a:t>services </a:t>
            </a:r>
            <a:r>
              <a:rPr sz="1600" lang="en-US">
                <a:latin typeface="Arial"/>
              </a:rPr>
              <a:t>a</a:t>
            </a:r>
            <a:r>
              <a:rPr sz="1600" lang="en-US">
                <a:latin typeface="Arial"/>
              </a:rPr>
              <a:t>s</a:t>
            </a:r>
            <a:r>
              <a:rPr sz="1600" lang="en-US">
                <a:latin typeface="Arial"/>
              </a:rPr>
              <a:t> </a:t>
            </a:r>
            <a:r>
              <a:rPr sz="1600" lang="en-US">
                <a:latin typeface="Arial"/>
              </a:rPr>
              <a:t>w</a:t>
            </a:r>
            <a:r>
              <a:rPr sz="1600" lang="en-US">
                <a:latin typeface="Arial"/>
              </a:rPr>
              <a:t>ell </a:t>
            </a:r>
            <a:r>
              <a:rPr sz="1600" lang="en-US">
                <a:latin typeface="Arial"/>
              </a:rPr>
              <a:t>as </a:t>
            </a:r>
            <a:r>
              <a:rPr sz="1600" lang="en-US">
                <a:latin typeface="Arial"/>
              </a:rPr>
              <a:t>send, receive, and manage money.</a:t>
            </a:r>
            <a:endParaRPr sz="1400"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1163;p78"/>
          <p:cNvSpPr txBox="1"/>
          <p:nvPr>
            <p:ph type="title"/>
          </p:nvPr>
        </p:nvSpPr>
        <p:spPr>
          <a:xfrm>
            <a:off x="720000" y="539496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igital banking worldwide</a:t>
            </a:r>
          </a:p>
        </p:txBody>
      </p:sp>
      <p:grpSp>
        <p:nvGrpSpPr>
          <p:cNvPr id="144" name="Google Shape;1164;p78"/>
          <p:cNvGrpSpPr/>
          <p:nvPr/>
        </p:nvGrpSpPr>
        <p:grpSpPr>
          <a:xfrm>
            <a:off x="2295025" y="1493962"/>
            <a:ext cx="4553941" cy="2315346"/>
            <a:chOff x="238125" y="1038125"/>
            <a:chExt cx="7146800" cy="3633625"/>
          </a:xfrm>
        </p:grpSpPr>
        <p:sp>
          <p:nvSpPr>
            <p:cNvPr id="1048680" name="Google Shape;1165;p78"/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1" name="Google Shape;1166;p78"/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2" name="Google Shape;1167;p78"/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3" name="Google Shape;1168;p78"/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4" name="Google Shape;1169;p78"/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5" name="Google Shape;1170;p78"/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6" name="Google Shape;1171;p78"/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7" name="Google Shape;1172;p78"/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8" name="Google Shape;1173;p78"/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9" name="Google Shape;1174;p78"/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0" name="Google Shape;1175;p78"/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1" name="Google Shape;1176;p78"/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2" name="Google Shape;1177;p78"/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3" name="Google Shape;1178;p78"/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4" name="Google Shape;1179;p78"/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5" name="Google Shape;1180;p78"/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6" name="Google Shape;1181;p78"/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7" name="Google Shape;1182;p78"/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8" name="Google Shape;1183;p78"/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9" name="Google Shape;1184;p78"/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0" name="Google Shape;1185;p78"/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1" name="Google Shape;1186;p78"/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2" name="Google Shape;1187;p78"/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3" name="Google Shape;1188;p78"/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4" name="Google Shape;1189;p78"/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5" name="Google Shape;1190;p78"/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6" name="Google Shape;1191;p78"/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7" name="Google Shape;1192;p78"/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8" name="Google Shape;1193;p78"/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9" name="Google Shape;1194;p78"/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ah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0" name="Google Shape;1195;p78"/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1" name="Google Shape;1196;p78"/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ah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2" name="Google Shape;1197;p78"/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3" name="Google Shape;1198;p78"/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4" name="Google Shape;1199;p78"/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5" name="Google Shape;1200;p78"/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6" name="Google Shape;1201;p78"/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7" name="Google Shape;1202;p78"/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8" name="Google Shape;1203;p78"/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9" name="Google Shape;1204;p78"/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0" name="Google Shape;1205;p78"/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1" name="Google Shape;1206;p78"/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2" name="Google Shape;1207;p78"/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3" name="Google Shape;1208;p78"/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4" name="Google Shape;1209;p78"/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5" name="Google Shape;1210;p78"/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6" name="Google Shape;1211;p78"/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7" name="Google Shape;1212;p78"/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8" name="Google Shape;1213;p78"/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9" name="Google Shape;1214;p78"/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0" name="Google Shape;1215;p78"/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1" name="Google Shape;1216;p78"/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2" name="Google Shape;1217;p78"/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3" name="Google Shape;1218;p78"/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4" name="Google Shape;1219;p78"/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5" name="Google Shape;1220;p78"/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6" name="Google Shape;1221;p78"/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7" name="Google Shape;1222;p78"/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8" name="Google Shape;1223;p78"/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9" name="Google Shape;1224;p78"/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40" name="Google Shape;1225;p78"/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41" name="Google Shape;1226;p78"/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42" name="Google Shape;1227;p78"/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43" name="Google Shape;1228;p78"/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44" name="Google Shape;1229;p78"/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45" name="Google Shape;1230;p78"/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46" name="Google Shape;1231;p78"/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47" name="Google Shape;1232;p78"/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48" name="Google Shape;1233;p78"/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49" name="Google Shape;1234;p78"/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0" name="Google Shape;1235;p78"/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1" name="Google Shape;1236;p78"/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2" name="Google Shape;1237;p78"/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3" name="Google Shape;1238;p78"/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4" name="Google Shape;1239;p78"/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5" name="Google Shape;1240;p78"/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6" name="Google Shape;1241;p78"/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7" name="Google Shape;1242;p78"/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8" name="Google Shape;1243;p78"/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9" name="Google Shape;1244;p78"/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0" name="Google Shape;1245;p78"/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1" name="Google Shape;1246;p78"/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2" name="Google Shape;1247;p78"/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3" name="Google Shape;1248;p78"/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4" name="Google Shape;1249;p78"/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5" name="Google Shape;1250;p78"/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6" name="Google Shape;1251;p78"/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7" name="Google Shape;1252;p78"/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8" name="Google Shape;1253;p78"/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9" name="Google Shape;1254;p78"/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70" name="Google Shape;1255;p78"/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71" name="Google Shape;1256;p78"/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72" name="Google Shape;1257;p78"/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73" name="Google Shape;1258;p78"/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74" name="Google Shape;1259;p78"/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75" name="Google Shape;1260;p78"/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ah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76" name="Google Shape;1261;p78"/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77" name="Google Shape;1262;p78"/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78" name="Google Shape;1263;p78"/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79" name="Google Shape;1264;p78"/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0" name="Google Shape;1265;p78"/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1" name="Google Shape;1266;p78"/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2" name="Google Shape;1267;p78"/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3" name="Google Shape;1268;p78"/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4" name="Google Shape;1269;p78"/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5" name="Google Shape;1270;p78"/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6" name="Google Shape;1271;p78"/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7" name="Google Shape;1272;p78"/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8" name="Google Shape;1273;p78"/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9" name="Google Shape;1274;p78"/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0" name="Google Shape;1275;p78"/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1" name="Google Shape;1276;p78"/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2" name="Google Shape;1277;p78"/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3" name="Google Shape;1278;p78"/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4" name="Google Shape;1279;p78"/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5" name="Google Shape;1280;p78"/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6" name="Google Shape;1281;p78"/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7" name="Google Shape;1282;p78"/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8" name="Google Shape;1283;p78"/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9" name="Google Shape;1284;p78"/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0" name="Google Shape;1285;p78"/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1" name="Google Shape;1286;p78"/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2" name="Google Shape;1287;p78"/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3" name="Google Shape;1288;p78"/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4" name="Google Shape;1289;p78"/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5" name="Google Shape;1290;p78"/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6" name="Google Shape;1291;p78"/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7" name="Google Shape;1292;p78"/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8" name="Google Shape;1293;p78"/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9" name="Google Shape;1294;p78"/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10" name="Google Shape;1295;p78"/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11" name="Google Shape;1296;p78"/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12" name="Google Shape;1297;p78"/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13" name="Google Shape;1298;p78"/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14" name="Google Shape;1299;p78"/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15" name="Google Shape;1300;p78"/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16" name="Google Shape;1301;p78"/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17" name="Google Shape;1302;p78"/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18" name="Google Shape;1303;p78"/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19" name="Google Shape;1304;p78"/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20" name="Google Shape;1305;p78"/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21" name="Google Shape;1306;p78"/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22" name="Google Shape;1307;p78"/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23" name="Google Shape;1308;p78"/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24" name="Google Shape;1309;p78"/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25" name="Google Shape;1310;p78"/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26" name="Google Shape;1311;p78"/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27" name="Google Shape;1312;p78"/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28" name="Google Shape;1313;p78"/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29" name="Google Shape;1314;p78"/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30" name="Google Shape;1315;p78"/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31" name="Google Shape;1316;p78"/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32" name="Google Shape;1317;p78"/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33" name="Google Shape;1318;p78"/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34" name="Google Shape;1319;p78"/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35" name="Google Shape;1320;p78"/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36" name="Google Shape;1321;p78"/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37" name="Google Shape;1322;p78"/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38" name="Google Shape;1323;p78"/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39" name="Google Shape;1324;p78"/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40" name="Google Shape;1325;p78"/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41" name="Google Shape;1326;p78"/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42" name="Google Shape;1327;p78"/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43" name="Google Shape;1328;p78"/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44" name="Google Shape;1329;p78"/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45" name="Google Shape;1330;p78"/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46" name="Google Shape;1331;p78"/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47" name="Google Shape;1332;p78"/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48" name="Google Shape;1333;p78"/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49" name="Google Shape;1334;p78"/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50" name="Google Shape;1335;p78"/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51" name="Google Shape;1336;p78"/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52" name="Google Shape;1337;p78"/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53" name="Google Shape;1338;p78"/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54" name="Google Shape;1339;p78"/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55" name="Google Shape;1340;p78"/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56" name="Google Shape;1341;p78"/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57" name="Google Shape;1342;p78"/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58" name="Google Shape;1343;p78"/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59" name="Google Shape;1344;p78"/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60" name="Google Shape;1345;p78"/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61" name="Google Shape;1346;p78"/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62" name="Google Shape;1347;p78"/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63" name="Google Shape;1348;p78"/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64" name="Google Shape;1349;p78"/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65" name="Google Shape;1350;p78"/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66" name="Google Shape;1351;p78"/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67" name="Google Shape;1352;p78"/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68" name="Google Shape;1353;p78"/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69" name="Google Shape;1354;p78"/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70" name="Google Shape;1355;p78"/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71" name="Google Shape;1356;p78"/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72" name="Google Shape;1357;p78"/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73" name="Google Shape;1358;p78"/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74" name="Google Shape;1359;p78"/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75" name="Google Shape;1360;p78"/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76" name="Google Shape;1361;p78"/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77" name="Google Shape;1362;p78"/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78" name="Google Shape;1363;p78"/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79" name="Google Shape;1364;p78"/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80" name="Google Shape;1365;p78"/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81" name="Google Shape;1366;p78"/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82" name="Google Shape;1367;p78"/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83" name="Google Shape;1368;p78"/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84" name="Google Shape;1369;p78"/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85" name="Google Shape;1370;p78"/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86" name="Google Shape;1371;p78"/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87" name="Google Shape;1372;p78"/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88" name="Google Shape;1373;p78"/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89" name="Google Shape;1374;p78"/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90" name="Google Shape;1375;p78"/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91" name="Google Shape;1376;p78"/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92" name="Google Shape;1377;p78"/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93" name="Google Shape;1378;p78"/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94" name="Google Shape;1379;p78"/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95" name="Google Shape;1380;p78"/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96" name="Google Shape;1381;p78"/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97" name="Google Shape;1382;p78"/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98" name="Google Shape;1383;p78"/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99" name="Google Shape;1384;p78"/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00" name="Google Shape;1385;p78"/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ah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01" name="Google Shape;1386;p78"/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02" name="Google Shape;1387;p78"/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03" name="Google Shape;1388;p78"/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04" name="Google Shape;1389;p78"/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ah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05" name="Google Shape;1390;p78"/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06" name="Google Shape;1391;p78"/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07" name="Google Shape;1392;p78"/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08" name="Google Shape;1393;p78"/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09" name="Google Shape;1394;p78"/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10" name="Google Shape;1395;p78"/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11" name="Google Shape;1396;p78"/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12" name="Google Shape;1397;p78"/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13" name="Google Shape;1398;p78"/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14" name="Google Shape;1399;p78"/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15" name="Google Shape;1400;p78"/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ah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16" name="Google Shape;1401;p78"/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17" name="Google Shape;1402;p78"/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18" name="Google Shape;1403;p78"/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19" name="Google Shape;1404;p78"/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20" name="Google Shape;1405;p78"/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21" name="Google Shape;1406;p78"/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22" name="Google Shape;1407;p78"/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23" name="Google Shape;1408;p78"/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24" name="Google Shape;1409;p78"/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25" name="Google Shape;1410;p78"/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26" name="Google Shape;1411;p78"/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27" name="Google Shape;1412;p78"/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28" name="Google Shape;1413;p78"/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29" name="Google Shape;1414;p78"/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30" name="Google Shape;1415;p78"/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31" name="Google Shape;1416;p78"/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32" name="Google Shape;1417;p78"/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33" name="Google Shape;1418;p78"/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34" name="Google Shape;1419;p78"/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35" name="Google Shape;1420;p78"/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36" name="Google Shape;1421;p78"/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37" name="Google Shape;1422;p78"/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38" name="Google Shape;1423;p78"/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39" name="Google Shape;1424;p78"/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40" name="Google Shape;1425;p78"/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41" name="Google Shape;1426;p78"/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42" name="Google Shape;1427;p78"/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43" name="Google Shape;1428;p78"/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44" name="Google Shape;1429;p78"/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45" name="Google Shape;1430;p78"/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46" name="Google Shape;1431;p78"/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47" name="Google Shape;1432;p78"/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48" name="Google Shape;1433;p78"/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49" name="Google Shape;1434;p78"/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50" name="Google Shape;1435;p78"/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51" name="Google Shape;1436;p78"/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52" name="Google Shape;1437;p78"/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53" name="Google Shape;1438;p78"/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54" name="Google Shape;1439;p78"/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55" name="Google Shape;1440;p78"/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56" name="Google Shape;1441;p78"/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57" name="Google Shape;1442;p78"/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58" name="Google Shape;1443;p78"/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59" name="Google Shape;1444;p78"/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60" name="Google Shape;1445;p78"/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61" name="Google Shape;1446;p78"/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62" name="Google Shape;1447;p78"/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63" name="Google Shape;1448;p78"/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64" name="Google Shape;1449;p78"/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65" name="Google Shape;1450;p78"/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66" name="Google Shape;1451;p78"/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67" name="Google Shape;1452;p78"/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68" name="Google Shape;1453;p78"/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69" name="Google Shape;1454;p78"/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70" name="Google Shape;1455;p78"/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71" name="Google Shape;1456;p78"/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72" name="Google Shape;1457;p78"/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73" name="Google Shape;1458;p78"/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74" name="Google Shape;1459;p78"/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75" name="Google Shape;1460;p78"/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76" name="Google Shape;1461;p78"/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77" name="Google Shape;1462;p78"/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78" name="Google Shape;1463;p78"/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79" name="Google Shape;1464;p78"/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80" name="Google Shape;1465;p78"/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81" name="Google Shape;1466;p78"/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82" name="Google Shape;1467;p78"/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83" name="Google Shape;1468;p78"/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84" name="Google Shape;1469;p78"/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85" name="Google Shape;1470;p78"/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86" name="Google Shape;1471;p78"/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87" name="Google Shape;1472;p78"/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88" name="Google Shape;1473;p78"/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89" name="Google Shape;1474;p78"/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90" name="Google Shape;1475;p78"/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91" name="Google Shape;1476;p78"/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92" name="Google Shape;1477;p78"/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93" name="Google Shape;1478;p78"/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94" name="Google Shape;1479;p78"/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95" name="Google Shape;1480;p78"/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96" name="Google Shape;1481;p78"/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97" name="Google Shape;1482;p78"/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98" name="Google Shape;1483;p78"/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999" name="Google Shape;1484;p78"/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00" name="Google Shape;1485;p78"/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01" name="Google Shape;1486;p78"/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02" name="Google Shape;1487;p78"/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03" name="Google Shape;1488;p78"/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04" name="Google Shape;1489;p78"/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05" name="Google Shape;1490;p78"/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06" name="Google Shape;1491;p78"/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07" name="Google Shape;1492;p78"/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08" name="Google Shape;1493;p78"/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09" name="Google Shape;1494;p78"/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10" name="Google Shape;1495;p78"/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11" name="Google Shape;1496;p78"/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12" name="Google Shape;1497;p78"/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13" name="Google Shape;1498;p78"/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14" name="Google Shape;1499;p78"/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15" name="Google Shape;1500;p78"/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16" name="Google Shape;1501;p78"/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17" name="Google Shape;1502;p78"/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18" name="Google Shape;1503;p78"/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19" name="Google Shape;1504;p78"/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20" name="Google Shape;1505;p78"/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21" name="Google Shape;1506;p78"/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22" name="Google Shape;1507;p78"/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23" name="Google Shape;1508;p78"/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24" name="Google Shape;1509;p78"/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25" name="Google Shape;1510;p78"/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26" name="Google Shape;1511;p78"/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27" name="Google Shape;1512;p78"/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28" name="Google Shape;1513;p78"/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29" name="Google Shape;1514;p78"/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30" name="Google Shape;1515;p78"/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31" name="Google Shape;1516;p78"/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32" name="Google Shape;1517;p78"/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33" name="Google Shape;1518;p78"/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34" name="Google Shape;1519;p78"/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35" name="Google Shape;1520;p78"/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36" name="Google Shape;1521;p78"/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37" name="Google Shape;1522;p78"/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38" name="Google Shape;1523;p78"/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39" name="Google Shape;1524;p78"/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40" name="Google Shape;1525;p78"/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41" name="Google Shape;1526;p78"/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42" name="Google Shape;1527;p78"/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43" name="Google Shape;1528;p78"/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44" name="Google Shape;1529;p78"/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45" name="Google Shape;1530;p78"/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46" name="Google Shape;1531;p78"/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47" name="Google Shape;1532;p78"/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48" name="Google Shape;1533;p78"/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49" name="Google Shape;1534;p78"/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50" name="Google Shape;1535;p78"/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51" name="Google Shape;1536;p78"/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ah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52" name="Google Shape;1537;p78"/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53" name="Google Shape;1538;p78"/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54" name="Google Shape;1539;p78"/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55" name="Google Shape;1540;p78"/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56" name="Google Shape;1541;p78"/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57" name="Google Shape;1542;p78"/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58" name="Google Shape;1543;p78"/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59" name="Google Shape;1544;p78"/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60" name="Google Shape;1545;p78"/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61" name="Google Shape;1546;p78"/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62" name="Google Shape;1547;p78"/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63" name="Google Shape;1548;p78"/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64" name="Google Shape;1549;p78"/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65" name="Google Shape;1550;p78"/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66" name="Google Shape;1551;p78"/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67" name="Google Shape;1552;p78"/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68" name="Google Shape;1553;p78"/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69" name="Google Shape;1554;p78"/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70" name="Google Shape;1555;p78"/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71" name="Google Shape;1556;p78"/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72" name="Google Shape;1557;p78"/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73" name="Google Shape;1558;p78"/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74" name="Google Shape;1559;p78"/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75" name="Google Shape;1560;p78"/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76" name="Google Shape;1561;p78"/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77" name="Google Shape;1562;p78"/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78" name="Google Shape;1563;p78"/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79" name="Google Shape;1564;p78"/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80" name="Google Shape;1565;p78"/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81" name="Google Shape;1566;p78"/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82" name="Google Shape;1567;p78"/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83" name="Google Shape;1568;p78"/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84" name="Google Shape;1569;p78"/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85" name="Google Shape;1570;p78"/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86" name="Google Shape;1571;p78"/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87" name="Google Shape;1572;p78"/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ah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88" name="Google Shape;1573;p78"/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89" name="Google Shape;1574;p78"/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90" name="Google Shape;1575;p78"/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91" name="Google Shape;1576;p78"/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92" name="Google Shape;1577;p78"/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93" name="Google Shape;1578;p78"/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94" name="Google Shape;1579;p78"/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95" name="Google Shape;1580;p78"/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96" name="Google Shape;1581;p78"/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97" name="Google Shape;1582;p78"/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98" name="Google Shape;1583;p78"/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099" name="Google Shape;1584;p78"/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00" name="Google Shape;1585;p78"/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01" name="Google Shape;1586;p78"/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02" name="Google Shape;1587;p78"/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03" name="Google Shape;1588;p78"/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04" name="Google Shape;1589;p78"/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05" name="Google Shape;1590;p78"/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06" name="Google Shape;1591;p78"/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07" name="Google Shape;1592;p78"/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08" name="Google Shape;1593;p78"/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09" name="Google Shape;1594;p78"/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10" name="Google Shape;1595;p78"/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11" name="Google Shape;1596;p78"/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12" name="Google Shape;1597;p78"/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13" name="Google Shape;1598;p78"/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14" name="Google Shape;1599;p78"/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15" name="Google Shape;1600;p78"/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16" name="Google Shape;1601;p78"/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ah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17" name="Google Shape;1602;p78"/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18" name="Google Shape;1603;p78"/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19" name="Google Shape;1604;p78"/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20" name="Google Shape;1605;p78"/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21" name="Google Shape;1606;p78"/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22" name="Google Shape;1607;p78"/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ah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23" name="Google Shape;1608;p78"/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24" name="Google Shape;1609;p78"/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25" name="Google Shape;1610;p78"/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26" name="Google Shape;1611;p78"/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27" name="Google Shape;1612;p78"/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28" name="Google Shape;1613;p78"/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29" name="Google Shape;1614;p78"/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30" name="Google Shape;1615;p78"/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ah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31" name="Google Shape;1616;p78"/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32" name="Google Shape;1617;p78"/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33" name="Google Shape;1618;p78"/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34" name="Google Shape;1619;p78"/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35" name="Google Shape;1620;p78"/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36" name="Google Shape;1621;p78"/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37" name="Google Shape;1622;p78"/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38" name="Google Shape;1623;p78"/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39" name="Google Shape;1624;p78"/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40" name="Google Shape;1625;p78"/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41" name="Google Shape;1626;p78"/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42" name="Google Shape;1627;p78"/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43" name="Google Shape;1628;p78"/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44" name="Google Shape;1629;p78"/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45" name="Google Shape;1630;p78"/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46" name="Google Shape;1631;p78"/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47" name="Google Shape;1632;p78"/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48" name="Google Shape;1633;p78"/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49" name="Google Shape;1634;p78"/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50" name="Google Shape;1635;p78"/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51" name="Google Shape;1636;p78"/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52" name="Google Shape;1637;p78"/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53" name="Google Shape;1638;p78"/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54" name="Google Shape;1639;p78"/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55" name="Google Shape;1640;p78"/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56" name="Google Shape;1641;p78"/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57" name="Google Shape;1642;p78"/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ah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58" name="Google Shape;1643;p78"/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59" name="Google Shape;1644;p78"/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60" name="Google Shape;1645;p78"/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61" name="Google Shape;1646;p78"/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62" name="Google Shape;1647;p78"/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63" name="Google Shape;1648;p78"/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64" name="Google Shape;1649;p78"/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65" name="Google Shape;1650;p78"/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66" name="Google Shape;1651;p78"/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67" name="Google Shape;1652;p78"/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68" name="Google Shape;1653;p78"/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69" name="Google Shape;1654;p78"/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70" name="Google Shape;1655;p78"/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71" name="Google Shape;1656;p78"/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72" name="Google Shape;1657;p78"/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73" name="Google Shape;1658;p78"/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74" name="Google Shape;1659;p78"/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75" name="Google Shape;1660;p78"/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76" name="Google Shape;1661;p78"/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77" name="Google Shape;1662;p78"/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78" name="Google Shape;1663;p78"/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79" name="Google Shape;1664;p78"/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80" name="Google Shape;1665;p78"/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81" name="Google Shape;1666;p78"/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82" name="Google Shape;1667;p78"/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83" name="Google Shape;1668;p78"/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84" name="Google Shape;1669;p78"/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85" name="Google Shape;1670;p78"/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86" name="Google Shape;1671;p78"/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87" name="Google Shape;1672;p78"/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88" name="Google Shape;1673;p78"/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89" name="Google Shape;1674;p78"/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90" name="Google Shape;1675;p78"/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91" name="Google Shape;1676;p78"/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92" name="Google Shape;1677;p78"/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93" name="Google Shape;1678;p78"/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94" name="Google Shape;1679;p78"/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95" name="Google Shape;1680;p78"/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96" name="Google Shape;1681;p78"/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97" name="Google Shape;1682;p78"/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98" name="Google Shape;1683;p78"/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199" name="Google Shape;1684;p78"/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00" name="Google Shape;1685;p78"/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01" name="Google Shape;1686;p78"/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02" name="Google Shape;1687;p78"/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ah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03" name="Google Shape;1688;p78"/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04" name="Google Shape;1689;p78"/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05" name="Google Shape;1690;p78"/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06" name="Google Shape;1691;p78"/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07" name="Google Shape;1692;p78"/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08" name="Google Shape;1693;p78"/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09" name="Google Shape;1694;p78"/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10" name="Google Shape;1695;p78"/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11" name="Google Shape;1696;p78"/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12" name="Google Shape;1697;p78"/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13" name="Google Shape;1698;p78"/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14" name="Google Shape;1699;p78"/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15" name="Google Shape;1700;p78"/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16" name="Google Shape;1701;p78"/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17" name="Google Shape;1702;p78"/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18" name="Google Shape;1703;p78"/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19" name="Google Shape;1704;p78"/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20" name="Google Shape;1705;p78"/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21" name="Google Shape;1706;p78"/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22" name="Google Shape;1707;p78"/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23" name="Google Shape;1708;p78"/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24" name="Google Shape;1709;p78"/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25" name="Google Shape;1710;p78"/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26" name="Google Shape;1711;p78"/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27" name="Google Shape;1712;p78"/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28" name="Google Shape;1713;p78"/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29" name="Google Shape;1714;p78"/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ah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30" name="Google Shape;1715;p78"/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ah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31" name="Google Shape;1716;p78"/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32" name="Google Shape;1717;p78"/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ah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33" name="Google Shape;1718;p78"/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34" name="Google Shape;1719;p78"/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35" name="Google Shape;1720;p78"/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36" name="Google Shape;1721;p78"/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37" name="Google Shape;1722;p78"/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38" name="Google Shape;1723;p78"/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ah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39" name="Google Shape;1724;p78"/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40" name="Google Shape;1725;p78"/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41" name="Google Shape;1726;p78"/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42" name="Google Shape;1727;p78"/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43" name="Google Shape;1728;p78"/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ah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44" name="Google Shape;1729;p78"/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45" name="Google Shape;1730;p78"/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ah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46" name="Google Shape;1731;p78"/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47" name="Google Shape;1732;p78"/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ah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48" name="Google Shape;1733;p78"/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49" name="Google Shape;1734;p78"/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50" name="Google Shape;1735;p78"/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51" name="Google Shape;1736;p78"/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52" name="Google Shape;1737;p78"/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53" name="Google Shape;1738;p78"/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ah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54" name="Google Shape;1739;p78"/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55" name="Google Shape;1740;p78"/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ah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56" name="Google Shape;1741;p78"/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57" name="Google Shape;1742;p78"/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58" name="Google Shape;1743;p78"/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59" name="Google Shape;1744;p78"/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60" name="Google Shape;1745;p78"/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61" name="Google Shape;1746;p78"/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62" name="Google Shape;1747;p78"/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63" name="Google Shape;1748;p78"/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64" name="Google Shape;1749;p78"/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65" name="Google Shape;1750;p78"/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66" name="Google Shape;1751;p78"/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ah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67" name="Google Shape;1752;p78"/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68" name="Google Shape;1753;p78"/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ah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69" name="Google Shape;1754;p78"/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70" name="Google Shape;1755;p78"/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71" name="Google Shape;1756;p78"/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72" name="Google Shape;1757;p78"/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73" name="Google Shape;1758;p78"/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74" name="Google Shape;1759;p78"/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75" name="Google Shape;1760;p78"/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76" name="Google Shape;1761;p78"/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77" name="Google Shape;1762;p78"/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78" name="Google Shape;1763;p78"/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79" name="Google Shape;1764;p78"/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80" name="Google Shape;1765;p78"/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81" name="Google Shape;1766;p78"/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ah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82" name="Google Shape;1767;p78"/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83" name="Google Shape;1768;p78"/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ah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84" name="Google Shape;1769;p78"/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85" name="Google Shape;1770;p78"/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86" name="Google Shape;1771;p78"/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87" name="Google Shape;1772;p78"/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88" name="Google Shape;1773;p78"/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89" name="Google Shape;1774;p78"/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90" name="Google Shape;1775;p78"/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ah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91" name="Google Shape;1776;p78"/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92" name="Google Shape;1777;p78"/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93" name="Google Shape;1778;p78"/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94" name="Google Shape;1779;p78"/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95" name="Google Shape;1780;p78"/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96" name="Google Shape;1781;p78"/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97" name="Google Shape;1782;p78"/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98" name="Google Shape;1783;p78"/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299" name="Google Shape;1784;p78"/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ah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00" name="Google Shape;1785;p78"/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01" name="Google Shape;1786;p78"/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ah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02" name="Google Shape;1787;p78"/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03" name="Google Shape;1788;p78"/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04" name="Google Shape;1789;p78"/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05" name="Google Shape;1790;p78"/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06" name="Google Shape;1791;p78"/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07" name="Google Shape;1792;p78"/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08" name="Google Shape;1793;p78"/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ah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09" name="Google Shape;1794;p78"/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10" name="Google Shape;1795;p78"/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11" name="Google Shape;1796;p78"/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12" name="Google Shape;1797;p78"/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13" name="Google Shape;1798;p78"/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14" name="Google Shape;1799;p78"/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15" name="Google Shape;1800;p78"/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16" name="Google Shape;1801;p78"/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17" name="Google Shape;1802;p78"/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18" name="Google Shape;1803;p78"/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19" name="Google Shape;1804;p78"/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20" name="Google Shape;1805;p78"/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ah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21" name="Google Shape;1806;p78"/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22" name="Google Shape;1807;p78"/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ah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23" name="Google Shape;1808;p78"/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24" name="Google Shape;1809;p78"/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25" name="Google Shape;1810;p78"/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26" name="Google Shape;1811;p78"/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27" name="Google Shape;1812;p78"/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28" name="Google Shape;1813;p78"/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29" name="Google Shape;1814;p78"/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30" name="Google Shape;1815;p78"/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31" name="Google Shape;1816;p78"/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32" name="Google Shape;1817;p78"/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33" name="Google Shape;1818;p78"/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34" name="Google Shape;1819;p78"/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35" name="Google Shape;1820;p78"/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36" name="Google Shape;1821;p78"/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37" name="Google Shape;1822;p78"/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38" name="Google Shape;1823;p78"/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39" name="Google Shape;1824;p78"/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40" name="Google Shape;1825;p78"/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41" name="Google Shape;1826;p78"/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42" name="Google Shape;1827;p78"/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43" name="Google Shape;1828;p78"/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44" name="Google Shape;1829;p78"/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45" name="Google Shape;1830;p78"/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46" name="Google Shape;1831;p78"/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47" name="Google Shape;1832;p78"/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48" name="Google Shape;1833;p78"/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49" name="Google Shape;1834;p78"/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50" name="Google Shape;1835;p78"/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ah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51" name="Google Shape;1836;p78"/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ah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52" name="Google Shape;1837;p78"/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ah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53" name="Google Shape;1838;p78"/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54" name="Google Shape;1839;p78"/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55" name="Google Shape;1840;p78"/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56" name="Google Shape;1841;p78"/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57" name="Google Shape;1842;p78"/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58" name="Google Shape;1843;p78"/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59" name="Google Shape;1844;p78"/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60" name="Google Shape;1845;p78"/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61" name="Google Shape;1846;p78"/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62" name="Google Shape;1847;p78"/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63" name="Google Shape;1848;p78"/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64" name="Google Shape;1849;p78"/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65" name="Google Shape;1850;p78"/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66" name="Google Shape;1851;p78"/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67" name="Google Shape;1852;p78"/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68" name="Google Shape;1853;p78"/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69" name="Google Shape;1854;p78"/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70" name="Google Shape;1855;p78"/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71" name="Google Shape;1856;p78"/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72" name="Google Shape;1857;p78"/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73" name="Google Shape;1858;p78"/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74" name="Google Shape;1859;p78"/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75" name="Google Shape;1860;p78"/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ah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76" name="Google Shape;1861;p78"/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77" name="Google Shape;1862;p78"/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78" name="Google Shape;1863;p78"/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79" name="Google Shape;1864;p78"/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80" name="Google Shape;1865;p78"/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ah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81" name="Google Shape;1866;p78"/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82" name="Google Shape;1867;p78"/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83" name="Google Shape;1868;p78"/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84" name="Google Shape;1869;p78"/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85" name="Google Shape;1870;p78"/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86" name="Google Shape;1871;p78"/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87" name="Google Shape;1872;p78"/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88" name="Google Shape;1873;p78"/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89" name="Google Shape;1874;p78"/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90" name="Google Shape;1875;p78"/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91" name="Google Shape;1876;p78"/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92" name="Google Shape;1877;p78"/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93" name="Google Shape;1878;p78"/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94" name="Google Shape;1879;p78"/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95" name="Google Shape;1880;p78"/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96" name="Google Shape;1881;p78"/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97" name="Google Shape;1882;p78"/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98" name="Google Shape;1883;p78"/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399" name="Google Shape;1884;p78"/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00" name="Google Shape;1885;p78"/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01" name="Google Shape;1886;p78"/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02" name="Google Shape;1887;p78"/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03" name="Google Shape;1888;p78"/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04" name="Google Shape;1889;p78"/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05" name="Google Shape;1890;p78"/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06" name="Google Shape;1891;p78"/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07" name="Google Shape;1892;p78"/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08" name="Google Shape;1893;p78"/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09" name="Google Shape;1894;p78"/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10" name="Google Shape;1895;p78"/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11" name="Google Shape;1896;p78"/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12" name="Google Shape;1897;p78"/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13" name="Google Shape;1898;p78"/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14" name="Google Shape;1899;p78"/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15" name="Google Shape;1900;p78"/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16" name="Google Shape;1901;p78"/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17" name="Google Shape;1902;p78"/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18" name="Google Shape;1903;p78"/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19" name="Google Shape;1904;p78"/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ah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20" name="Google Shape;1905;p78"/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21" name="Google Shape;1906;p78"/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22" name="Google Shape;1907;p78"/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23" name="Google Shape;1908;p78"/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24" name="Google Shape;1909;p78"/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25" name="Google Shape;1910;p78"/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26" name="Google Shape;1911;p78"/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27" name="Google Shape;1912;p78"/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28" name="Google Shape;1913;p78"/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29" name="Google Shape;1914;p78"/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30" name="Google Shape;1915;p78"/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31" name="Google Shape;1916;p78"/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32" name="Google Shape;1917;p78"/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33" name="Google Shape;1918;p78"/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34" name="Google Shape;1919;p78"/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35" name="Google Shape;1920;p78"/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36" name="Google Shape;1921;p78"/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37" name="Google Shape;1922;p78"/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38" name="Google Shape;1923;p78"/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39" name="Google Shape;1924;p78"/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40" name="Google Shape;1925;p78"/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41" name="Google Shape;1926;p78"/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42" name="Google Shape;1927;p78"/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43" name="Google Shape;1928;p78"/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44" name="Google Shape;1929;p78"/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45" name="Google Shape;1930;p78"/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46" name="Google Shape;1931;p78"/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47" name="Google Shape;1932;p78"/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48" name="Google Shape;1933;p78"/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49" name="Google Shape;1934;p78"/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50" name="Google Shape;1935;p78"/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51" name="Google Shape;1936;p78"/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52" name="Google Shape;1937;p78"/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ah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53" name="Google Shape;1938;p78"/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54" name="Google Shape;1939;p78"/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55" name="Google Shape;1940;p78"/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56" name="Google Shape;1941;p78"/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57" name="Google Shape;1942;p78"/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58" name="Google Shape;1943;p78"/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59" name="Google Shape;1944;p78"/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60" name="Google Shape;1945;p78"/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61" name="Google Shape;1946;p78"/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62" name="Google Shape;1947;p78"/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63" name="Google Shape;1948;p78"/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64" name="Google Shape;1949;p78"/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65" name="Google Shape;1950;p78"/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66" name="Google Shape;1951;p78"/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67" name="Google Shape;1952;p78"/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68" name="Google Shape;1953;p78"/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69" name="Google Shape;1954;p78"/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70" name="Google Shape;1955;p78"/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71" name="Google Shape;1956;p78"/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72" name="Google Shape;1957;p78"/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73" name="Google Shape;1958;p78"/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74" name="Google Shape;1959;p78"/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75" name="Google Shape;1960;p78"/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76" name="Google Shape;1961;p78"/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77" name="Google Shape;1962;p78"/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78" name="Google Shape;1963;p78"/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79" name="Google Shape;1964;p78"/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80" name="Google Shape;1965;p78"/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81" name="Google Shape;1966;p78"/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82" name="Google Shape;1967;p78"/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83" name="Google Shape;1968;p78"/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84" name="Google Shape;1969;p78"/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85" name="Google Shape;1970;p78"/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ah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86" name="Google Shape;1971;p78"/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87" name="Google Shape;1972;p78"/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88" name="Google Shape;1973;p78"/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89" name="Google Shape;1974;p78"/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90" name="Google Shape;1975;p78"/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91" name="Google Shape;1976;p78"/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92" name="Google Shape;1977;p78"/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93" name="Google Shape;1978;p78"/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94" name="Google Shape;1979;p78"/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95" name="Google Shape;1980;p78"/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96" name="Google Shape;1981;p78"/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97" name="Google Shape;1982;p78"/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98" name="Google Shape;1983;p78"/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499" name="Google Shape;1984;p78"/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00" name="Google Shape;1985;p78"/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01" name="Google Shape;1986;p78"/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02" name="Google Shape;1987;p78"/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03" name="Google Shape;1988;p78"/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ah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04" name="Google Shape;1989;p78"/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05" name="Google Shape;1990;p78"/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06" name="Google Shape;1991;p78"/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07" name="Google Shape;1992;p78"/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08" name="Google Shape;1993;p78"/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09" name="Google Shape;1994;p78"/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10" name="Google Shape;1995;p78"/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11" name="Google Shape;1996;p78"/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12" name="Google Shape;1997;p78"/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13" name="Google Shape;1998;p78"/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14" name="Google Shape;1999;p78"/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15" name="Google Shape;2000;p78"/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16" name="Google Shape;2001;p78"/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17" name="Google Shape;2002;p78"/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18" name="Google Shape;2003;p78"/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19" name="Google Shape;2004;p78"/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20" name="Google Shape;2005;p78"/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21" name="Google Shape;2006;p78"/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ah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22" name="Google Shape;2007;p78"/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23" name="Google Shape;2008;p78"/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24" name="Google Shape;2009;p78"/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25" name="Google Shape;2010;p78"/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26" name="Google Shape;2011;p78"/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27" name="Google Shape;2012;p78"/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28" name="Google Shape;2013;p78"/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29" name="Google Shape;2014;p78"/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30" name="Google Shape;2015;p78"/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31" name="Google Shape;2016;p78"/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32" name="Google Shape;2017;p78"/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33" name="Google Shape;2018;p78"/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34" name="Google Shape;2019;p78"/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35" name="Google Shape;2020;p78"/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36" name="Google Shape;2021;p78"/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37" name="Google Shape;2022;p78"/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38" name="Google Shape;2023;p78"/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39" name="Google Shape;2024;p78"/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40" name="Google Shape;2025;p78"/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41" name="Google Shape;2026;p78"/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42" name="Google Shape;2027;p78"/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43" name="Google Shape;2028;p78"/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44" name="Google Shape;2029;p78"/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45" name="Google Shape;2030;p78"/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46" name="Google Shape;2031;p78"/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47" name="Google Shape;2032;p78"/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48" name="Google Shape;2033;p78"/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49" name="Google Shape;2034;p78"/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50" name="Google Shape;2035;p78"/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51" name="Google Shape;2036;p78"/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52" name="Google Shape;2037;p78"/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53" name="Google Shape;2038;p78"/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54" name="Google Shape;2039;p78"/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55" name="Google Shape;2040;p78"/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ah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56" name="Google Shape;2041;p78"/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57" name="Google Shape;2042;p78"/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58" name="Google Shape;2043;p78"/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59" name="Google Shape;2044;p78"/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60" name="Google Shape;2045;p78"/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61" name="Google Shape;2046;p78"/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62" name="Google Shape;2047;p78"/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63" name="Google Shape;2048;p78"/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64" name="Google Shape;2049;p78"/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65" name="Google Shape;2050;p78"/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66" name="Google Shape;2051;p78"/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67" name="Google Shape;2052;p78"/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68" name="Google Shape;2053;p78"/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ah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69" name="Google Shape;2054;p78"/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70" name="Google Shape;2055;p78"/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71" name="Google Shape;2056;p78"/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ah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72" name="Google Shape;2057;p78"/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73" name="Google Shape;2058;p78"/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74" name="Google Shape;2059;p78"/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75" name="Google Shape;2060;p78"/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76" name="Google Shape;2061;p78"/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ah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77" name="Google Shape;2062;p78"/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78" name="Google Shape;2063;p78"/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79" name="Google Shape;2064;p78"/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80" name="Google Shape;2065;p78"/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ah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81" name="Google Shape;2066;p78"/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82" name="Google Shape;2067;p78"/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83" name="Google Shape;2068;p78"/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84" name="Google Shape;2069;p78"/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ah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85" name="Google Shape;2070;p78"/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86" name="Google Shape;2071;p78"/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87" name="Google Shape;2072;p78"/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88" name="Google Shape;2073;p78"/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89" name="Google Shape;2074;p78"/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90" name="Google Shape;2075;p78"/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91" name="Google Shape;2076;p78"/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92" name="Google Shape;2077;p78"/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93" name="Google Shape;2078;p78"/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94" name="Google Shape;2079;p78"/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95" name="Google Shape;2080;p78"/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96" name="Google Shape;2081;p78"/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97" name="Google Shape;2082;p78"/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98" name="Google Shape;2083;p78"/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599" name="Google Shape;2084;p78"/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00" name="Google Shape;2085;p78"/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01" name="Google Shape;2086;p78"/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02" name="Google Shape;2087;p78"/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03" name="Google Shape;2088;p78"/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04" name="Google Shape;2089;p78"/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05" name="Google Shape;2090;p78"/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06" name="Google Shape;2091;p78"/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07" name="Google Shape;2092;p78"/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08" name="Google Shape;2093;p78"/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09" name="Google Shape;2094;p78"/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10" name="Google Shape;2095;p78"/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11" name="Google Shape;2096;p78"/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12" name="Google Shape;2097;p78"/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13" name="Google Shape;2098;p78"/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14" name="Google Shape;2099;p78"/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15" name="Google Shape;2100;p78"/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16" name="Google Shape;2101;p78"/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17" name="Google Shape;2102;p78"/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18" name="Google Shape;2103;p78"/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19" name="Google Shape;2104;p78"/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20" name="Google Shape;2105;p78"/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21" name="Google Shape;2106;p78"/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22" name="Google Shape;2107;p78"/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23" name="Google Shape;2108;p78"/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24" name="Google Shape;2109;p78"/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25" name="Google Shape;2110;p78"/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26" name="Google Shape;2111;p78"/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27" name="Google Shape;2112;p78"/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28" name="Google Shape;2113;p78"/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29" name="Google Shape;2114;p78"/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30" name="Google Shape;2115;p78"/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31" name="Google Shape;2116;p78"/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32" name="Google Shape;2117;p78"/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33" name="Google Shape;2118;p78"/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34" name="Google Shape;2119;p78"/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ah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35" name="Google Shape;2120;p78"/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36" name="Google Shape;2121;p78"/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37" name="Google Shape;2122;p78"/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38" name="Google Shape;2123;p78"/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39" name="Google Shape;2124;p78"/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ah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40" name="Google Shape;2125;p78"/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ah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41" name="Google Shape;2126;p78"/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42" name="Google Shape;2127;p78"/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43" name="Google Shape;2128;p78"/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ah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44" name="Google Shape;2129;p78"/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45" name="Google Shape;2130;p78"/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46" name="Google Shape;2131;p78"/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47" name="Google Shape;2132;p78"/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48" name="Google Shape;2133;p78"/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49" name="Google Shape;2134;p78"/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ah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50" name="Google Shape;2135;p78"/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51" name="Google Shape;2136;p78"/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52" name="Google Shape;2137;p78"/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53" name="Google Shape;2138;p78"/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54" name="Google Shape;2139;p78"/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55" name="Google Shape;2140;p78"/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56" name="Google Shape;2141;p78"/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57" name="Google Shape;2142;p78"/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58" name="Google Shape;2143;p78"/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59" name="Google Shape;2144;p78"/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60" name="Google Shape;2145;p78"/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61" name="Google Shape;2146;p78"/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ah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62" name="Google Shape;2147;p78"/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63" name="Google Shape;2148;p78"/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64" name="Google Shape;2149;p78"/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65" name="Google Shape;2150;p78"/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66" name="Google Shape;2151;p78"/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67" name="Google Shape;2152;p78"/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68" name="Google Shape;2153;p78"/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69" name="Google Shape;2154;p78"/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70" name="Google Shape;2155;p78"/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ah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71" name="Google Shape;2156;p78"/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72" name="Google Shape;2157;p78"/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73" name="Google Shape;2158;p78"/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ah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74" name="Google Shape;2159;p78"/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75" name="Google Shape;2160;p78"/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76" name="Google Shape;2161;p78"/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77" name="Google Shape;2162;p78"/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78" name="Google Shape;2163;p78"/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79" name="Google Shape;2164;p78"/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80" name="Google Shape;2165;p78"/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81" name="Google Shape;2166;p78"/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82" name="Google Shape;2167;p78"/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83" name="Google Shape;2168;p78"/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84" name="Google Shape;2169;p78"/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ah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85" name="Google Shape;2170;p78"/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86" name="Google Shape;2171;p78"/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ah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87" name="Google Shape;2172;p78"/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88" name="Google Shape;2173;p78"/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89" name="Google Shape;2174;p78"/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90" name="Google Shape;2175;p78"/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ah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91" name="Google Shape;2176;p78"/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92" name="Google Shape;2177;p78"/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93" name="Google Shape;2178;p78"/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94" name="Google Shape;2179;p78"/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95" name="Google Shape;2180;p78"/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96" name="Google Shape;2181;p78"/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97" name="Google Shape;2182;p78"/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98" name="Google Shape;2183;p78"/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699" name="Google Shape;2184;p78"/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00" name="Google Shape;2185;p78"/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01" name="Google Shape;2186;p78"/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02" name="Google Shape;2187;p78"/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03" name="Google Shape;2188;p78"/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04" name="Google Shape;2189;p78"/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05" name="Google Shape;2190;p78"/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06" name="Google Shape;2191;p78"/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07" name="Google Shape;2192;p78"/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08" name="Google Shape;2193;p78"/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09" name="Google Shape;2194;p78"/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10" name="Google Shape;2195;p78"/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11" name="Google Shape;2196;p78"/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12" name="Google Shape;2197;p78"/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13" name="Google Shape;2198;p78"/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14" name="Google Shape;2199;p78"/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15" name="Google Shape;2200;p78"/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16" name="Google Shape;2201;p78"/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17" name="Google Shape;2202;p78"/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18" name="Google Shape;2203;p78"/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19" name="Google Shape;2204;p78"/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20" name="Google Shape;2205;p78"/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21" name="Google Shape;2206;p78"/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22" name="Google Shape;2207;p78"/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23" name="Google Shape;2208;p78"/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24" name="Google Shape;2209;p78"/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25" name="Google Shape;2210;p78"/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26" name="Google Shape;2211;p78"/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27" name="Google Shape;2212;p78"/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28" name="Google Shape;2213;p78"/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29" name="Google Shape;2214;p78"/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30" name="Google Shape;2215;p78"/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31" name="Google Shape;2216;p78"/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ah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32" name="Google Shape;2217;p78"/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33" name="Google Shape;2218;p78"/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34" name="Google Shape;2219;p78"/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35" name="Google Shape;2220;p78"/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ah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36" name="Google Shape;2221;p78"/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37" name="Google Shape;2222;p78"/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38" name="Google Shape;2223;p78"/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39" name="Google Shape;2224;p78"/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40" name="Google Shape;2225;p78"/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ah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41" name="Google Shape;2226;p78"/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42" name="Google Shape;2227;p78"/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43" name="Google Shape;2228;p78"/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ah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44" name="Google Shape;2229;p78"/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45" name="Google Shape;2230;p78"/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46" name="Google Shape;2231;p78"/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47" name="Google Shape;2232;p78"/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48" name="Google Shape;2233;p78"/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49" name="Google Shape;2234;p78"/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50" name="Google Shape;2235;p78"/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51" name="Google Shape;2236;p78"/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52" name="Google Shape;2237;p78"/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53" name="Google Shape;2238;p78"/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54" name="Google Shape;2239;p78"/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ah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55" name="Google Shape;2240;p78"/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56" name="Google Shape;2241;p78"/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57" name="Google Shape;2242;p78"/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58" name="Google Shape;2243;p78"/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59" name="Google Shape;2244;p78"/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60" name="Google Shape;2245;p78"/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61" name="Google Shape;2246;p78"/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62" name="Google Shape;2247;p78"/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63" name="Google Shape;2248;p78"/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64" name="Google Shape;2249;p78"/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65" name="Google Shape;2250;p78"/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66" name="Google Shape;2251;p78"/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67" name="Google Shape;2252;p78"/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68" name="Google Shape;2253;p78"/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69" name="Google Shape;2254;p78"/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70" name="Google Shape;2255;p78"/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71" name="Google Shape;2256;p78"/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72" name="Google Shape;2257;p78"/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73" name="Google Shape;2258;p78"/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74" name="Google Shape;2259;p78"/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75" name="Google Shape;2260;p78"/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76" name="Google Shape;2261;p78"/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77" name="Google Shape;2262;p78"/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78" name="Google Shape;2263;p78"/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79" name="Google Shape;2264;p78"/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80" name="Google Shape;2265;p78"/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81" name="Google Shape;2266;p78"/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82" name="Google Shape;2267;p78"/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ah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83" name="Google Shape;2268;p78"/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84" name="Google Shape;2269;p78"/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85" name="Google Shape;2270;p78"/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86" name="Google Shape;2271;p78"/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87" name="Google Shape;2272;p78"/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88" name="Google Shape;2273;p78"/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89" name="Google Shape;2274;p78"/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90" name="Google Shape;2275;p78"/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91" name="Google Shape;2276;p78"/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92" name="Google Shape;2277;p78"/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93" name="Google Shape;2278;p78"/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94" name="Google Shape;2279;p78"/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95" name="Google Shape;2280;p78"/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96" name="Google Shape;2281;p78"/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97" name="Google Shape;2282;p78"/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98" name="Google Shape;2283;p78"/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799" name="Google Shape;2284;p78"/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00" name="Google Shape;2285;p78"/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01" name="Google Shape;2286;p78"/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02" name="Google Shape;2287;p78"/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03" name="Google Shape;2288;p78"/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04" name="Google Shape;2289;p78"/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05" name="Google Shape;2290;p78"/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06" name="Google Shape;2291;p78"/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07" name="Google Shape;2292;p78"/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08" name="Google Shape;2293;p78"/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09" name="Google Shape;2294;p78"/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10" name="Google Shape;2295;p78"/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11" name="Google Shape;2296;p78"/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12" name="Google Shape;2297;p78"/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13" name="Google Shape;2298;p78"/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14" name="Google Shape;2299;p78"/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15" name="Google Shape;2300;p78"/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16" name="Google Shape;2301;p78"/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17" name="Google Shape;2302;p78"/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18" name="Google Shape;2303;p78"/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19" name="Google Shape;2304;p78"/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20" name="Google Shape;2305;p78"/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21" name="Google Shape;2306;p78"/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22" name="Google Shape;2307;p78"/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23" name="Google Shape;2308;p78"/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24" name="Google Shape;2309;p78"/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25" name="Google Shape;2310;p78"/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26" name="Google Shape;2311;p78"/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27" name="Google Shape;2312;p78"/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28" name="Google Shape;2313;p78"/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ah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29" name="Google Shape;2314;p78"/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30" name="Google Shape;2315;p78"/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31" name="Google Shape;2316;p78"/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32" name="Google Shape;2317;p78"/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33" name="Google Shape;2318;p78"/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34" name="Google Shape;2319;p78"/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35" name="Google Shape;2320;p78"/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36" name="Google Shape;2321;p78"/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37" name="Google Shape;2322;p78"/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ah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38" name="Google Shape;2323;p78"/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39" name="Google Shape;2324;p78"/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40" name="Google Shape;2325;p78"/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41" name="Google Shape;2326;p78"/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42" name="Google Shape;2327;p78"/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43" name="Google Shape;2328;p78"/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44" name="Google Shape;2329;p78"/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45" name="Google Shape;2330;p78"/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46" name="Google Shape;2331;p78"/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47" name="Google Shape;2332;p78"/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48" name="Google Shape;2333;p78"/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49" name="Google Shape;2334;p78"/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50" name="Google Shape;2335;p78"/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51" name="Google Shape;2336;p78"/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52" name="Google Shape;2337;p78"/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53" name="Google Shape;2338;p78"/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54" name="Google Shape;2339;p78"/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ah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55" name="Google Shape;2340;p78"/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56" name="Google Shape;2341;p78"/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57" name="Google Shape;2342;p78"/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58" name="Google Shape;2343;p78"/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59" name="Google Shape;2344;p78"/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60" name="Google Shape;2345;p78"/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61" name="Google Shape;2346;p78"/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62" name="Google Shape;2347;p78"/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63" name="Google Shape;2348;p78"/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64" name="Google Shape;2349;p78"/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65" name="Google Shape;2350;p78"/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66" name="Google Shape;2351;p78"/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67" name="Google Shape;2352;p78"/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68" name="Google Shape;2353;p78"/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69" name="Google Shape;2354;p78"/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70" name="Google Shape;2355;p78"/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71" name="Google Shape;2356;p78"/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72" name="Google Shape;2357;p78"/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73" name="Google Shape;2358;p78"/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74" name="Google Shape;2359;p78"/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75" name="Google Shape;2360;p78"/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76" name="Google Shape;2361;p78"/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77" name="Google Shape;2362;p78"/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78" name="Google Shape;2363;p78"/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79" name="Google Shape;2364;p78"/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80" name="Google Shape;2365;p78"/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81" name="Google Shape;2366;p78"/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82" name="Google Shape;2367;p78"/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83" name="Google Shape;2368;p78"/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84" name="Google Shape;2369;p78"/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85" name="Google Shape;2370;p78"/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86" name="Google Shape;2371;p78"/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87" name="Google Shape;2372;p78"/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88" name="Google Shape;2373;p78"/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89" name="Google Shape;2374;p78"/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90" name="Google Shape;2375;p78"/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91" name="Google Shape;2376;p78"/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92" name="Google Shape;2377;p78"/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93" name="Google Shape;2378;p78"/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94" name="Google Shape;2379;p78"/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95" name="Google Shape;2380;p78"/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96" name="Google Shape;2381;p78"/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97" name="Google Shape;2382;p78"/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98" name="Google Shape;2383;p78"/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899" name="Google Shape;2384;p78"/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00" name="Google Shape;2385;p78"/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01" name="Google Shape;2386;p78"/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02" name="Google Shape;2387;p78"/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03" name="Google Shape;2388;p78"/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04" name="Google Shape;2389;p78"/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05" name="Google Shape;2390;p78"/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06" name="Google Shape;2391;p78"/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07" name="Google Shape;2392;p78"/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08" name="Google Shape;2393;p78"/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09" name="Google Shape;2394;p78"/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10" name="Google Shape;2395;p78"/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11" name="Google Shape;2396;p78"/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12" name="Google Shape;2397;p78"/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13" name="Google Shape;2398;p78"/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14" name="Google Shape;2399;p78"/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15" name="Google Shape;2400;p78"/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16" name="Google Shape;2401;p78"/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17" name="Google Shape;2402;p78"/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18" name="Google Shape;2403;p78"/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19" name="Google Shape;2404;p78"/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20" name="Google Shape;2405;p78"/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21" name="Google Shape;2406;p78"/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22" name="Google Shape;2407;p78"/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23" name="Google Shape;2408;p78"/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24" name="Google Shape;2409;p78"/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25" name="Google Shape;2410;p78"/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26" name="Google Shape;2411;p78"/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27" name="Google Shape;2412;p78"/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28" name="Google Shape;2413;p78"/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29" name="Google Shape;2414;p78"/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30" name="Google Shape;2415;p78"/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31" name="Google Shape;2416;p78"/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32" name="Google Shape;2417;p78"/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33" name="Google Shape;2418;p78"/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34" name="Google Shape;2419;p78"/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35" name="Google Shape;2420;p78"/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36" name="Google Shape;2421;p78"/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37" name="Google Shape;2422;p78"/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38" name="Google Shape;2423;p78"/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39" name="Google Shape;2424;p78"/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40" name="Google Shape;2425;p78"/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41" name="Google Shape;2426;p78"/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42" name="Google Shape;2427;p78"/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ah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43" name="Google Shape;2428;p78"/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44" name="Google Shape;2429;p78"/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45" name="Google Shape;2430;p78"/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46" name="Google Shape;2431;p78"/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47" name="Google Shape;2432;p78"/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48" name="Google Shape;2433;p78"/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49" name="Google Shape;2434;p78"/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50" name="Google Shape;2435;p78"/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51" name="Google Shape;2436;p78"/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52" name="Google Shape;2437;p78"/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53" name="Google Shape;2438;p78"/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54" name="Google Shape;2439;p78"/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55" name="Google Shape;2440;p78"/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56" name="Google Shape;2441;p78"/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57" name="Google Shape;2442;p78"/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58" name="Google Shape;2443;p78"/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59" name="Google Shape;2444;p78"/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60" name="Google Shape;2445;p78"/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61" name="Google Shape;2446;p78"/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62" name="Google Shape;2447;p78"/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63" name="Google Shape;2448;p78"/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64" name="Google Shape;2449;p78"/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65" name="Google Shape;2450;p78"/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66" name="Google Shape;2451;p78"/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67" name="Google Shape;2452;p78"/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68" name="Google Shape;2453;p78"/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69" name="Google Shape;2454;p78"/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70" name="Google Shape;2455;p78"/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71" name="Google Shape;2456;p78"/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72" name="Google Shape;2457;p78"/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73" name="Google Shape;2458;p78"/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74" name="Google Shape;2459;p78"/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75" name="Google Shape;2460;p78"/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76" name="Google Shape;2461;p78"/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77" name="Google Shape;2462;p78"/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78" name="Google Shape;2463;p78"/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79" name="Google Shape;2464;p78"/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80" name="Google Shape;2465;p78"/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81" name="Google Shape;2466;p78"/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ah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82" name="Google Shape;2467;p78"/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83" name="Google Shape;2468;p78"/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84" name="Google Shape;2469;p78"/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85" name="Google Shape;2470;p78"/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86" name="Google Shape;2471;p78"/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87" name="Google Shape;2472;p78"/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88" name="Google Shape;2473;p78"/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89" name="Google Shape;2474;p78"/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ah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90" name="Google Shape;2475;p78"/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91" name="Google Shape;2476;p78"/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92" name="Google Shape;2477;p78"/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93" name="Google Shape;2478;p78"/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94" name="Google Shape;2479;p78"/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95" name="Google Shape;2480;p78"/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96" name="Google Shape;2481;p78"/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97" name="Google Shape;2482;p78"/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98" name="Google Shape;2483;p78"/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9999" name="Google Shape;2484;p78"/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00" name="Google Shape;2485;p78"/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01" name="Google Shape;2486;p78"/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02" name="Google Shape;2487;p78"/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03" name="Google Shape;2488;p78"/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04" name="Google Shape;2489;p78"/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ah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05" name="Google Shape;2490;p78"/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ah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06" name="Google Shape;2491;p78"/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07" name="Google Shape;2492;p78"/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08" name="Google Shape;2493;p78"/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ah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09" name="Google Shape;2494;p78"/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ah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10" name="Google Shape;2495;p78"/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ah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11" name="Google Shape;2496;p78"/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12" name="Google Shape;2497;p78"/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13" name="Google Shape;2498;p78"/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14" name="Google Shape;2499;p78"/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15" name="Google Shape;2500;p78"/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16" name="Google Shape;2501;p78"/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17" name="Google Shape;2502;p78"/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18" name="Google Shape;2503;p78"/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19" name="Google Shape;2504;p78"/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20" name="Google Shape;2505;p78"/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21" name="Google Shape;2506;p78"/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22" name="Google Shape;2507;p78"/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23" name="Google Shape;2508;p78"/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ah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24" name="Google Shape;2509;p78"/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25" name="Google Shape;2510;p78"/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26" name="Google Shape;2511;p78"/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27" name="Google Shape;2512;p78"/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28" name="Google Shape;2513;p78"/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29" name="Google Shape;2514;p78"/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ah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30" name="Google Shape;2515;p78"/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31" name="Google Shape;2516;p78"/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32" name="Google Shape;2517;p78"/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33" name="Google Shape;2518;p78"/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34" name="Google Shape;2519;p78"/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35" name="Google Shape;2520;p78"/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36" name="Google Shape;2521;p78"/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37" name="Google Shape;2522;p78"/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38" name="Google Shape;2523;p78"/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39" name="Google Shape;2524;p78"/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40" name="Google Shape;2525;p78"/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41" name="Google Shape;2526;p78"/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42" name="Google Shape;2527;p78"/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43" name="Google Shape;2528;p78"/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44" name="Google Shape;2529;p78"/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45" name="Google Shape;2530;p78"/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ah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46" name="Google Shape;2531;p78"/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47" name="Google Shape;2532;p78"/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48" name="Google Shape;2533;p78"/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49" name="Google Shape;2534;p78"/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50" name="Google Shape;2535;p78"/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ah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51" name="Google Shape;2536;p78"/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ah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52" name="Google Shape;2537;p78"/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53" name="Google Shape;2538;p78"/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54" name="Google Shape;2539;p78"/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ah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55" name="Google Shape;2540;p78"/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ah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56" name="Google Shape;2541;p78"/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57" name="Google Shape;2542;p78"/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58" name="Google Shape;2543;p78"/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ah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59" name="Google Shape;2544;p78"/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ah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60" name="Google Shape;2545;p78"/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61" name="Google Shape;2546;p78"/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62" name="Google Shape;2547;p78"/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63" name="Google Shape;2548;p78"/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64" name="Google Shape;2549;p78"/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65" name="Google Shape;2550;p78"/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66" name="Google Shape;2551;p78"/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67" name="Google Shape;2552;p78"/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68" name="Google Shape;2553;p78"/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69" name="Google Shape;2554;p78"/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ah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70" name="Google Shape;2555;p78"/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71" name="Google Shape;2556;p78"/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72" name="Google Shape;2557;p78"/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ah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73" name="Google Shape;2558;p78"/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74" name="Google Shape;2559;p78"/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75" name="Google Shape;2560;p78"/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76" name="Google Shape;2561;p78"/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77" name="Google Shape;2562;p78"/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78" name="Google Shape;2563;p78"/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79" name="Google Shape;2564;p78"/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80" name="Google Shape;2565;p78"/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81" name="Google Shape;2566;p78"/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ah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82" name="Google Shape;2567;p78"/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83" name="Google Shape;2568;p78"/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84" name="Google Shape;2569;p78"/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85" name="Google Shape;2570;p78"/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86" name="Google Shape;2571;p78"/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ah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87" name="Google Shape;2572;p78"/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88" name="Google Shape;2573;p78"/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89" name="Google Shape;2574;p78"/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90" name="Google Shape;2575;p78"/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91" name="Google Shape;2576;p78"/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92" name="Google Shape;2577;p78"/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93" name="Google Shape;2578;p78"/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94" name="Google Shape;2579;p78"/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95" name="Google Shape;2580;p78"/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96" name="Google Shape;2581;p78"/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ah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97" name="Google Shape;2582;p78"/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98" name="Google Shape;2583;p78"/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099" name="Google Shape;2584;p78"/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00" name="Google Shape;2585;p78"/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01" name="Google Shape;2586;p78"/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02" name="Google Shape;2587;p78"/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03" name="Google Shape;2588;p78"/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04" name="Google Shape;2589;p78"/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05" name="Google Shape;2590;p78"/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06" name="Google Shape;2591;p78"/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07" name="Google Shape;2592;p78"/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08" name="Google Shape;2593;p78"/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09" name="Google Shape;2594;p78"/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10" name="Google Shape;2595;p78"/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11" name="Google Shape;2596;p78"/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12" name="Google Shape;2597;p78"/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13" name="Google Shape;2598;p78"/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14" name="Google Shape;2599;p78"/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15" name="Google Shape;2600;p78"/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16" name="Google Shape;2601;p78"/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17" name="Google Shape;2602;p78"/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18" name="Google Shape;2603;p78"/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19" name="Google Shape;2604;p78"/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20" name="Google Shape;2605;p78"/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21" name="Google Shape;2606;p78"/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22" name="Google Shape;2607;p78"/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ah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23" name="Google Shape;2608;p78"/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24" name="Google Shape;2609;p78"/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25" name="Google Shape;2610;p78"/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26" name="Google Shape;2611;p78"/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27" name="Google Shape;2612;p78"/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28" name="Google Shape;2613;p78"/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29" name="Google Shape;2614;p78"/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30" name="Google Shape;2615;p78"/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31" name="Google Shape;2616;p78"/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32" name="Google Shape;2617;p78"/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33" name="Google Shape;2618;p78"/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34" name="Google Shape;2619;p78"/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35" name="Google Shape;2620;p78"/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36" name="Google Shape;2621;p78"/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37" name="Google Shape;2622;p78"/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38" name="Google Shape;2623;p78"/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39" name="Google Shape;2624;p78"/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40" name="Google Shape;2625;p78"/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41" name="Google Shape;2626;p78"/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42" name="Google Shape;2627;p78"/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43" name="Google Shape;2628;p78"/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44" name="Google Shape;2629;p78"/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45" name="Google Shape;2630;p78"/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46" name="Google Shape;2631;p78"/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47" name="Google Shape;2632;p78"/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48" name="Google Shape;2633;p78"/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ah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49" name="Google Shape;2634;p78"/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50" name="Google Shape;2635;p78"/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51" name="Google Shape;2636;p78"/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52" name="Google Shape;2637;p78"/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53" name="Google Shape;2638;p78"/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54" name="Google Shape;2639;p78"/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55" name="Google Shape;2640;p78"/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56" name="Google Shape;2641;p78"/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57" name="Google Shape;2642;p78"/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ah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58" name="Google Shape;2643;p78"/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59" name="Google Shape;2644;p78"/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60" name="Google Shape;2645;p78"/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ah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61" name="Google Shape;2646;p78"/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62" name="Google Shape;2647;p78"/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63" name="Google Shape;2648;p78"/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64" name="Google Shape;2649;p78"/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65" name="Google Shape;2650;p78"/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66" name="Google Shape;2651;p78"/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67" name="Google Shape;2652;p78"/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68" name="Google Shape;2653;p78"/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69" name="Google Shape;2654;p78"/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70" name="Google Shape;2655;p78"/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71" name="Google Shape;2656;p78"/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72" name="Google Shape;2657;p78"/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73" name="Google Shape;2658;p78"/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74" name="Google Shape;2659;p78"/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75" name="Google Shape;2660;p78"/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76" name="Google Shape;2661;p78"/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ah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77" name="Google Shape;2662;p78"/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78" name="Google Shape;2663;p78"/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79" name="Google Shape;2664;p78"/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80" name="Google Shape;2665;p78"/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81" name="Google Shape;2666;p78"/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82" name="Google Shape;2667;p78"/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83" name="Google Shape;2668;p78"/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84" name="Google Shape;2669;p78"/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85" name="Google Shape;2670;p78"/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86" name="Google Shape;2671;p78"/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87" name="Google Shape;2672;p78"/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88" name="Google Shape;2673;p78"/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89" name="Google Shape;2674;p78"/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90" name="Google Shape;2675;p78"/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91" name="Google Shape;2676;p78"/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92" name="Google Shape;2677;p78"/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93" name="Google Shape;2678;p78"/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94" name="Google Shape;2679;p78"/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95" name="Google Shape;2680;p78"/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96" name="Google Shape;2681;p78"/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97" name="Google Shape;2682;p78"/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98" name="Google Shape;2683;p78"/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199" name="Google Shape;2684;p78"/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ah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00" name="Google Shape;2685;p78"/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ah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01" name="Google Shape;2686;p78"/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ah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02" name="Google Shape;2687;p78"/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03" name="Google Shape;2688;p78"/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ah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04" name="Google Shape;2689;p78"/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05" name="Google Shape;2690;p78"/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06" name="Google Shape;2691;p78"/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07" name="Google Shape;2692;p78"/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08" name="Google Shape;2693;p78"/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ah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09" name="Google Shape;2694;p78"/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ah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10" name="Google Shape;2695;p78"/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11" name="Google Shape;2696;p78"/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12" name="Google Shape;2697;p78"/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13" name="Google Shape;2698;p78"/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14" name="Google Shape;2699;p78"/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15" name="Google Shape;2700;p78"/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16" name="Google Shape;2701;p78"/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17" name="Google Shape;2702;p78"/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18" name="Google Shape;2703;p78"/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ah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19" name="Google Shape;2704;p78"/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20" name="Google Shape;2705;p78"/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21" name="Google Shape;2706;p78"/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22" name="Google Shape;2707;p78"/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ah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23" name="Google Shape;2708;p78"/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24" name="Google Shape;2709;p78"/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25" name="Google Shape;2710;p78"/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26" name="Google Shape;2711;p78"/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27" name="Google Shape;2712;p78"/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ah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28" name="Google Shape;2713;p78"/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29" name="Google Shape;2714;p78"/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ah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30" name="Google Shape;2715;p78"/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ah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31" name="Google Shape;2716;p78"/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32" name="Google Shape;2717;p78"/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ah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33" name="Google Shape;2718;p78"/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34" name="Google Shape;2719;p78"/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35" name="Google Shape;2720;p78"/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ah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36" name="Google Shape;2721;p78"/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37" name="Google Shape;2722;p78"/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38" name="Google Shape;2723;p78"/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ah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39" name="Google Shape;2724;p78"/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40" name="Google Shape;2725;p78"/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ah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41" name="Google Shape;2726;p78"/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42" name="Google Shape;2727;p78"/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ah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43" name="Google Shape;2728;p78"/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ah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44" name="Google Shape;2729;p78"/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ah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45" name="Google Shape;2730;p78"/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ah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46" name="Google Shape;2731;p78"/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47" name="Google Shape;2732;p78"/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ah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48" name="Google Shape;2733;p78"/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ah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49" name="Google Shape;2734;p78"/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50" name="Google Shape;2735;p78"/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ah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251" name="Google Shape;2736;p78"/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ah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50252" name="Google Shape;2737;p78"/>
          <p:cNvSpPr/>
          <p:nvPr/>
        </p:nvSpPr>
        <p:spPr>
          <a:xfrm>
            <a:off x="1348013" y="4191075"/>
            <a:ext cx="125700" cy="125700"/>
          </a:xfrm>
          <a:prstGeom prst="ellipse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53" name="Google Shape;2738;p78"/>
          <p:cNvSpPr txBox="1"/>
          <p:nvPr/>
        </p:nvSpPr>
        <p:spPr>
          <a:xfrm>
            <a:off x="1545646" y="4053825"/>
            <a:ext cx="1404000" cy="4002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Recently</a:t>
            </a:r>
            <a:endParaRPr sz="20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50254" name="Google Shape;2739;p78"/>
          <p:cNvSpPr/>
          <p:nvPr/>
        </p:nvSpPr>
        <p:spPr>
          <a:xfrm>
            <a:off x="3243338" y="4191075"/>
            <a:ext cx="125700" cy="125700"/>
          </a:xfrm>
          <a:prstGeom prst="ellipse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55" name="Google Shape;2740;p78"/>
          <p:cNvSpPr txBox="1"/>
          <p:nvPr/>
        </p:nvSpPr>
        <p:spPr>
          <a:xfrm>
            <a:off x="3501269" y="4053825"/>
            <a:ext cx="2592000" cy="4002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Expansion</a:t>
            </a:r>
            <a:endParaRPr sz="20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50256" name="Google Shape;2741;p78"/>
          <p:cNvSpPr/>
          <p:nvPr/>
        </p:nvSpPr>
        <p:spPr>
          <a:xfrm>
            <a:off x="6205463" y="4191075"/>
            <a:ext cx="125700" cy="125700"/>
          </a:xfrm>
          <a:prstGeom prst="ellipse"/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57" name="Google Shape;2742;p78"/>
          <p:cNvSpPr txBox="1"/>
          <p:nvPr/>
        </p:nvSpPr>
        <p:spPr>
          <a:xfrm>
            <a:off x="6326900" y="4053825"/>
            <a:ext cx="2102100" cy="4002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Actually in use</a:t>
            </a:r>
            <a:endParaRPr sz="20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050258" name="Google Shape;2743;p78"/>
          <p:cNvSpPr/>
          <p:nvPr/>
        </p:nvSpPr>
        <p:spPr>
          <a:xfrm>
            <a:off x="2468075" y="1690300"/>
            <a:ext cx="727200" cy="733200"/>
          </a:xfrm>
          <a:prstGeom prst="ellipse"/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59" name="Google Shape;2744;p78"/>
          <p:cNvSpPr/>
          <p:nvPr/>
        </p:nvSpPr>
        <p:spPr>
          <a:xfrm>
            <a:off x="3896250" y="2111000"/>
            <a:ext cx="727200" cy="733200"/>
          </a:xfrm>
          <a:prstGeom prst="ellipse"/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60" name="Google Shape;2745;p78"/>
          <p:cNvSpPr/>
          <p:nvPr/>
        </p:nvSpPr>
        <p:spPr>
          <a:xfrm>
            <a:off x="5091925" y="1410900"/>
            <a:ext cx="727200" cy="733200"/>
          </a:xfrm>
          <a:prstGeom prst="ellipse"/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61" name="Google Shape;2746;p78"/>
          <p:cNvSpPr/>
          <p:nvPr/>
        </p:nvSpPr>
        <p:spPr>
          <a:xfrm>
            <a:off x="3369050" y="1875900"/>
            <a:ext cx="266100" cy="268200"/>
          </a:xfrm>
          <a:prstGeom prst="ellipse"/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62" name="Google Shape;2747;p78"/>
          <p:cNvSpPr/>
          <p:nvPr/>
        </p:nvSpPr>
        <p:spPr>
          <a:xfrm>
            <a:off x="3396250" y="2690050"/>
            <a:ext cx="266100" cy="268200"/>
          </a:xfrm>
          <a:prstGeom prst="ellipse"/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63" name="Google Shape;2748;p78"/>
          <p:cNvSpPr/>
          <p:nvPr/>
        </p:nvSpPr>
        <p:spPr>
          <a:xfrm>
            <a:off x="4699225" y="2651675"/>
            <a:ext cx="266100" cy="268200"/>
          </a:xfrm>
          <a:prstGeom prst="ellipse"/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64" name="Google Shape;2749;p78"/>
          <p:cNvSpPr/>
          <p:nvPr/>
        </p:nvSpPr>
        <p:spPr>
          <a:xfrm>
            <a:off x="4699225" y="1643400"/>
            <a:ext cx="266100" cy="268200"/>
          </a:xfrm>
          <a:prstGeom prst="ellipse"/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65" name="Google Shape;2750;p78"/>
          <p:cNvSpPr/>
          <p:nvPr/>
        </p:nvSpPr>
        <p:spPr>
          <a:xfrm>
            <a:off x="5877025" y="1533500"/>
            <a:ext cx="266100" cy="268200"/>
          </a:xfrm>
          <a:prstGeom prst="ellipse"/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50266" name="Google Shape;2751;p78"/>
          <p:cNvSpPr/>
          <p:nvPr/>
        </p:nvSpPr>
        <p:spPr>
          <a:xfrm>
            <a:off x="3369050" y="3170325"/>
            <a:ext cx="266100" cy="268200"/>
          </a:xfrm>
          <a:prstGeom prst="ellipse"/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76" name="Google Shape;439;p45"/>
          <p:cNvSpPr txBox="1"/>
          <p:nvPr>
            <p:ph type="title"/>
          </p:nvPr>
        </p:nvSpPr>
        <p:spPr>
          <a:xfrm>
            <a:off x="593968" y="2060786"/>
            <a:ext cx="7729844" cy="1449597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400" lang="en-US">
                <a:solidFill>
                  <a:srgbClr val="F46D43"/>
                </a:solidFill>
              </a:rPr>
              <a:t>0</a:t>
            </a:r>
            <a:r>
              <a:rPr b="1" sz="4400" lang="en-US">
                <a:solidFill>
                  <a:srgbClr val="F46D43"/>
                </a:solidFill>
              </a:rPr>
              <a:t>2</a:t>
            </a:r>
            <a:r>
              <a:rPr b="1" sz="4400" lang="en-US">
                <a:solidFill>
                  <a:srgbClr val="F46D43"/>
                </a:solidFill>
              </a:rPr>
              <a:t>.</a:t>
            </a:r>
            <a:r>
              <a:rPr b="1" sz="4400" lang="en-US">
                <a:solidFill>
                  <a:srgbClr val="F46D43"/>
                </a:solidFill>
              </a:rPr>
              <a:t> </a:t>
            </a:r>
            <a:r>
              <a:rPr b="1" sz="4400" lang="en-US">
                <a:solidFill>
                  <a:srgbClr val="F46D43"/>
                </a:solidFill>
              </a:rPr>
              <a:t>P</a:t>
            </a:r>
            <a:r>
              <a:rPr b="1" sz="4400" lang="en-US">
                <a:solidFill>
                  <a:srgbClr val="F46D43"/>
                </a:solidFill>
              </a:rPr>
              <a:t>R</a:t>
            </a:r>
            <a:r>
              <a:rPr b="1" sz="4400" lang="en-US">
                <a:solidFill>
                  <a:srgbClr val="F46D43"/>
                </a:solidFill>
              </a:rPr>
              <a:t>O</a:t>
            </a:r>
            <a:r>
              <a:rPr b="1" sz="4400" lang="en-US">
                <a:solidFill>
                  <a:srgbClr val="F46D43"/>
                </a:solidFill>
              </a:rPr>
              <a:t>B</a:t>
            </a:r>
            <a:r>
              <a:rPr b="1" sz="4400" lang="en-US">
                <a:solidFill>
                  <a:srgbClr val="F46D43"/>
                </a:solidFill>
              </a:rPr>
              <a:t>L</a:t>
            </a:r>
            <a:r>
              <a:rPr b="1" sz="4400" lang="en-US">
                <a:solidFill>
                  <a:srgbClr val="F46D43"/>
                </a:solidFill>
              </a:rPr>
              <a:t>EM</a:t>
            </a:r>
            <a:r>
              <a:rPr b="1" sz="4400" lang="en-US"/>
              <a:t> </a:t>
            </a:r>
            <a:r>
              <a:rPr b="1" sz="4400" lang="en-US">
                <a:solidFill>
                  <a:srgbClr val="F46D43"/>
                </a:solidFill>
              </a:rPr>
              <a:t>S</a:t>
            </a:r>
            <a:r>
              <a:rPr b="1" sz="4400" lang="en-US">
                <a:solidFill>
                  <a:srgbClr val="F46D43"/>
                </a:solidFill>
              </a:rPr>
              <a:t>T</a:t>
            </a:r>
            <a:r>
              <a:rPr b="1" sz="4400" lang="en-US">
                <a:solidFill>
                  <a:srgbClr val="F46D43"/>
                </a:solidFill>
              </a:rPr>
              <a:t>A</a:t>
            </a:r>
            <a:r>
              <a:rPr b="1" sz="4400" lang="en-US">
                <a:solidFill>
                  <a:srgbClr val="F46D43"/>
                </a:solidFill>
              </a:rPr>
              <a:t>T</a:t>
            </a:r>
            <a:r>
              <a:rPr b="1" sz="4400" lang="en-US">
                <a:solidFill>
                  <a:srgbClr val="F46D43"/>
                </a:solidFill>
              </a:rPr>
              <a:t>E</a:t>
            </a:r>
            <a:r>
              <a:rPr b="1" sz="4400" lang="en-US">
                <a:solidFill>
                  <a:srgbClr val="F46D43"/>
                </a:solidFill>
              </a:rPr>
              <a:t>MENT</a:t>
            </a:r>
            <a:r>
              <a:rPr b="1" sz="4400" lang="en-US"/>
              <a:t> </a:t>
            </a:r>
            <a:endParaRPr altLang="en-US" b="1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93" name="Google Shape;483;p50"/>
          <p:cNvSpPr txBox="1"/>
          <p:nvPr>
            <p:ph type="title" idx="6"/>
          </p:nvPr>
        </p:nvSpPr>
        <p:spPr>
          <a:xfrm>
            <a:off x="1978400" y="539500"/>
            <a:ext cx="5617500" cy="1211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lang="en-US"/>
              <a:t>E</a:t>
            </a:r>
            <a:r>
              <a:rPr altLang="en-US" lang="en-US"/>
              <a:t>x</a:t>
            </a:r>
            <a:r>
              <a:rPr altLang="en-US" lang="en-US"/>
              <a:t>p</a:t>
            </a:r>
            <a:r>
              <a:rPr altLang="en-US" lang="en-US"/>
              <a:t>e</a:t>
            </a:r>
            <a:r>
              <a:rPr altLang="en-US" lang="en-US"/>
              <a:t>n</a:t>
            </a:r>
            <a:r>
              <a:rPr altLang="en-US" lang="en-US"/>
              <a:t>s</a:t>
            </a:r>
            <a:r>
              <a:rPr altLang="en-US" lang="en-US"/>
              <a:t>ive</a:t>
            </a:r>
            <a:r>
              <a:rPr altLang="en-US" lang="en-US"/>
              <a:t>,</a:t>
            </a:r>
            <a:r>
              <a:rPr altLang="en-US" lang="en-US"/>
              <a:t> 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e</a:t>
            </a:r>
            <a:r>
              <a:rPr altLang="en-US" lang="en-US"/>
              <a:t>f</a:t>
            </a:r>
            <a:r>
              <a:rPr altLang="en-US" lang="en-US"/>
              <a:t>f</a:t>
            </a:r>
            <a:r>
              <a:rPr altLang="en-US" lang="en-US"/>
              <a:t>icien</a:t>
            </a:r>
            <a:r>
              <a:rPr altLang="en-US" lang="en-US"/>
              <a:t>t </a:t>
            </a:r>
            <a:r>
              <a:rPr altLang="en-US" lang="en-US"/>
              <a:t>B</a:t>
            </a:r>
            <a:r>
              <a:rPr altLang="en-US" lang="en-US"/>
              <a:t>a</a:t>
            </a:r>
            <a:r>
              <a:rPr altLang="en-US" lang="en-US"/>
              <a:t>n</a:t>
            </a:r>
            <a:r>
              <a:rPr altLang="en-US" lang="en-US"/>
              <a:t>k</a:t>
            </a:r>
            <a:r>
              <a:rPr altLang="en-US" lang="en-US"/>
              <a:t>ing </a:t>
            </a:r>
            <a:r>
              <a:rPr altLang="en-US" lang="en-US"/>
              <a:t>System</a:t>
            </a:r>
            <a:r>
              <a:rPr altLang="en-US" lang="en-US"/>
              <a:t>s</a:t>
            </a:r>
            <a:endParaRPr altLang="en-US" lang="zh-CN"/>
          </a:p>
        </p:txBody>
      </p:sp>
      <p:sp>
        <p:nvSpPr>
          <p:cNvPr id="1050294" name="Google Shape;484;p50"/>
          <p:cNvSpPr txBox="1"/>
          <p:nvPr>
            <p:ph type="title"/>
          </p:nvPr>
        </p:nvSpPr>
        <p:spPr>
          <a:xfrm>
            <a:off x="916238" y="3382749"/>
            <a:ext cx="2336400" cy="67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 lang="en-US">
                <a:solidFill>
                  <a:srgbClr val="0070C0"/>
                </a:solidFill>
              </a:rPr>
              <a:t>H</a:t>
            </a:r>
            <a:r>
              <a:rPr sz="2000" lang="en-US">
                <a:solidFill>
                  <a:srgbClr val="0070C0"/>
                </a:solidFill>
              </a:rPr>
              <a:t>i</a:t>
            </a:r>
            <a:r>
              <a:rPr sz="2000" lang="en-US">
                <a:solidFill>
                  <a:srgbClr val="0070C0"/>
                </a:solidFill>
              </a:rPr>
              <a:t>g</a:t>
            </a:r>
            <a:r>
              <a:rPr sz="2000" lang="en-US">
                <a:solidFill>
                  <a:srgbClr val="0070C0"/>
                </a:solidFill>
              </a:rPr>
              <a:t>h</a:t>
            </a:r>
            <a:r>
              <a:rPr sz="2000" lang="en-US">
                <a:solidFill>
                  <a:srgbClr val="0070C0"/>
                </a:solidFill>
              </a:rPr>
              <a:t> </a:t>
            </a:r>
            <a:r>
              <a:rPr sz="2000" lang="en-US">
                <a:solidFill>
                  <a:srgbClr val="0070C0"/>
                </a:solidFill>
              </a:rPr>
              <a:t>Transaction </a:t>
            </a:r>
            <a:r>
              <a:rPr sz="2000" lang="en-US">
                <a:solidFill>
                  <a:srgbClr val="0070C0"/>
                </a:solidFill>
              </a:rPr>
              <a:t>F</a:t>
            </a:r>
            <a:r>
              <a:rPr sz="2000" lang="en-US">
                <a:solidFill>
                  <a:srgbClr val="0070C0"/>
                </a:solidFill>
              </a:rPr>
              <a:t>e</a:t>
            </a:r>
            <a:r>
              <a:rPr sz="2000" lang="en-US">
                <a:solidFill>
                  <a:srgbClr val="0070C0"/>
                </a:solidFill>
              </a:rPr>
              <a:t>e</a:t>
            </a:r>
            <a:r>
              <a:rPr sz="2000" lang="en-US">
                <a:solidFill>
                  <a:srgbClr val="0070C0"/>
                </a:solidFill>
              </a:rPr>
              <a:t>s</a:t>
            </a:r>
            <a:endParaRPr sz="2000" lang="en">
              <a:solidFill>
                <a:srgbClr val="0070C0"/>
              </a:solidFill>
            </a:endParaRPr>
          </a:p>
        </p:txBody>
      </p:sp>
      <p:sp>
        <p:nvSpPr>
          <p:cNvPr id="1050295" name="Google Shape;486;p50"/>
          <p:cNvSpPr txBox="1"/>
          <p:nvPr>
            <p:ph type="title" idx="2"/>
          </p:nvPr>
        </p:nvSpPr>
        <p:spPr>
          <a:xfrm>
            <a:off x="3403799" y="3382750"/>
            <a:ext cx="2336400" cy="67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sz="2000" lang="en-US"/>
              <a:t>L</a:t>
            </a:r>
            <a:r>
              <a:rPr altLang="en-US" sz="2000" lang="en-US"/>
              <a:t>i</a:t>
            </a:r>
            <a:r>
              <a:rPr altLang="en-US" sz="2000" lang="en-US"/>
              <a:t>m</a:t>
            </a:r>
            <a:r>
              <a:rPr altLang="en-US" sz="2000" lang="en-US"/>
              <a:t>i</a:t>
            </a:r>
            <a:r>
              <a:rPr altLang="en-US" sz="2000" lang="en-US"/>
              <a:t>t</a:t>
            </a:r>
            <a:r>
              <a:rPr altLang="en-US" sz="2000" lang="en-US"/>
              <a:t>e</a:t>
            </a:r>
            <a:r>
              <a:rPr altLang="en-US" sz="2000" lang="en-US"/>
              <a:t>d</a:t>
            </a:r>
            <a:r>
              <a:rPr altLang="en-US" sz="2000" lang="en-US"/>
              <a:t> </a:t>
            </a:r>
            <a:r>
              <a:rPr altLang="en-US" sz="2000" lang="en-US"/>
              <a:t>A</a:t>
            </a:r>
            <a:r>
              <a:rPr altLang="en-US" sz="2000" lang="en-US"/>
              <a:t>c</a:t>
            </a:r>
            <a:r>
              <a:rPr altLang="en-US" sz="2000" lang="en-US"/>
              <a:t>c</a:t>
            </a:r>
            <a:r>
              <a:rPr altLang="en-US" sz="2000" lang="en-US"/>
              <a:t>e</a:t>
            </a:r>
            <a:r>
              <a:rPr altLang="en-US" sz="2000" lang="en-US"/>
              <a:t>s</a:t>
            </a:r>
            <a:r>
              <a:rPr altLang="en-US" sz="2000" lang="en-US"/>
              <a:t>sib</a:t>
            </a:r>
            <a:r>
              <a:rPr altLang="en-US" sz="2000" lang="en-US"/>
              <a:t>ility </a:t>
            </a:r>
            <a:endParaRPr altLang="en-US" lang="zh-CN"/>
          </a:p>
        </p:txBody>
      </p:sp>
      <p:sp>
        <p:nvSpPr>
          <p:cNvPr id="1050296" name="Google Shape;488;p50"/>
          <p:cNvSpPr txBox="1"/>
          <p:nvPr>
            <p:ph type="title" idx="4"/>
          </p:nvPr>
        </p:nvSpPr>
        <p:spPr>
          <a:xfrm>
            <a:off x="6087599" y="3382750"/>
            <a:ext cx="2336400" cy="672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US" b="0" sz="2000" lang="en-US"/>
              <a:t>Slow </a:t>
            </a:r>
            <a:r>
              <a:rPr altLang="en-US" b="0" sz="2000" lang="en-US"/>
              <a:t>Transaction </a:t>
            </a:r>
            <a:r>
              <a:rPr altLang="en-US" b="0" sz="2000" lang="en-US"/>
              <a:t>Processing </a:t>
            </a:r>
            <a:endParaRPr altLang="en-US" b="0" lang="zh-CN"/>
          </a:p>
        </p:txBody>
      </p:sp>
      <p:sp>
        <p:nvSpPr>
          <p:cNvPr id="1050297" name="Google Shape;490;p50"/>
          <p:cNvSpPr/>
          <p:nvPr/>
        </p:nvSpPr>
        <p:spPr>
          <a:xfrm>
            <a:off x="1546175" y="4561200"/>
            <a:ext cx="841200" cy="5823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35" name="Google Shape;491;p50"/>
          <p:cNvCxnSpPr>
            <a:cxnSpLocks/>
          </p:cNvCxnSpPr>
          <p:nvPr/>
        </p:nvCxnSpPr>
        <p:spPr>
          <a:xfrm>
            <a:off x="7950525" y="0"/>
            <a:ext cx="0" cy="1211100"/>
          </a:xfrm>
          <a:prstGeom prst="straightConnector1"/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" name="Google Shape;498;p50"/>
          <p:cNvGrpSpPr/>
          <p:nvPr/>
        </p:nvGrpSpPr>
        <p:grpSpPr>
          <a:xfrm>
            <a:off x="4380841" y="2571749"/>
            <a:ext cx="495305" cy="603795"/>
            <a:chOff x="3907325" y="2620775"/>
            <a:chExt cx="395250" cy="481825"/>
          </a:xfrm>
        </p:grpSpPr>
        <p:sp>
          <p:nvSpPr>
            <p:cNvPr id="1050298" name="Google Shape;499;p50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ah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299" name="Google Shape;500;p50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ah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300" name="Google Shape;501;p50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ah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301" name="Google Shape;502;p50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ah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" name="Google Shape;503;p50"/>
          <p:cNvGrpSpPr/>
          <p:nvPr/>
        </p:nvGrpSpPr>
        <p:grpSpPr>
          <a:xfrm>
            <a:off x="6873669" y="2567455"/>
            <a:ext cx="643241" cy="603023"/>
            <a:chOff x="5049725" y="2635825"/>
            <a:chExt cx="481825" cy="451700"/>
          </a:xfrm>
        </p:grpSpPr>
        <p:sp>
          <p:nvSpPr>
            <p:cNvPr id="1050302" name="Google Shape;504;p50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ah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303" name="Google Shape;505;p50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ah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50304" name="Google Shape;506;p50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ah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6" name="Google Shape;1093;p74"/>
          <p:cNvGrpSpPr/>
          <p:nvPr/>
        </p:nvGrpSpPr>
        <p:grpSpPr>
          <a:xfrm>
            <a:off x="1591622" y="2571750"/>
            <a:ext cx="621864" cy="612072"/>
            <a:chOff x="2404875" y="3592725"/>
            <a:chExt cx="298525" cy="293825"/>
          </a:xfrm>
        </p:grpSpPr>
        <p:sp>
          <p:nvSpPr>
            <p:cNvPr id="1050305" name="Google Shape;1094;p74"/>
            <p:cNvSpPr/>
            <p:nvPr/>
          </p:nvSpPr>
          <p:spPr>
            <a:xfrm>
              <a:off x="2404875" y="3747900"/>
              <a:ext cx="52775" cy="138650"/>
            </a:xfrm>
            <a:custGeom>
              <a:avLst/>
              <a:ahLst/>
              <a:rect l="l" t="t" r="r" b="b"/>
              <a:pathLst>
                <a:path w="2111" h="5546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rgbClr val="0E203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06" name="Google Shape;1095;p74"/>
            <p:cNvSpPr/>
            <p:nvPr/>
          </p:nvSpPr>
          <p:spPr>
            <a:xfrm>
              <a:off x="2458425" y="3592725"/>
              <a:ext cx="190625" cy="160700"/>
            </a:xfrm>
            <a:custGeom>
              <a:avLst/>
              <a:ahLst/>
              <a:rect l="l" t="t" r="r" b="b"/>
              <a:pathLst>
                <a:path w="7625" h="6428" extrusionOk="0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rgbClr val="0E203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50307" name="Google Shape;1096;p74"/>
            <p:cNvSpPr/>
            <p:nvPr/>
          </p:nvSpPr>
          <p:spPr>
            <a:xfrm>
              <a:off x="2474975" y="3742775"/>
              <a:ext cx="228425" cy="125650"/>
            </a:xfrm>
            <a:custGeom>
              <a:avLst/>
              <a:ahLst/>
              <a:rect l="l" t="t" r="r" b="b"/>
              <a:pathLst>
                <a:path w="9137" h="5026" extrusionOk="0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rgbClr val="0E203A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algn="l" lvl="1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algn="l" lvl="2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algn="l" lvl="3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algn="l" lvl="4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algn="l" lvl="5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algn="l" lvl="6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algn="l" lvl="7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algn="l" lvl="8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igital Banking Business Plan by Slidesgo">
  <a:themeElements>
    <a:clrScheme name="Simple Light">
      <a:dk1>
        <a:srgbClr val="0E203A"/>
      </a:dk1>
      <a:lt1>
        <a:srgbClr val="FFFFFF"/>
      </a:lt1>
      <a:dk2>
        <a:srgbClr val="E9EAEE"/>
      </a:dk2>
      <a:lt2>
        <a:srgbClr val="F4D1D1"/>
      </a:lt2>
      <a:accent1>
        <a:srgbClr val="F36B3F"/>
      </a:accent1>
      <a:accent2>
        <a:srgbClr val="1963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B1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igital Banking Business Plan by Slidesgo">
  <a:themeElements>
    <a:clrScheme name="Simple Light">
      <a:dk1>
        <a:srgbClr val="0E203A"/>
      </a:dk1>
      <a:lt1>
        <a:srgbClr val="FFFFFF"/>
      </a:lt1>
      <a:dk2>
        <a:srgbClr val="E9EAEE"/>
      </a:dk2>
      <a:lt2>
        <a:srgbClr val="F4D1D1"/>
      </a:lt2>
      <a:accent1>
        <a:srgbClr val="F36B3F"/>
      </a:accent1>
      <a:accent2>
        <a:srgbClr val="1963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B1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TECNO BF6</dc:creator>
  <dcterms:created xsi:type="dcterms:W3CDTF">2024-06-21T08:06:54Z</dcterms:created>
  <dcterms:modified xsi:type="dcterms:W3CDTF">2024-08-13T10:10:51Z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30e4177318724b3eaede13e06585f3fa</vt:lpwstr>
  </property>
</Properties>
</file>