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F99FE-517C-430C-8B2B-5E6A948EF9F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7A2-B50D-441A-B98E-9BDEE3ADC4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0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5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83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29929" y="1"/>
            <a:ext cx="10972801" cy="78068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231221"/>
            <a:ext cx="12190413" cy="637214"/>
            <a:chOff x="0" y="6231221"/>
            <a:chExt cx="12190413" cy="637214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231221"/>
              <a:ext cx="12190413" cy="63721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07644" y="6411235"/>
              <a:ext cx="1096085" cy="39345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 userDrawn="1"/>
          </p:nvSpPr>
          <p:spPr>
            <a:xfrm>
              <a:off x="174326" y="6519521"/>
              <a:ext cx="20491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700" dirty="0">
                  <a:solidFill>
                    <a:schemeClr val="bg1"/>
                  </a:solidFill>
                  <a:latin typeface="Calibri"/>
                  <a:cs typeface="Calibri"/>
                </a:rPr>
                <a:t>©2015 </a:t>
              </a:r>
              <a:r>
                <a:rPr lang="en-US" sz="700" dirty="0">
                  <a:solidFill>
                    <a:schemeClr val="bg1"/>
                  </a:solidFill>
                </a:rPr>
                <a:t>Infosys</a:t>
              </a:r>
              <a:r>
                <a:rPr lang="en-US" sz="700" baseline="0" dirty="0">
                  <a:solidFill>
                    <a:schemeClr val="bg1"/>
                  </a:solidFill>
                </a:rPr>
                <a:t> </a:t>
              </a:r>
              <a:r>
                <a:rPr lang="en-US" sz="700" dirty="0">
                  <a:solidFill>
                    <a:schemeClr val="bg1"/>
                  </a:solidFill>
                </a:rPr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87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3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9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5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9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2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0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3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8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47B3-73C9-4700-970B-15ACF2F2591A}" type="datetimeFigureOut">
              <a:rPr lang="en-US" smtClean="0"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796C-2DD4-469E-A640-F4F392D9F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0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27" y="7755"/>
            <a:ext cx="10972801" cy="511511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Thenamuthan R – Emp no : 1099991 				Email:-thenamuthan.r@Infosys.com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							Mobile:- +91 9080580154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gray">
          <a:xfrm>
            <a:off x="1278645" y="584280"/>
            <a:ext cx="3341368" cy="18904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square" lIns="73152" tIns="73152" rIns="73152" bIns="73152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Summary of Experience</a:t>
            </a:r>
          </a:p>
        </p:txBody>
      </p:sp>
      <p:sp>
        <p:nvSpPr>
          <p:cNvPr id="29" name="TextBox 28"/>
          <p:cNvSpPr txBox="1"/>
          <p:nvPr/>
        </p:nvSpPr>
        <p:spPr bwMode="gray">
          <a:xfrm>
            <a:off x="1278645" y="875771"/>
            <a:ext cx="3362856" cy="84638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endParaRPr lang="en-US" sz="1100" dirty="0"/>
          </a:p>
          <a:p>
            <a:r>
              <a:rPr lang="en-US" sz="1100" dirty="0"/>
              <a:t> 7+ years of experiences as a System Engineer, Linux, AWS Cloud, DevOps, Build and Release Engineering in automation, Administration, deploying and release of code from one environment to another. </a:t>
            </a:r>
            <a:endParaRPr lang="en-US" sz="800" dirty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gray">
          <a:xfrm>
            <a:off x="103508" y="2089160"/>
            <a:ext cx="4334452" cy="19898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square" lIns="73152" tIns="73152" rIns="73152" bIns="73152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Skills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gray">
          <a:xfrm flipV="1">
            <a:off x="4743477" y="3252248"/>
            <a:ext cx="7187015" cy="40639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rrowheads="1"/>
          </p:cNvSpPr>
          <p:nvPr/>
        </p:nvSpPr>
        <p:spPr bwMode="gray">
          <a:xfrm>
            <a:off x="4709415" y="598632"/>
            <a:ext cx="7176679" cy="19777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square" lIns="73152" tIns="73152" rIns="73152" bIns="73152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Relevant Domain Experience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gray">
          <a:xfrm>
            <a:off x="200598" y="4956228"/>
            <a:ext cx="4334452" cy="24461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square" lIns="73152" tIns="73152" rIns="73152" bIns="73152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Working Project:</a:t>
            </a:r>
          </a:p>
        </p:txBody>
      </p:sp>
      <p:sp>
        <p:nvSpPr>
          <p:cNvPr id="42" name="Rectangle 6"/>
          <p:cNvSpPr txBox="1">
            <a:spLocks/>
          </p:cNvSpPr>
          <p:nvPr/>
        </p:nvSpPr>
        <p:spPr bwMode="gray">
          <a:xfrm>
            <a:off x="4743477" y="3346343"/>
            <a:ext cx="1040182" cy="1747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45720" tIns="45720" rIns="45720" bIns="45720" anchor="ctr">
            <a:noAutofit/>
          </a:bodyPr>
          <a:lstStyle>
            <a:defPPr>
              <a:defRPr lang="en-US"/>
            </a:defPPr>
            <a:lvl1pPr>
              <a:buClr>
                <a:schemeClr val="tx2"/>
              </a:buClr>
              <a:defRPr sz="1100" b="1"/>
            </a:lvl1pPr>
          </a:lstStyle>
          <a:p>
            <a:pPr algn="ctr"/>
            <a:r>
              <a:rPr lang="en-US" sz="1000" dirty="0"/>
              <a:t>Application Build/Release management using DevOps</a:t>
            </a:r>
          </a:p>
          <a:p>
            <a:pPr algn="ctr"/>
            <a:r>
              <a:rPr lang="en-US" sz="1000" dirty="0"/>
              <a:t>(May 2020 to sep2020)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 bwMode="gray">
          <a:xfrm>
            <a:off x="5885634" y="1023722"/>
            <a:ext cx="6128691" cy="280461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IN" sz="1050" b="1" u="sng" dirty="0"/>
              <a:t>Client</a:t>
            </a:r>
            <a:r>
              <a:rPr lang="en-IN" sz="1100" b="1" dirty="0"/>
              <a:t>: </a:t>
            </a:r>
            <a:r>
              <a:rPr lang="en-IN" sz="1100" b="1" dirty="0" err="1"/>
              <a:t>Crediwatch</a:t>
            </a:r>
            <a:endParaRPr lang="en-IN" sz="1100" b="1" dirty="0"/>
          </a:p>
          <a:p>
            <a:pPr lvl="1">
              <a:spcBef>
                <a:spcPct val="25000"/>
              </a:spcBef>
            </a:pPr>
            <a:r>
              <a:rPr lang="en-IN" sz="1050" b="1" dirty="0"/>
              <a:t> </a:t>
            </a:r>
            <a:r>
              <a:rPr lang="en-IN" sz="1100" b="1" u="sng" dirty="0"/>
              <a:t>Description</a:t>
            </a:r>
            <a:r>
              <a:rPr lang="en-IN" sz="1100" dirty="0"/>
              <a:t>: Setup new and onboarding application to on-prem, AWS.</a:t>
            </a:r>
          </a:p>
          <a:p>
            <a:pPr lvl="1">
              <a:spcBef>
                <a:spcPct val="25000"/>
              </a:spcBef>
            </a:pPr>
            <a:r>
              <a:rPr lang="en-IN" sz="1050" b="1" u="sng" dirty="0"/>
              <a:t>Roles and Responsibilities</a:t>
            </a:r>
            <a:r>
              <a:rPr lang="en-IN" sz="1050" b="1" dirty="0"/>
              <a:t>: </a:t>
            </a:r>
            <a:r>
              <a:rPr lang="en-IN" sz="1050" dirty="0"/>
              <a:t>Setting up the new infrastructure in on-premise and AWS using DevOps life cycle.</a:t>
            </a:r>
          </a:p>
          <a:p>
            <a:pPr lvl="1">
              <a:spcBef>
                <a:spcPct val="25000"/>
              </a:spcBef>
            </a:pPr>
            <a:r>
              <a:rPr lang="pl-PL" sz="1050" dirty="0"/>
              <a:t>EC2 instance in AWS. Worked on Amazon Web Services ( EC2, ELB, VPC, S3, AMI, IAM, CloudWatch, SNS). Installed and Setup Web Servers ( Apache and Tomcat ), DB Server ( MySQL)</a:t>
            </a:r>
            <a:r>
              <a:rPr lang="en-IN" sz="1050" dirty="0"/>
              <a:t> .</a:t>
            </a:r>
          </a:p>
          <a:p>
            <a:pPr lvl="1">
              <a:spcBef>
                <a:spcPct val="25000"/>
              </a:spcBef>
            </a:pPr>
            <a:r>
              <a:rPr lang="en-IN" sz="1050" dirty="0"/>
              <a:t>Onboarding analytics applications to new infra setup and enabling monitoring tools to it.</a:t>
            </a:r>
          </a:p>
          <a:p>
            <a:pPr lvl="1">
              <a:spcBef>
                <a:spcPct val="25000"/>
              </a:spcBef>
            </a:pPr>
            <a:r>
              <a:rPr lang="en-IN" sz="1050" dirty="0"/>
              <a:t>Monitoring, Doing support for the applications and Maintenance. </a:t>
            </a:r>
          </a:p>
          <a:p>
            <a:pPr lvl="1">
              <a:spcBef>
                <a:spcPct val="25000"/>
              </a:spcBef>
            </a:pPr>
            <a:r>
              <a:rPr lang="pl-PL" sz="1100" dirty="0"/>
              <a:t>Create/Managing buckets on S3 (CLI) and store DB and logs backup, upload images. </a:t>
            </a:r>
            <a:r>
              <a:rPr lang="pl-PL" sz="1050" dirty="0"/>
              <a:t>Scheduling jobs and log rotations using crontab. Creating/Managing AMI/Snapshots/Volumes, Upgrade/downgrade AWS resources (CPU, Memory, EBS)</a:t>
            </a:r>
            <a:r>
              <a:rPr lang="en-US" sz="1050" dirty="0"/>
              <a:t>.</a:t>
            </a:r>
          </a:p>
          <a:p>
            <a:pPr lvl="1">
              <a:spcBef>
                <a:spcPct val="25000"/>
              </a:spcBef>
            </a:pPr>
            <a:r>
              <a:rPr lang="en-US" sz="1050" dirty="0"/>
              <a:t>Troubleshooting applications with issues by working with the customer, in their facility, to identify the root cause &amp; implement solutions. </a:t>
            </a:r>
          </a:p>
          <a:p>
            <a:pPr lvl="1">
              <a:spcBef>
                <a:spcPct val="25000"/>
              </a:spcBef>
            </a:pPr>
            <a:endParaRPr lang="en-US" sz="1000" dirty="0"/>
          </a:p>
          <a:p>
            <a:pPr lvl="0"/>
            <a:endParaRPr lang="en-US" sz="1050" dirty="0"/>
          </a:p>
          <a:p>
            <a:pPr lvl="1">
              <a:spcBef>
                <a:spcPct val="25000"/>
              </a:spcBef>
            </a:pPr>
            <a:endParaRPr lang="en-US" sz="1050" dirty="0"/>
          </a:p>
        </p:txBody>
      </p:sp>
      <p:sp>
        <p:nvSpPr>
          <p:cNvPr id="45" name="TextBox 44"/>
          <p:cNvSpPr txBox="1">
            <a:spLocks/>
          </p:cNvSpPr>
          <p:nvPr/>
        </p:nvSpPr>
        <p:spPr bwMode="gray">
          <a:xfrm>
            <a:off x="5885634" y="3313793"/>
            <a:ext cx="6044858" cy="21159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IN" sz="1100" b="1" u="sng" dirty="0"/>
              <a:t>Client</a:t>
            </a:r>
            <a:r>
              <a:rPr lang="en-IN" sz="1100" b="1" dirty="0"/>
              <a:t>: </a:t>
            </a:r>
            <a:r>
              <a:rPr lang="en-US" sz="1100" b="1" dirty="0"/>
              <a:t>Karur Vysya Bank</a:t>
            </a:r>
            <a:r>
              <a:rPr lang="en-US" sz="1100" dirty="0"/>
              <a:t> </a:t>
            </a:r>
            <a:endParaRPr lang="en-IN" sz="1100" b="1" dirty="0"/>
          </a:p>
          <a:p>
            <a:pPr lvl="1">
              <a:spcBef>
                <a:spcPct val="25000"/>
              </a:spcBef>
            </a:pPr>
            <a:r>
              <a:rPr lang="en-IN" sz="1100" b="1" u="sng" dirty="0"/>
              <a:t>Description</a:t>
            </a:r>
            <a:r>
              <a:rPr lang="en-IN" sz="1100" dirty="0"/>
              <a:t>: </a:t>
            </a:r>
            <a:r>
              <a:rPr lang="en-US" sz="1100" dirty="0"/>
              <a:t>Managing application code building, deployment and configuration management </a:t>
            </a:r>
          </a:p>
          <a:p>
            <a:pPr lvl="1">
              <a:spcBef>
                <a:spcPct val="25000"/>
              </a:spcBef>
            </a:pPr>
            <a:r>
              <a:rPr lang="en-IN" sz="1100" b="1" u="sng" dirty="0"/>
              <a:t>Roles and Responsibilities: </a:t>
            </a:r>
            <a:r>
              <a:rPr lang="en-US" sz="1100" dirty="0"/>
              <a:t>Worked on end-to-end DevOps methodology. Involved in application source code management, CI/CD and Configuration management.</a:t>
            </a:r>
          </a:p>
          <a:p>
            <a:pPr lvl="1">
              <a:spcBef>
                <a:spcPct val="25000"/>
              </a:spcBef>
            </a:pPr>
            <a:r>
              <a:rPr lang="en-US" sz="1100" dirty="0"/>
              <a:t>Experienced in working with GIT, GitHub, Maven, Docker, Jenkins ,Ansible, Terraform.</a:t>
            </a:r>
          </a:p>
          <a:p>
            <a:pPr lvl="1">
              <a:spcBef>
                <a:spcPct val="25000"/>
              </a:spcBef>
            </a:pPr>
            <a:r>
              <a:rPr lang="pl-PL" sz="1100" dirty="0"/>
              <a:t>Co-ordinate with developers, establishing and applying appropriate branching/merging concept using Git version contro</a:t>
            </a:r>
            <a:r>
              <a:rPr lang="en-US" sz="1100" dirty="0"/>
              <a:t>l.</a:t>
            </a:r>
          </a:p>
          <a:p>
            <a:pPr lvl="1">
              <a:spcBef>
                <a:spcPct val="25000"/>
              </a:spcBef>
            </a:pPr>
            <a:r>
              <a:rPr lang="pl-PL" sz="1100" dirty="0"/>
              <a:t>Configure and Maintain Jenkins to implement a continuous integration process and integrate with the Maven tool to schedule the software build and automated deployment on an application server</a:t>
            </a:r>
            <a:r>
              <a:rPr lang="en-US" sz="1100" dirty="0"/>
              <a:t>. </a:t>
            </a:r>
            <a:r>
              <a:rPr lang="pl-PL" sz="1100" dirty="0"/>
              <a:t>Involved in setting up fore-node cluster environment for deploying Ansible configuration tool</a:t>
            </a:r>
            <a:r>
              <a:rPr lang="en-US" sz="1100" dirty="0"/>
              <a:t>.</a:t>
            </a:r>
            <a:endParaRPr lang="en-US" sz="1000" dirty="0"/>
          </a:p>
          <a:p>
            <a:pPr lvl="1">
              <a:spcBef>
                <a:spcPct val="25000"/>
              </a:spcBef>
            </a:pPr>
            <a:endParaRPr lang="en-US" sz="1100" dirty="0"/>
          </a:p>
        </p:txBody>
      </p:sp>
      <p:sp>
        <p:nvSpPr>
          <p:cNvPr id="46" name="TextBox 45"/>
          <p:cNvSpPr txBox="1">
            <a:spLocks/>
          </p:cNvSpPr>
          <p:nvPr/>
        </p:nvSpPr>
        <p:spPr bwMode="gray">
          <a:xfrm>
            <a:off x="218937" y="5190452"/>
            <a:ext cx="4476270" cy="8040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US" sz="1100" b="1" dirty="0"/>
              <a:t>Client</a:t>
            </a:r>
            <a:r>
              <a:rPr lang="en-US" sz="1100" dirty="0"/>
              <a:t>: TRP </a:t>
            </a:r>
          </a:p>
          <a:p>
            <a:pPr lvl="1">
              <a:spcBef>
                <a:spcPct val="25000"/>
              </a:spcBef>
            </a:pPr>
            <a:r>
              <a:rPr lang="en-US" sz="1100" b="1" dirty="0"/>
              <a:t>Roles &amp; Responsibilities</a:t>
            </a:r>
            <a:r>
              <a:rPr lang="en-US" sz="1100" dirty="0"/>
              <a:t>: Cloud </a:t>
            </a:r>
            <a:r>
              <a:rPr lang="en-US" sz="1100"/>
              <a:t>Supporting Activities.	</a:t>
            </a:r>
            <a:endParaRPr lang="en-US" sz="1100" dirty="0"/>
          </a:p>
          <a:p>
            <a:pPr lvl="1">
              <a:spcBef>
                <a:spcPct val="25000"/>
              </a:spcBef>
            </a:pPr>
            <a:r>
              <a:rPr lang="en-US" sz="1100" b="1" dirty="0"/>
              <a:t>Cloud &amp; Services</a:t>
            </a:r>
            <a:r>
              <a:rPr lang="en-US" sz="1100" dirty="0"/>
              <a:t>: AWS &amp; S3, EMR, CloudWatch.</a:t>
            </a:r>
          </a:p>
          <a:p>
            <a:pPr lvl="1">
              <a:spcBef>
                <a:spcPct val="25000"/>
              </a:spcBef>
            </a:pPr>
            <a:r>
              <a:rPr lang="en-US" sz="1100" b="1" dirty="0"/>
              <a:t>Tools</a:t>
            </a:r>
            <a:r>
              <a:rPr lang="en-US" sz="1100" dirty="0"/>
              <a:t>: Airflow, Snowflake DB, Vagrant Machine. 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 bwMode="gray">
          <a:xfrm flipV="1">
            <a:off x="4843099" y="5163260"/>
            <a:ext cx="7255979" cy="27192"/>
          </a:xfrm>
          <a:prstGeom prst="line">
            <a:avLst/>
          </a:prstGeom>
          <a:ln w="127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 noChangeArrowheads="1"/>
          </p:cNvSpPr>
          <p:nvPr/>
        </p:nvSpPr>
        <p:spPr bwMode="gray">
          <a:xfrm>
            <a:off x="4721716" y="5285851"/>
            <a:ext cx="7152078" cy="2285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square" lIns="73152" tIns="73152" rIns="73152" bIns="73152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Training and Certifications</a:t>
            </a:r>
          </a:p>
        </p:txBody>
      </p:sp>
      <p:sp>
        <p:nvSpPr>
          <p:cNvPr id="51" name="TextBox 50"/>
          <p:cNvSpPr txBox="1">
            <a:spLocks/>
          </p:cNvSpPr>
          <p:nvPr/>
        </p:nvSpPr>
        <p:spPr bwMode="gray">
          <a:xfrm>
            <a:off x="4728621" y="5568264"/>
            <a:ext cx="7216726" cy="59247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</a:pPr>
            <a:endParaRPr lang="en-US" sz="1100" dirty="0"/>
          </a:p>
          <a:p>
            <a:pPr lvl="1">
              <a:spcBef>
                <a:spcPct val="25000"/>
              </a:spcBef>
            </a:pPr>
            <a:r>
              <a:rPr lang="en-US" sz="1100" dirty="0"/>
              <a:t>I have done AWS Training and completed RedHat certification .</a:t>
            </a:r>
          </a:p>
          <a:p>
            <a:pPr lvl="1">
              <a:spcBef>
                <a:spcPct val="25000"/>
              </a:spcBef>
            </a:pPr>
            <a:r>
              <a:rPr lang="en-US" sz="1100" dirty="0"/>
              <a:t>I have done Training on the Kubernetes, Terraform Ansible and Docker.</a:t>
            </a:r>
          </a:p>
        </p:txBody>
      </p:sp>
      <p:sp>
        <p:nvSpPr>
          <p:cNvPr id="35" name="TextBox 34"/>
          <p:cNvSpPr txBox="1">
            <a:spLocks/>
          </p:cNvSpPr>
          <p:nvPr>
            <p:custDataLst>
              <p:tags r:id="rId1"/>
            </p:custDataLst>
          </p:nvPr>
        </p:nvSpPr>
        <p:spPr bwMode="gray">
          <a:xfrm>
            <a:off x="165512" y="2267853"/>
            <a:ext cx="4272447" cy="26987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lang="x-none"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25000"/>
              </a:spcBef>
            </a:pPr>
            <a:r>
              <a:rPr lang="en-US" sz="1100" dirty="0"/>
              <a:t>Experience is significantly on the below areas: </a:t>
            </a:r>
          </a:p>
          <a:p>
            <a:pPr lvl="2" fontAlgn="auto">
              <a:spcBef>
                <a:spcPct val="12500"/>
              </a:spcBef>
              <a:spcAft>
                <a:spcPts val="0"/>
              </a:spcAft>
              <a:defRPr/>
            </a:pPr>
            <a:r>
              <a:rPr lang="en-US" sz="1100" b="1" dirty="0"/>
              <a:t>Cloud </a:t>
            </a:r>
            <a:r>
              <a:rPr lang="en-US" sz="1100" b="1" dirty="0">
                <a:solidFill>
                  <a:srgbClr val="000000"/>
                </a:solidFill>
              </a:rPr>
              <a:t>–</a:t>
            </a:r>
            <a:r>
              <a:rPr lang="en-US" sz="1100" b="1" dirty="0"/>
              <a:t> AWS, Docker, Ansible, Jenkins, Docker, Git, K8s</a:t>
            </a:r>
          </a:p>
          <a:p>
            <a:pPr lvl="2" fontAlgn="auto">
              <a:spcBef>
                <a:spcPct val="125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</a:rPr>
              <a:t>A</a:t>
            </a:r>
            <a:r>
              <a:rPr lang="en-US" sz="1050" b="1" dirty="0">
                <a:solidFill>
                  <a:srgbClr val="000000"/>
                </a:solidFill>
              </a:rPr>
              <a:t>WS –</a:t>
            </a:r>
            <a:r>
              <a:rPr lang="en-US" sz="1600" b="1" dirty="0"/>
              <a:t> </a:t>
            </a:r>
            <a:r>
              <a:rPr lang="en-US" sz="1100" b="1" dirty="0"/>
              <a:t>VPC, EC2, S3, IAM,  ELB, EBS, Lambda, Cloud Watch, ASG, Security Group, SNS/SQS, </a:t>
            </a:r>
            <a:r>
              <a:rPr lang="en-US" sz="1100" b="1" dirty="0" err="1"/>
              <a:t>DataSync</a:t>
            </a:r>
            <a:r>
              <a:rPr lang="en-US" sz="1100" b="1" dirty="0"/>
              <a:t>, AWS Backups. </a:t>
            </a:r>
          </a:p>
          <a:p>
            <a:pPr lvl="2" fontAlgn="auto">
              <a:spcBef>
                <a:spcPct val="125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</a:rPr>
              <a:t>AWS Securities – Trusted Advisor, Inspector, Config. </a:t>
            </a:r>
          </a:p>
          <a:p>
            <a:pPr lvl="2" fontAlgn="auto">
              <a:spcBef>
                <a:spcPct val="12500"/>
              </a:spcBef>
              <a:spcAft>
                <a:spcPts val="0"/>
              </a:spcAft>
              <a:defRPr/>
            </a:pPr>
            <a:r>
              <a:rPr lang="en-US" sz="1100" b="1" dirty="0"/>
              <a:t>Server Management </a:t>
            </a:r>
            <a:r>
              <a:rPr lang="en-US" sz="1100" b="1" dirty="0">
                <a:solidFill>
                  <a:srgbClr val="000000"/>
                </a:solidFill>
              </a:rPr>
              <a:t>–</a:t>
            </a:r>
            <a:r>
              <a:rPr lang="en-US" sz="1100" b="1" dirty="0"/>
              <a:t> Linux, Windows.</a:t>
            </a:r>
          </a:p>
          <a:p>
            <a:pPr lvl="2" fontAlgn="auto">
              <a:spcBef>
                <a:spcPct val="1250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000000"/>
                </a:solidFill>
              </a:rPr>
              <a:t>Database Management – MySQL</a:t>
            </a:r>
            <a:r>
              <a:rPr lang="en-US" sz="1100" b="1">
                <a:solidFill>
                  <a:srgbClr val="000000"/>
                </a:solidFill>
              </a:rPr>
              <a:t>, Snowflake.</a:t>
            </a:r>
            <a:endParaRPr lang="en-US" sz="1100" b="1" dirty="0">
              <a:solidFill>
                <a:srgbClr val="000000"/>
              </a:solidFill>
            </a:endParaRPr>
          </a:p>
          <a:p>
            <a:pPr lvl="2">
              <a:spcBef>
                <a:spcPct val="12500"/>
              </a:spcBef>
              <a:defRPr/>
            </a:pPr>
            <a:r>
              <a:rPr lang="en-US" sz="1100" b="1" dirty="0">
                <a:solidFill>
                  <a:srgbClr val="000000"/>
                </a:solidFill>
              </a:rPr>
              <a:t>DevOps Method - Github, Docker, Jenkins, Apache, Nagios.</a:t>
            </a:r>
          </a:p>
          <a:p>
            <a:pPr lvl="2">
              <a:spcBef>
                <a:spcPct val="12500"/>
              </a:spcBef>
              <a:defRPr/>
            </a:pPr>
            <a:r>
              <a:rPr lang="en-US" sz="1100" b="1" dirty="0">
                <a:solidFill>
                  <a:srgbClr val="000000"/>
                </a:solidFill>
              </a:rPr>
              <a:t>Jenkins – Scheduling Jobs, CI/CD.</a:t>
            </a:r>
          </a:p>
          <a:p>
            <a:pPr lvl="2">
              <a:spcBef>
                <a:spcPct val="12500"/>
              </a:spcBef>
              <a:defRPr/>
            </a:pPr>
            <a:r>
              <a:rPr lang="en-US" sz="1100" b="1" dirty="0">
                <a:solidFill>
                  <a:srgbClr val="000000"/>
                </a:solidFill>
              </a:rPr>
              <a:t>Docker – Creating Images &amp; Containerization, Volume, Compose</a:t>
            </a:r>
            <a:r>
              <a:rPr lang="en-US" sz="1050" b="1" dirty="0">
                <a:solidFill>
                  <a:srgbClr val="000000"/>
                </a:solidFill>
              </a:rPr>
              <a:t>.</a:t>
            </a:r>
          </a:p>
          <a:p>
            <a:pPr lvl="2">
              <a:spcBef>
                <a:spcPct val="12500"/>
              </a:spcBef>
              <a:defRPr/>
            </a:pPr>
            <a:r>
              <a:rPr lang="en-US" sz="1100" b="1" dirty="0">
                <a:solidFill>
                  <a:srgbClr val="000000"/>
                </a:solidFill>
              </a:rPr>
              <a:t>Ansible – Master/Slave Configuration &amp; Writing Playbooks.</a:t>
            </a:r>
          </a:p>
          <a:p>
            <a:pPr lvl="2">
              <a:spcBef>
                <a:spcPct val="12500"/>
              </a:spcBef>
              <a:defRPr/>
            </a:pPr>
            <a:r>
              <a:rPr lang="en-US" sz="1100" b="1" dirty="0">
                <a:solidFill>
                  <a:srgbClr val="000000"/>
                </a:solidFill>
              </a:rPr>
              <a:t>Infrastructure Services- Terraform &amp; Cloud Formation.</a:t>
            </a:r>
          </a:p>
          <a:p>
            <a:pPr lvl="2">
              <a:spcBef>
                <a:spcPct val="12500"/>
              </a:spcBef>
              <a:defRPr/>
            </a:pPr>
            <a:r>
              <a:rPr lang="en-US" sz="1100" b="1" dirty="0">
                <a:solidFill>
                  <a:srgbClr val="000000"/>
                </a:solidFill>
              </a:rPr>
              <a:t>Kubernetes – Basic Config &amp;  Cluster Maintenance .				</a:t>
            </a:r>
            <a:endParaRPr lang="en-US" sz="105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545"/>
            <a:ext cx="1114425" cy="1019175"/>
          </a:xfrm>
          <a:prstGeom prst="rect">
            <a:avLst/>
          </a:prstGeom>
        </p:spPr>
      </p:pic>
      <p:pic>
        <p:nvPicPr>
          <p:cNvPr id="33" name="Picture 32" descr="C:\Users\CheerS\AppData\Local\Microsoft\Windows\INetCache\Content.Word\WhatsApp Image 2020-09-15 at 9.44.01 PM.JPE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780" y="1064962"/>
            <a:ext cx="1015645" cy="1030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6">
            <a:extLst>
              <a:ext uri="{FF2B5EF4-FFF2-40B4-BE49-F238E27FC236}">
                <a16:creationId xmlns:a16="http://schemas.microsoft.com/office/drawing/2014/main" id="{26110B6A-C27F-4507-9264-846095CF8B71}"/>
              </a:ext>
            </a:extLst>
          </p:cNvPr>
          <p:cNvSpPr txBox="1">
            <a:spLocks/>
          </p:cNvSpPr>
          <p:nvPr/>
        </p:nvSpPr>
        <p:spPr bwMode="gray">
          <a:xfrm>
            <a:off x="4743477" y="1005819"/>
            <a:ext cx="1040181" cy="2122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45720" tIns="45720" rIns="45720" bIns="45720" anchor="ctr">
            <a:noAutofit/>
          </a:bodyPr>
          <a:lstStyle>
            <a:defPPr>
              <a:defRPr lang="en-US"/>
            </a:defPPr>
            <a:lvl1pPr>
              <a:buClr>
                <a:schemeClr val="tx2"/>
              </a:buClr>
              <a:defRPr sz="1100" b="1"/>
            </a:lvl1pPr>
          </a:lstStyle>
          <a:p>
            <a:pPr algn="ctr"/>
            <a:br>
              <a:rPr lang="en-IN" sz="900" dirty="0"/>
            </a:br>
            <a:r>
              <a:rPr lang="en-US" sz="1000" dirty="0"/>
              <a:t>Application Migration to on-prem, AWS cloud</a:t>
            </a:r>
          </a:p>
          <a:p>
            <a:pPr algn="ctr"/>
            <a:r>
              <a:rPr lang="en-US" sz="1000" dirty="0"/>
              <a:t>(Nov-2019 to May-2020)	 </a:t>
            </a:r>
            <a:endParaRPr lang="en-US" sz="900" dirty="0"/>
          </a:p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63939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5B45EDCC0A814B995AE55930AAF85C" ma:contentTypeVersion="2" ma:contentTypeDescription="Create a new document." ma:contentTypeScope="" ma:versionID="11ad88a67ce0c9387dc8f587ad1bea0e">
  <xsd:schema xmlns:xsd="http://www.w3.org/2001/XMLSchema" xmlns:xs="http://www.w3.org/2001/XMLSchema" xmlns:p="http://schemas.microsoft.com/office/2006/metadata/properties" xmlns:ns3="a3b327de-189b-4a78-827e-8666cf26e3ee" targetNamespace="http://schemas.microsoft.com/office/2006/metadata/properties" ma:root="true" ma:fieldsID="b4bd5718462eb099a273bf848f40c780" ns3:_="">
    <xsd:import namespace="a3b327de-189b-4a78-827e-8666cf26e3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b327de-189b-4a78-827e-8666cf26e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45C000-8759-40D2-ACB2-A2A87E0FE7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5E65C-1E44-4512-A45B-DA31CC5E0D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6BAED8-B553-40EC-AEA8-593BA5AB35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b327de-189b-4a78-827e-8666cf26e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6724</TotalTime>
  <Words>602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Myriad pro</vt:lpstr>
      <vt:lpstr>Office Theme</vt:lpstr>
      <vt:lpstr>Thenamuthan R – Emp no : 1099991     Email:-thenamuthan.r@Infosys.com        Mobile:- +91 9080580154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Mallya</dc:creator>
  <cp:lastModifiedBy>Thenamuthan Rajendran</cp:lastModifiedBy>
  <cp:revision>216</cp:revision>
  <dcterms:created xsi:type="dcterms:W3CDTF">2016-12-05T07:33:08Z</dcterms:created>
  <dcterms:modified xsi:type="dcterms:W3CDTF">2021-07-06T09:06:36Z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ashishnirup.bhulani@ad.infosys.com</vt:lpwstr>
  </property>
  <property fmtid="{D5CDD505-2E9C-101B-9397-08002B2CF9AE}" pid="5" name="MSIP_Label_be4b3411-284d-4d31-bd4f-bc13ef7f1fd6_SetDate">
    <vt:lpwstr>2019-04-05T09:49:53.4733593Z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ashishnirup.bhulani@ad.infosys.com</vt:lpwstr>
  </property>
  <property fmtid="{D5CDD505-2E9C-101B-9397-08002B2CF9AE}" pid="12" name="MSIP_Label_a0819fa7-4367-4500-ba88-dd630d977609_SetDate">
    <vt:lpwstr>2019-04-05T09:49:53.4733593Z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  <property fmtid="{D5CDD505-2E9C-101B-9397-08002B2CF9AE}" pid="18" name="ContentTypeId">
    <vt:lpwstr>0x010100C65B45EDCC0A814B995AE55930AAF85C</vt:lpwstr>
  </property>
</Properties>
</file>