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0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823150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:THEN ARASU V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NO</a:t>
            </a:r>
            <a:r>
              <a:rPr lang="en-US" sz="2000" b="1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312214446/1603E59B6D0FD99BCFE42863448D2582</a:t>
            </a:r>
          </a:p>
          <a:p>
            <a:pPr algn="just"/>
            <a:r>
              <a:rPr lang="en-US" sz="2400" b="1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(GENERAL)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</a:p>
          <a:p>
            <a:pPr algn="just"/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</TotalTime>
  <Words>598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96</cp:revision>
  <dcterms:created xsi:type="dcterms:W3CDTF">2024-03-29T15:07:22Z</dcterms:created>
  <dcterms:modified xsi:type="dcterms:W3CDTF">2024-09-02T11:10:54Z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