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:THEN ARASU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:312214446/1603E59B6D0FD99BCFE42863448D2582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595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71</cp:revision>
  <dcterms:created xsi:type="dcterms:W3CDTF">2024-03-29T15:07:22Z</dcterms:created>
  <dcterms:modified xsi:type="dcterms:W3CDTF">2024-08-31T10:51:13Z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