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4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3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6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1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8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19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8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89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64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5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76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41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1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3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18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9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46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77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35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72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43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12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34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51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44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7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2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186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06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716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75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14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948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514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650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72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956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450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388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996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3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604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02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518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0D4E15-8A51-4299-9012-BAD6F55F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6E08218-4EDA-45D3-AFAA-980ED054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3B076-E891-438D-9EA2-A26EC370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A0EEB7-CD0F-4AD2-BC74-0C8A23CF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C1B7AF-0B2C-4DF5-B40D-49BC5B4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055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2195FB-2CE5-4E65-B9F8-5F1F3EC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EBCDDF-3185-47D1-869B-6A6654E6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01CEEF-C1DB-4DE4-BA25-598908BC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3DDA5F6-7099-42A6-A39A-EB62D4B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9188D9-3D73-4899-BA1C-F328514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74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9177C-0711-487F-BF30-9BF41BD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30EAC3C-217F-49B7-82B3-467ECA6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D79551-1602-4AC2-93FE-1FB31A63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377386-1C75-422F-8DB9-56166B0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63C5E2-76E5-416B-86F4-A224FE47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71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9CE7B-0C5D-4B82-A8B9-67695D68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C7F9EE-DD1E-402C-A4E3-EBF1A5D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40E14A-646E-4C70-8003-474DE559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1DF215-3DFA-4224-B272-581EC9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6ED47A9-A9F4-4F09-ACC8-5515039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781A6D9-A361-45E0-BC53-73CE9A64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0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7D677C-C7F0-4F3B-A6EA-AB20DE2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D014BC-7ACA-49E6-A096-CCB61934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B8DE8A6-1AAA-4684-864D-FDB47C7D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BE1B1AE-17C6-467B-892C-7AC3F562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14941AE-3D3C-4829-A8E8-DEF5ABA1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788D684-D1C1-486C-A345-ED10344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C79A696-74AE-453A-987B-08CFEED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65CC8BD-2946-4A70-B528-28D3A47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98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E3E4DA-137A-4AB1-A414-8BAABB2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A8EBDB-DD44-4DFD-A719-2715406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FCB1F9F-2AC9-4B3B-BB3D-75DE2BC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02C7962-6E0C-4704-9944-6A1F732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626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330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375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918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F49AB5-D37A-48B1-B073-EAAC30C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CE38227-3CF8-4F77-9CF2-1DB07A09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AC2B907-4341-4FB3-8A7B-E872FFC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CA55E7E-1D8C-4B23-B3F6-1F61A2D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3625A07-2FBB-4E11-A78A-F766603D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302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F4698497-17CC-470F-98BB-C3A02E07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9633681-BE9E-4E45-9190-12C77604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B77614-ECA3-4C9C-B413-883C611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B8077F-087A-4957-A24F-19D421D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60F1AB-0A66-47A8-BBA1-0C3C8765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D7FC50E-5817-46DD-8AA2-395CCDB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FE81D92-EF85-4BA2-ADF0-838A9EF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C181DA-FE2B-4E21-A375-7C6D411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3BFBA1-CC3D-4B94-841F-0296C1B7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C1F87B-6400-4BB3-AC66-BFBD258E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703A69-584B-47AF-8D54-B70BE031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2040FA1-DD22-410A-9B4B-E485A4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0E47DFF-90BF-4691-8599-8924CCF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4EA17A-D4D9-494E-BE29-1ADEC650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9B463B-25E4-4D8B-9C8B-7A482E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3F0F355-59FE-4038-8971-D3ED35E9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DFB660D-13A9-4F42-8C06-195206E0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D3507F-9B66-4576-B797-A56FB4D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E1C823-22DA-4E16-9A64-EAE2690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4A46F45-E6EA-41A3-A4D8-184446A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0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3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3B78D4-C247-4989-9592-AB577E18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742553-4626-401E-AF53-15C1DA26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A844CB-4ED8-47A0-95EF-DB4C95A4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A87CA0C-1A68-435E-AB5C-9B9F5455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9DBF42-534F-4F90-B20F-51F33D00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31AE04-D3A9-5578-F93F-95E4A841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1852" y="1528561"/>
            <a:ext cx="8915399" cy="3387387"/>
          </a:xfrm>
        </p:spPr>
        <p:txBody>
          <a:bodyPr>
            <a:noAutofit/>
          </a:bodyPr>
          <a:lstStyle/>
          <a:p>
            <a:pPr marR="71755" algn="ctr" defTabSz="0" hangingPunct="0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«Системы управления базами данных»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работы: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«АИС Учёт Программного Обеспечения»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8E98F58-9EA6-9269-BB44-ECA76773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848" y="169117"/>
            <a:ext cx="10813408" cy="1189900"/>
          </a:xfrm>
        </p:spPr>
        <p:txBody>
          <a:bodyPr>
            <a:normAutofit/>
          </a:bodyPr>
          <a:lstStyle/>
          <a:p>
            <a:pPr marL="71755" marR="71755" algn="ctr" hangingPunct="0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 и Радиоэлектроники Кафедра программной инженерии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7C8A66E5-DA64-5E45-9329-277479657BBB}"/>
              </a:ext>
            </a:extLst>
          </p:cNvPr>
          <p:cNvSpPr txBox="1">
            <a:spLocks/>
          </p:cNvSpPr>
          <p:nvPr/>
        </p:nvSpPr>
        <p:spPr>
          <a:xfrm>
            <a:off x="9605892" y="4780803"/>
            <a:ext cx="1828800" cy="1599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72C4"/>
              </a:buClr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</a:p>
          <a:p>
            <a:pPr>
              <a:buClr>
                <a:srgbClr val="4472C4"/>
              </a:buClr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ПИН – </a:t>
            </a: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4472C4"/>
              </a:buClr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endParaRPr lang="ru-RU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4472C4"/>
              </a:buClr>
            </a:pPr>
            <a:r>
              <a:rPr lang="ru-R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Корякин А.А.</a:t>
            </a:r>
            <a:endParaRPr lang="ru-RU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5C5ACB6-71C6-6487-9FD6-0D4534D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765C75ED-B07C-D49F-CB32-A9A28C0898CD}"/>
              </a:ext>
            </a:extLst>
          </p:cNvPr>
          <p:cNvSpPr txBox="1">
            <a:spLocks/>
          </p:cNvSpPr>
          <p:nvPr/>
        </p:nvSpPr>
        <p:spPr>
          <a:xfrm>
            <a:off x="612648" y="1243584"/>
            <a:ext cx="11173968" cy="5112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4472C4"/>
              </a:buClr>
              <a:buFont typeface="Wingdings 3" charset="2"/>
              <a:buNone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Рабочее пространство обычного пользователя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618B7D0E-791D-C1BE-5F4F-B8EE160661EA}"/>
              </a:ext>
            </a:extLst>
          </p:cNvPr>
          <p:cNvSpPr txBox="1">
            <a:spLocks/>
          </p:cNvSpPr>
          <p:nvPr/>
        </p:nvSpPr>
        <p:spPr>
          <a:xfrm>
            <a:off x="3210645" y="198308"/>
            <a:ext cx="57707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76" y="977665"/>
            <a:ext cx="4421446" cy="47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5C5ACB6-71C6-6487-9FD6-0D4534D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765C75ED-B07C-D49F-CB32-A9A28C0898CD}"/>
              </a:ext>
            </a:extLst>
          </p:cNvPr>
          <p:cNvSpPr txBox="1">
            <a:spLocks/>
          </p:cNvSpPr>
          <p:nvPr/>
        </p:nvSpPr>
        <p:spPr>
          <a:xfrm>
            <a:off x="612648" y="1243584"/>
            <a:ext cx="11173968" cy="5112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4472C4"/>
              </a:buClr>
              <a:buFont typeface="Wingdings 3" charset="2"/>
              <a:buNone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Рабочее пространство администратора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618B7D0E-791D-C1BE-5F4F-B8EE160661EA}"/>
              </a:ext>
            </a:extLst>
          </p:cNvPr>
          <p:cNvSpPr txBox="1">
            <a:spLocks/>
          </p:cNvSpPr>
          <p:nvPr/>
        </p:nvSpPr>
        <p:spPr>
          <a:xfrm>
            <a:off x="3210645" y="198308"/>
            <a:ext cx="57707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6" y="1058482"/>
            <a:ext cx="6176998" cy="43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5C5ACB6-71C6-6487-9FD6-0D4534D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765C75ED-B07C-D49F-CB32-A9A28C0898CD}"/>
              </a:ext>
            </a:extLst>
          </p:cNvPr>
          <p:cNvSpPr txBox="1">
            <a:spLocks/>
          </p:cNvSpPr>
          <p:nvPr/>
        </p:nvSpPr>
        <p:spPr>
          <a:xfrm>
            <a:off x="612648" y="1243584"/>
            <a:ext cx="11173968" cy="5112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4472C4"/>
              </a:buClr>
              <a:buNone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Форма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 и редактирования таблицы ПО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618B7D0E-791D-C1BE-5F4F-B8EE160661EA}"/>
              </a:ext>
            </a:extLst>
          </p:cNvPr>
          <p:cNvSpPr txBox="1">
            <a:spLocks/>
          </p:cNvSpPr>
          <p:nvPr/>
        </p:nvSpPr>
        <p:spPr>
          <a:xfrm>
            <a:off x="3210645" y="198308"/>
            <a:ext cx="57707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20" y="1243584"/>
            <a:ext cx="6813634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082DD8F-D089-4FB9-BA1A-FACAEC9B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C0D7A1-A29D-4866-A54E-3916DBEE059E}"/>
              </a:ext>
            </a:extLst>
          </p:cNvPr>
          <p:cNvSpPr txBox="1"/>
          <p:nvPr/>
        </p:nvSpPr>
        <p:spPr>
          <a:xfrm>
            <a:off x="3336386" y="2793534"/>
            <a:ext cx="5687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</a:rPr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36388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E7FDEF-EB7A-5341-20ED-EF9DC2B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4" y="0"/>
            <a:ext cx="6325998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ECA18E8-A5F5-278E-C176-8B462D8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10" y="961660"/>
            <a:ext cx="10634189" cy="48539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концепции автоматизированной информационной системы учета программного обеспечения для учебной организации. В рамках исследования будут рассмотрены основные функции и модули системы, а также предложены рекомендации по ее внедрению и эксплуатации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основных принципов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автоматизированных информационных систем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пользователя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функционала учёта программного обеспечения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72B451D-C10C-6539-6642-7FE7D6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E7FDEF-EB7A-5341-20ED-EF9DC2B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4" y="0"/>
            <a:ext cx="6325998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ECA18E8-A5F5-278E-C176-8B462D8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10" y="961660"/>
            <a:ext cx="10634189" cy="5320267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– разработать программу для учёта программного обеспечения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Программа используется в учебной организации, в распоряжении которой имеется множество компьютеров, предназначенных для учебного процесса и работы сотрудников организации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Компьютеры могут входить в состав компьютерных классов или использоваться сотрудниками единолично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Необходимо хранить информацию о том, на каком компьютере установлено какое-либо программное обеспечение, характеристики программного обеспечения (вид лицензии, ключ, при необходимости и т.д.),  характеристики компьютера (аппаратные характеристики, расположение, номер, </a:t>
            </a:r>
            <a:r>
              <a:rPr lang="en-US" sz="2000" dirty="0"/>
              <a:t>IP</a:t>
            </a:r>
            <a:r>
              <a:rPr lang="ru-RU" sz="2000" dirty="0"/>
              <a:t>-адрес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Должны генерироваться отчеты об установленном ПО </a:t>
            </a:r>
            <a:r>
              <a:rPr lang="ru-RU" sz="2000" dirty="0" err="1"/>
              <a:t>по</a:t>
            </a:r>
            <a:r>
              <a:rPr lang="ru-RU" sz="2000" dirty="0"/>
              <a:t> аудиториям, по предназначению, по категории ПО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В БД предусмотреть хранение изображений (минимум в одном поле) в соответствии с тематикой курсовой работы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В БД должны быть реализованы хранимые процедуры и/или триггеры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В БД должно быть занесено суммарно не менее 50 записей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72B451D-C10C-6539-6642-7FE7D6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735" y="0"/>
            <a:ext cx="439653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939ADB1-F985-1288-8632-00F9364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008"/>
            <a:ext cx="10515600" cy="575234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сущность-связь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019175"/>
            <a:ext cx="98679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735" y="0"/>
            <a:ext cx="439653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097280"/>
            <a:ext cx="11173968" cy="51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735" y="0"/>
            <a:ext cx="439653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SADT-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64" y="1581381"/>
            <a:ext cx="6739128" cy="36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936" y="0"/>
            <a:ext cx="6016751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моделей данных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данных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56" y="960120"/>
            <a:ext cx="9613715" cy="52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936" y="0"/>
            <a:ext cx="6016751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642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1208" y="996696"/>
            <a:ext cx="1136599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Запросы для вставки данных в таблицах</a:t>
            </a:r>
            <a:endParaRPr lang="ru-RU" sz="10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"Developer" (name,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type_of_company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location) VALUES (@name,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toc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@location);</a:t>
            </a:r>
            <a:endParaRPr lang="ru-RU" sz="1200" dirty="0" smtClean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"Device" (name, "OS",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ip_address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"RAM") VALUES (@name,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@ram);</a:t>
            </a:r>
            <a:endParaRPr lang="ru-RU" sz="1200" dirty="0" smtClean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"Request"(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id_software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id_developer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id_device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"SNM") VALUES (@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id_soft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id_device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snm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ru-RU" sz="1200" dirty="0" smtClean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/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"User"(surname, name,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middlename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role,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id_device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password_hash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VALUES (@surname, @name,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middlename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@role,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id_device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@</a:t>
            </a:r>
            <a:r>
              <a:rPr lang="en-US" sz="12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password_hash</a:t>
            </a:r>
            <a:r>
              <a:rPr lang="en-US" sz="12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для обновления данных в таблицах</a:t>
            </a:r>
          </a:p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"Software" SET name = @name, version = @version, license = @license,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@le,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id_developer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logo = @logo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"User" SET surname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name = @name,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role = @role,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"Device" SET name = @name, "OS"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"RAM" = @ram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"Developer" SET name = @name,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type_of_company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location = @location WHERE id = @id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для удаления данных в таблицах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"Developer"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"Software"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"User" WHERE id = @id;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"Device" WHERE id = @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для выборки данных таблиц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"User";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Software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2409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5C5ACB6-71C6-6487-9FD6-0D4534D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765C75ED-B07C-D49F-CB32-A9A28C0898CD}"/>
              </a:ext>
            </a:extLst>
          </p:cNvPr>
          <p:cNvSpPr txBox="1">
            <a:spLocks/>
          </p:cNvSpPr>
          <p:nvPr/>
        </p:nvSpPr>
        <p:spPr>
          <a:xfrm>
            <a:off x="612648" y="1243584"/>
            <a:ext cx="11173968" cy="477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4472C4"/>
              </a:buClr>
              <a:buFont typeface="Wingdings 3" charset="2"/>
              <a:buNone/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4472C4"/>
              </a:buClr>
              <a:buNone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Окно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авторизации приложения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618B7D0E-791D-C1BE-5F4F-B8EE160661EA}"/>
              </a:ext>
            </a:extLst>
          </p:cNvPr>
          <p:cNvSpPr txBox="1">
            <a:spLocks/>
          </p:cNvSpPr>
          <p:nvPr/>
        </p:nvSpPr>
        <p:spPr>
          <a:xfrm>
            <a:off x="3210645" y="198308"/>
            <a:ext cx="57707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96" y="2328620"/>
            <a:ext cx="4438095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659</Words>
  <Application>Microsoft Office PowerPoint</Application>
  <PresentationFormat>Широкоэкранный</PresentationFormat>
  <Paragraphs>171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 3</vt:lpstr>
      <vt:lpstr>1_Тема Office</vt:lpstr>
      <vt:lpstr>Тема Office</vt:lpstr>
      <vt:lpstr>2_Тема Office</vt:lpstr>
      <vt:lpstr>3_Тема Office</vt:lpstr>
      <vt:lpstr>4_Тема Office</vt:lpstr>
      <vt:lpstr>5_Тема Office</vt:lpstr>
      <vt:lpstr>Курсовая работа   По дисциплине: «Системы управления базами данных» Тема работы: «АИС Учёт Программного Обеспечения»  </vt:lpstr>
      <vt:lpstr>Цель курсовой работы</vt:lpstr>
      <vt:lpstr>Анализ технического задания</vt:lpstr>
      <vt:lpstr>Разработка моделей данных</vt:lpstr>
      <vt:lpstr>Разработка моделей данных</vt:lpstr>
      <vt:lpstr>Разработка моделей данных</vt:lpstr>
      <vt:lpstr>Разработка моделей данных</vt:lpstr>
      <vt:lpstr>Разработка SQL-запросов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По дисциплине: «Системы управления базами данных» Тема работы: «АИС Учёт Программного Обеспечения»</dc:title>
  <dc:creator>Андрей Корякин</dc:creator>
  <cp:lastModifiedBy>Андрей Корякин</cp:lastModifiedBy>
  <cp:revision>9</cp:revision>
  <dcterms:created xsi:type="dcterms:W3CDTF">2024-12-11T16:27:00Z</dcterms:created>
  <dcterms:modified xsi:type="dcterms:W3CDTF">2024-12-15T20:01:11Z</dcterms:modified>
</cp:coreProperties>
</file>