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1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4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3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6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1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8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19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8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89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64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5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76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41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51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3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18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9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46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77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35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72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43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122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34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51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44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78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2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186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06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716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754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148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948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514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650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72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956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450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388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996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934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604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02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518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055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748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715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0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98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626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330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375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918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1302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0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0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3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531AE04-D3A9-5578-F93F-95E4A841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1852" y="1528561"/>
            <a:ext cx="8915399" cy="3387387"/>
          </a:xfrm>
        </p:spPr>
        <p:txBody>
          <a:bodyPr>
            <a:noAutofit/>
          </a:bodyPr>
          <a:lstStyle/>
          <a:p>
            <a:pPr marR="71755" algn="ctr" defTabSz="0" hangingPunct="0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«Системы управления базами данных»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работы: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«АИС Учёт Программного Обеспечения»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E8E98F58-9EA6-9269-BB44-ECA76773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848" y="169117"/>
            <a:ext cx="10813408" cy="1189900"/>
          </a:xfrm>
        </p:spPr>
        <p:txBody>
          <a:bodyPr>
            <a:normAutofit/>
          </a:bodyPr>
          <a:lstStyle/>
          <a:p>
            <a:pPr marL="71755" marR="71755" algn="ctr" hangingPunct="0"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 и Радиоэлектроники Кафедра программной инженерии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="" xmlns:a16="http://schemas.microsoft.com/office/drawing/2014/main" id="{7C8A66E5-DA64-5E45-9329-277479657BBB}"/>
              </a:ext>
            </a:extLst>
          </p:cNvPr>
          <p:cNvSpPr txBox="1">
            <a:spLocks/>
          </p:cNvSpPr>
          <p:nvPr/>
        </p:nvSpPr>
        <p:spPr>
          <a:xfrm>
            <a:off x="9605892" y="4780803"/>
            <a:ext cx="1828800" cy="1599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72C4"/>
              </a:buClr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</a:p>
          <a:p>
            <a:pPr>
              <a:buClr>
                <a:srgbClr val="4472C4"/>
              </a:buClr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ПИН –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4472C4"/>
              </a:buClr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endParaRPr lang="ru-RU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4472C4"/>
              </a:buClr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Корякин А.А.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5C5ACB6-71C6-6487-9FD6-0D4534DD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765C75ED-B07C-D49F-CB32-A9A28C0898CD}"/>
              </a:ext>
            </a:extLst>
          </p:cNvPr>
          <p:cNvSpPr txBox="1">
            <a:spLocks/>
          </p:cNvSpPr>
          <p:nvPr/>
        </p:nvSpPr>
        <p:spPr>
          <a:xfrm>
            <a:off x="612648" y="1243584"/>
            <a:ext cx="11173968" cy="5112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4472C4"/>
              </a:buClr>
              <a:buFont typeface="Wingdings 3" charset="2"/>
              <a:buNone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Рабочее пространство обычного пользователя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618B7D0E-791D-C1BE-5F4F-B8EE160661EA}"/>
              </a:ext>
            </a:extLst>
          </p:cNvPr>
          <p:cNvSpPr txBox="1">
            <a:spLocks/>
          </p:cNvSpPr>
          <p:nvPr/>
        </p:nvSpPr>
        <p:spPr>
          <a:xfrm>
            <a:off x="3210645" y="198308"/>
            <a:ext cx="577070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76" y="977665"/>
            <a:ext cx="4421446" cy="47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5C5ACB6-71C6-6487-9FD6-0D4534DD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765C75ED-B07C-D49F-CB32-A9A28C0898CD}"/>
              </a:ext>
            </a:extLst>
          </p:cNvPr>
          <p:cNvSpPr txBox="1">
            <a:spLocks/>
          </p:cNvSpPr>
          <p:nvPr/>
        </p:nvSpPr>
        <p:spPr>
          <a:xfrm>
            <a:off x="612648" y="1243584"/>
            <a:ext cx="11173968" cy="5112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4472C4"/>
              </a:buClr>
              <a:buFont typeface="Wingdings 3" charset="2"/>
              <a:buNone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Рабочее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администратора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618B7D0E-791D-C1BE-5F4F-B8EE160661EA}"/>
              </a:ext>
            </a:extLst>
          </p:cNvPr>
          <p:cNvSpPr txBox="1">
            <a:spLocks/>
          </p:cNvSpPr>
          <p:nvPr/>
        </p:nvSpPr>
        <p:spPr>
          <a:xfrm>
            <a:off x="3210645" y="198308"/>
            <a:ext cx="577070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6" y="1058482"/>
            <a:ext cx="6176998" cy="43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5C5ACB6-71C6-6487-9FD6-0D4534DD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765C75ED-B07C-D49F-CB32-A9A28C0898CD}"/>
              </a:ext>
            </a:extLst>
          </p:cNvPr>
          <p:cNvSpPr txBox="1">
            <a:spLocks/>
          </p:cNvSpPr>
          <p:nvPr/>
        </p:nvSpPr>
        <p:spPr>
          <a:xfrm>
            <a:off x="612648" y="1243584"/>
            <a:ext cx="11173968" cy="5112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4472C4"/>
              </a:buClr>
              <a:buNone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просмотра и редактирования таблицы ПО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618B7D0E-791D-C1BE-5F4F-B8EE160661EA}"/>
              </a:ext>
            </a:extLst>
          </p:cNvPr>
          <p:cNvSpPr txBox="1">
            <a:spLocks/>
          </p:cNvSpPr>
          <p:nvPr/>
        </p:nvSpPr>
        <p:spPr>
          <a:xfrm>
            <a:off x="3210645" y="198308"/>
            <a:ext cx="577070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20" y="1243584"/>
            <a:ext cx="6813634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4082DD8F-D089-4FB9-BA1A-FACAEC9B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C0D7A1-A29D-4866-A54E-3916DBEE059E}"/>
              </a:ext>
            </a:extLst>
          </p:cNvPr>
          <p:cNvSpPr txBox="1"/>
          <p:nvPr/>
        </p:nvSpPr>
        <p:spPr>
          <a:xfrm>
            <a:off x="3336386" y="2793534"/>
            <a:ext cx="5687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</a:rPr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36388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E7FDEF-EB7A-5341-20ED-EF9DC2B0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784" y="0"/>
            <a:ext cx="6325998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ECA18E8-A5F5-278E-C176-8B462D8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10" y="961661"/>
            <a:ext cx="10634189" cy="44324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разработка концепции автоматизированной информационной системы учета программного обеспечения для учебной организации. В рамках исследования будут рассмотрены основные функции и модули системы, а также предложены рекомендации по ее внедрению и эксплуатации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основных принципов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автоматизированных информационных систем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 пользователя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функционала учёта программного обеспечения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72B451D-C10C-6539-6642-7FE7D6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E7FDEF-EB7A-5341-20ED-EF9DC2B0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784" y="0"/>
            <a:ext cx="6325998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ECA18E8-A5F5-278E-C176-8B462D8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10" y="961661"/>
            <a:ext cx="10634189" cy="443246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– разработать программу для учёта программного обеспечения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/>
              <a:t>Программа используется в учебной организации, в распоряжении которой имеется множество компьютеров, предназначенных для учебного процесса и работы сотрудников организации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/>
              <a:t>Компьютеры могут входить в состав компьютерных классов или использоваться сотрудниками единолично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/>
              <a:t>Необходимо хранить информацию о том, на каком компьютере установлено какое-либо программное обеспечение, характеристики программного обеспечения (вид лицензии, ключ, при необходимости и т.д.),  характеристики компьютера (аппаратные характеристики, расположение, номер, </a:t>
            </a:r>
            <a:r>
              <a:rPr lang="en-US" sz="1800" dirty="0"/>
              <a:t>IP</a:t>
            </a:r>
            <a:r>
              <a:rPr lang="ru-RU" sz="1800" dirty="0"/>
              <a:t>-адрес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/>
              <a:t>Должны генерироваться отчеты об установленном ПО </a:t>
            </a:r>
            <a:r>
              <a:rPr lang="ru-RU" sz="1800" dirty="0" err="1"/>
              <a:t>по</a:t>
            </a:r>
            <a:r>
              <a:rPr lang="ru-RU" sz="1800" dirty="0"/>
              <a:t> аудиториям, по предназначению, по категории ПО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/>
              <a:t>В БД предусмотреть хранение изображений (минимум в одном поле) в соответствии с тематикой курсовой работы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/>
              <a:t>В БД должны быть реализованы хранимые процедуры и/или триггеры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В БД должно быть занесено суммарно не менее 50 записей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72B451D-C10C-6539-6642-7FE7D6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735" y="0"/>
            <a:ext cx="439653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моделей данных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939ADB1-F985-1288-8632-00F93643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008"/>
            <a:ext cx="10515600" cy="575234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сущность-связь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019175"/>
            <a:ext cx="98679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735" y="0"/>
            <a:ext cx="439653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моделей данных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данных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097280"/>
            <a:ext cx="11173968" cy="51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735" y="0"/>
            <a:ext cx="439653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моделей данных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SADT-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64" y="1581381"/>
            <a:ext cx="6739128" cy="36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936" y="0"/>
            <a:ext cx="6016751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моделей данных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данных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56" y="960120"/>
            <a:ext cx="9613715" cy="52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936" y="0"/>
            <a:ext cx="6016751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642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1208" y="996696"/>
            <a:ext cx="1136599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Запросы для вставки данных в таблицах</a:t>
            </a:r>
            <a:endParaRPr lang="ru-RU" sz="10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"Developer" (name,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type_of_company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location) VALUES (@name,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toc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@location);</a:t>
            </a:r>
            <a:endParaRPr lang="ru-RU" sz="1200" dirty="0" smtClean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"Device" (name, "OS",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ip_address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"RAM") VALUES (@name,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ip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@ram);</a:t>
            </a:r>
            <a:endParaRPr lang="ru-RU" sz="1200" dirty="0" smtClean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"Request"(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id_software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id_developer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id_device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"SNM") VALUES (@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id_soft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id_device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snm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ru-RU" sz="1200" dirty="0" smtClean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/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"User"(surname, name,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middlename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role,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id_device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password_hash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VALUES (@surname, @name,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middlename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@role,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id_device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password_hash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для обновления данных в таблицах</a:t>
            </a:r>
          </a:p>
          <a:p>
            <a:pPr algn="just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"Software" SET name = @name, version = @version, license = @license,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license_begin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license_end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@le,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id_developer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logo = @logo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"User" SET surname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name = @name,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role = @role,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"Device" SET name = @name, "OS"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"RAM" = @ram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"Developer" SET name = @name,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type_of_company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location = @location WHERE id = @id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для удаления данных в таблицах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"Developer"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"Software"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"User"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"Device" WHERE id = @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для выборки данных таблиц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"User";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Software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2409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5C5ACB6-71C6-6487-9FD6-0D4534DD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765C75ED-B07C-D49F-CB32-A9A28C0898CD}"/>
              </a:ext>
            </a:extLst>
          </p:cNvPr>
          <p:cNvSpPr txBox="1">
            <a:spLocks/>
          </p:cNvSpPr>
          <p:nvPr/>
        </p:nvSpPr>
        <p:spPr>
          <a:xfrm>
            <a:off x="612648" y="1243584"/>
            <a:ext cx="11173968" cy="477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4472C4"/>
              </a:buClr>
              <a:buNone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Окно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авторизации приложения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618B7D0E-791D-C1BE-5F4F-B8EE160661EA}"/>
              </a:ext>
            </a:extLst>
          </p:cNvPr>
          <p:cNvSpPr txBox="1">
            <a:spLocks/>
          </p:cNvSpPr>
          <p:nvPr/>
        </p:nvSpPr>
        <p:spPr>
          <a:xfrm>
            <a:off x="3210645" y="198308"/>
            <a:ext cx="577070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96" y="2328620"/>
            <a:ext cx="4438095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659</Words>
  <Application>Microsoft Office PowerPoint</Application>
  <PresentationFormat>Широкоэкранный</PresentationFormat>
  <Paragraphs>174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 3</vt:lpstr>
      <vt:lpstr>1_Тема Office</vt:lpstr>
      <vt:lpstr>Тема Office</vt:lpstr>
      <vt:lpstr>2_Тема Office</vt:lpstr>
      <vt:lpstr>3_Тема Office</vt:lpstr>
      <vt:lpstr>4_Тема Office</vt:lpstr>
      <vt:lpstr>5_Тема Office</vt:lpstr>
      <vt:lpstr>Курсовая работа   По дисциплине: «Системы управления базами данных» Тема работы: «АИС Учёт Программного Обеспечения»  </vt:lpstr>
      <vt:lpstr>Цель курсовой работы</vt:lpstr>
      <vt:lpstr>Анализ технического задания</vt:lpstr>
      <vt:lpstr>Разработка моделей данных</vt:lpstr>
      <vt:lpstr>Разработка моделей данных</vt:lpstr>
      <vt:lpstr>Разработка моделей данных</vt:lpstr>
      <vt:lpstr>Разработка моделей данных</vt:lpstr>
      <vt:lpstr>Разработка SQL-запросов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По дисциплине: «Системы управления базами данных» Тема работы: «АИС Учёт Программного Обеспечения»</dc:title>
  <dc:creator>Андрей Корякин</dc:creator>
  <cp:lastModifiedBy>Андрей Корякин</cp:lastModifiedBy>
  <cp:revision>8</cp:revision>
  <dcterms:created xsi:type="dcterms:W3CDTF">2024-12-11T16:27:00Z</dcterms:created>
  <dcterms:modified xsi:type="dcterms:W3CDTF">2024-12-11T17:38:37Z</dcterms:modified>
</cp:coreProperties>
</file>