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6" r:id="rId6"/>
    <p:sldId id="260" r:id="rId7"/>
    <p:sldId id="261" r:id="rId8"/>
    <p:sldId id="264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F4F"/>
    <a:srgbClr val="EDFFFF"/>
    <a:srgbClr val="90EE90"/>
    <a:srgbClr val="006363"/>
    <a:srgbClr val="008B8B"/>
    <a:srgbClr val="98FB98"/>
    <a:srgbClr val="00FFFF"/>
    <a:srgbClr val="B2FCB2"/>
    <a:srgbClr val="00FA9A"/>
    <a:srgbClr val="59E5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/>
              <a:t>Затраты</a:t>
            </a:r>
          </a:p>
        </c:rich>
      </c:tx>
      <c:layout>
        <c:manualLayout>
          <c:xMode val="edge"/>
          <c:yMode val="edge"/>
          <c:x val="0.45304199990738719"/>
          <c:y val="1.54533489354021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rgbClr val="0063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9AB-435F-8DFC-E53EEF370810}"/>
              </c:ext>
            </c:extLst>
          </c:dPt>
          <c:dPt>
            <c:idx val="1"/>
            <c:bubble3D val="0"/>
            <c:spPr>
              <a:solidFill>
                <a:srgbClr val="008B8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AB-435F-8DFC-E53EEF370810}"/>
              </c:ext>
            </c:extLst>
          </c:dPt>
          <c:dPt>
            <c:idx val="2"/>
            <c:bubble3D val="0"/>
            <c:spPr>
              <a:solidFill>
                <a:srgbClr val="90EE9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9AB-435F-8DFC-E53EEF370810}"/>
              </c:ext>
            </c:extLst>
          </c:dPt>
          <c:cat>
            <c:strRef>
              <c:f>Лист1!$A$2:$A$4</c:f>
              <c:strCache>
                <c:ptCount val="3"/>
                <c:pt idx="0">
                  <c:v>Яндекс API</c:v>
                </c:pt>
                <c:pt idx="1">
                  <c:v>База данных</c:v>
                </c:pt>
                <c:pt idx="2">
                  <c:v>Облачное решение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0.56000000000000005</c:v>
                </c:pt>
                <c:pt idx="1">
                  <c:v>4.4999999999999998E-2</c:v>
                </c:pt>
                <c:pt idx="2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B-435F-8DFC-E53EEF370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9AC1B-83FC-4ECB-820E-4BEC621B2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7A9DF8-54A7-4877-8EAC-FE7344E18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19CC60-7469-4228-9337-36D45CAF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FE20-7ED0-41C6-8DC5-978E17EE1250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AEF58E-BCDE-4616-8CEB-21A4108D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13035E-5B5D-4646-BCE8-689B3D39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09EF-4A1B-4952-B220-314498AD6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04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3DE4C-99C4-4013-8B38-34FC8177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BDBB79-8794-4279-800C-0ADA8C88A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C7C414-2B7B-4D82-ADD8-3FA3CC32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FE20-7ED0-41C6-8DC5-978E17EE1250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F3259F-CECE-4A6F-9185-12710764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DBE87A-D6C4-4C5B-BF24-5D2BDDC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09EF-4A1B-4952-B220-314498AD6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9A72BC-E026-4504-9DF5-4C0AA6FC8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405C0-8A9F-4173-811C-F2837D25A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18AA0E-EE82-43AC-AD72-ED3C42D7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FE20-7ED0-41C6-8DC5-978E17EE1250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8BB1D-4C75-45B2-9A8F-9B7002A6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11AFC6-3FC5-4E8B-8207-1CDE7381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09EF-4A1B-4952-B220-314498AD6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2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2717A-22B5-4E71-B163-1BA8FC15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90E11E-BB87-45D0-8555-9B7DCC6D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639122-7955-4EEA-963F-5B64DB7F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FE20-7ED0-41C6-8DC5-978E17EE1250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39C8DA-7DCE-499F-AB08-3F118E60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EFE6A1-A4EE-451F-A00F-797BF1FD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09EF-4A1B-4952-B220-314498AD6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71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B0EE5-8AD7-452C-A126-727AE86B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D4D11-FFE0-4628-B5AA-FFFD13D06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204EF8-4946-483F-BB8F-E3B1EDF1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FE20-7ED0-41C6-8DC5-978E17EE1250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D69121-75E5-4154-A31E-544CFDEF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00CD03-D872-4C57-91A9-C58E706A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09EF-4A1B-4952-B220-314498AD6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43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82787-1326-4764-AA63-EE4BB9F0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90FD4B-2C67-428C-B3C0-6192147CE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58F1E1-3467-411C-9650-573E393BE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CAE70F-F60D-4220-9ECA-42C2C1FF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FE20-7ED0-41C6-8DC5-978E17EE1250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D56DCF-8563-447E-BCC1-B0F0CB7F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5AC611-209C-41FA-8085-1A4C4C9C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09EF-4A1B-4952-B220-314498AD6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53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B7A3C-73C7-40AB-88AD-F7D60F2B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641A69-D619-42DF-9F45-7DF348462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68F9B9-63FD-4E80-8E85-3E3D34E74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2ED6CE-96CE-4F57-AFCE-465D93653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2CF5132-62EC-4037-9A3D-3A797EFD2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3C0D73E-DE35-4C71-9F6C-6A9B7570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FE20-7ED0-41C6-8DC5-978E17EE1250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D7AA95-159F-4491-9010-9AD2D39D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E41FC2-EBA8-40AF-917D-8D15CEB3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09EF-4A1B-4952-B220-314498AD6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59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32131-E647-4F6B-AB64-F0D469B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97DD33-E956-464E-9B91-AA6C53D4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FE20-7ED0-41C6-8DC5-978E17EE1250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70184F-0CE1-4253-96A6-645A1BFE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88B218-3E31-403B-AE81-F95C0085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09EF-4A1B-4952-B220-314498AD6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13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7FBA8F-F2F2-44D6-AF63-7F26824B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FE20-7ED0-41C6-8DC5-978E17EE1250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2F7C7C-8B14-436B-94EF-574362DA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E2CBEF-B487-4A4A-826F-09919D6F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09EF-4A1B-4952-B220-314498AD6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77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ED833-D212-4935-BD06-5CF18580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A6473-D8D7-40DA-A49C-D95379D18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6B6EFE-9CD7-4CF9-BFEA-B9E874D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762872-3EF5-4892-BA93-4798FDFB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FE20-7ED0-41C6-8DC5-978E17EE1250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6463C3-BEBF-4A59-B58C-9B01E20A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A1484A-4672-4EFB-9203-2285285D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09EF-4A1B-4952-B220-314498AD6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27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0BE5F-827F-4C25-A0A0-B842D671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07BEDA2-B662-4A05-909B-2A6EA884A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459184-63D4-47B8-BAB0-C96F53BD0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542CB8-7992-4764-AA52-954EBE69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FE20-7ED0-41C6-8DC5-978E17EE1250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E25B55-7086-4438-B447-5BD4DBB5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40B82C-2C9E-495C-9558-E74C58A2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09EF-4A1B-4952-B220-314498AD6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05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8CD8F-7949-43C1-A22C-CDB6D465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D4FF10-FAA9-433C-8E51-2D9A311F1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938880-06DB-4F0B-A9C2-665E410C2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AFE20-7ED0-41C6-8DC5-978E17EE1250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7D99A8-50B7-4B09-A96F-E7BF695CD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034145-CD2F-49D7-A035-B5C6ACEBD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F09EF-4A1B-4952-B220-314498AD6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rgbClr val="00B7B7"/>
            </a:gs>
            <a:gs pos="0">
              <a:srgbClr val="006363"/>
            </a:gs>
            <a:gs pos="100000">
              <a:srgbClr val="00FFFF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6C4B8B8-7EC8-4368-957A-B2025184FCE6}"/>
              </a:ext>
            </a:extLst>
          </p:cNvPr>
          <p:cNvSpPr/>
          <p:nvPr/>
        </p:nvSpPr>
        <p:spPr>
          <a:xfrm>
            <a:off x="3357880" y="2514600"/>
            <a:ext cx="5476240" cy="182880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1016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D820B-FCEA-443D-882E-0DA1D3026DD2}"/>
              </a:ext>
            </a:extLst>
          </p:cNvPr>
          <p:cNvSpPr txBox="1"/>
          <p:nvPr/>
        </p:nvSpPr>
        <p:spPr>
          <a:xfrm>
            <a:off x="3815080" y="2842890"/>
            <a:ext cx="456184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rgbClr val="90EE90"/>
                </a:solidFill>
                <a:latin typeface="Bahnschrift SemiBold" panose="020B0502040204020203" pitchFamily="34" charset="0"/>
              </a:rPr>
              <a:t>Event </a:t>
            </a:r>
            <a:r>
              <a:rPr lang="en-US" sz="5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Sharing</a:t>
            </a:r>
            <a:endParaRPr lang="ru-RU" sz="5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9F17D715-F87D-49ED-87D3-46F5D4534AA5}"/>
              </a:ext>
            </a:extLst>
          </p:cNvPr>
          <p:cNvSpPr/>
          <p:nvPr/>
        </p:nvSpPr>
        <p:spPr>
          <a:xfrm>
            <a:off x="0" y="3657600"/>
            <a:ext cx="4165600" cy="3200400"/>
          </a:xfrm>
          <a:custGeom>
            <a:avLst/>
            <a:gdLst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500" h="2806700">
                <a:moveTo>
                  <a:pt x="12700" y="0"/>
                </a:moveTo>
                <a:cubicBezTo>
                  <a:pt x="423333" y="533400"/>
                  <a:pt x="1113367" y="-177800"/>
                  <a:pt x="1244600" y="1600200"/>
                </a:cubicBezTo>
                <a:cubicBezTo>
                  <a:pt x="1346265" y="2675467"/>
                  <a:pt x="2658533" y="2404533"/>
                  <a:pt x="3365500" y="2806700"/>
                </a:cubicBezTo>
                <a:lnTo>
                  <a:pt x="0" y="2806700"/>
                </a:lnTo>
                <a:cubicBezTo>
                  <a:pt x="4233" y="1875367"/>
                  <a:pt x="8467" y="944033"/>
                  <a:pt x="12700" y="0"/>
                </a:cubicBezTo>
                <a:close/>
              </a:path>
            </a:pathLst>
          </a:custGeom>
          <a:solidFill>
            <a:srgbClr val="90EE90"/>
          </a:solidFill>
          <a:ln w="57150">
            <a:solidFill>
              <a:srgbClr val="90E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47DEFFF9-075B-4D4F-AE36-8D3971EA11F3}"/>
              </a:ext>
            </a:extLst>
          </p:cNvPr>
          <p:cNvSpPr/>
          <p:nvPr/>
        </p:nvSpPr>
        <p:spPr>
          <a:xfrm rot="10800000">
            <a:off x="9076841" y="0"/>
            <a:ext cx="3115159" cy="4082613"/>
          </a:xfrm>
          <a:custGeom>
            <a:avLst/>
            <a:gdLst>
              <a:gd name="connsiteX0" fmla="*/ 3115159 w 3115159"/>
              <a:gd name="connsiteY0" fmla="*/ 4082613 h 4082613"/>
              <a:gd name="connsiteX1" fmla="*/ 0 w 3115159"/>
              <a:gd name="connsiteY1" fmla="*/ 4082613 h 4082613"/>
              <a:gd name="connsiteX2" fmla="*/ 0 w 3115159"/>
              <a:gd name="connsiteY2" fmla="*/ 0 h 4082613"/>
              <a:gd name="connsiteX3" fmla="*/ 18612 w 3115159"/>
              <a:gd name="connsiteY3" fmla="*/ 17176 h 4082613"/>
              <a:gd name="connsiteX4" fmla="*/ 433646 w 3115159"/>
              <a:gd name="connsiteY4" fmla="*/ 2392996 h 4082613"/>
              <a:gd name="connsiteX5" fmla="*/ 2961294 w 3115159"/>
              <a:gd name="connsiteY5" fmla="*/ 4031684 h 408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5159" h="4082613">
                <a:moveTo>
                  <a:pt x="3115159" y="4082613"/>
                </a:moveTo>
                <a:lnTo>
                  <a:pt x="0" y="4082613"/>
                </a:lnTo>
                <a:lnTo>
                  <a:pt x="0" y="0"/>
                </a:lnTo>
                <a:lnTo>
                  <a:pt x="18612" y="17176"/>
                </a:lnTo>
                <a:cubicBezTo>
                  <a:pt x="182159" y="200599"/>
                  <a:pt x="349572" y="825007"/>
                  <a:pt x="433646" y="2392996"/>
                </a:cubicBezTo>
                <a:cubicBezTo>
                  <a:pt x="528384" y="3772284"/>
                  <a:pt x="1983900" y="3748526"/>
                  <a:pt x="2961294" y="4031684"/>
                </a:cubicBezTo>
                <a:close/>
              </a:path>
            </a:pathLst>
          </a:custGeom>
          <a:solidFill>
            <a:srgbClr val="006363"/>
          </a:solidFill>
          <a:ln w="57150">
            <a:solidFill>
              <a:srgbClr val="00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AAEAECF-1504-44E7-9406-5AFBA8A2EC87}"/>
              </a:ext>
            </a:extLst>
          </p:cNvPr>
          <p:cNvSpPr/>
          <p:nvPr/>
        </p:nvSpPr>
        <p:spPr>
          <a:xfrm rot="20409566">
            <a:off x="1265466" y="5251943"/>
            <a:ext cx="1764578" cy="792236"/>
          </a:xfrm>
          <a:custGeom>
            <a:avLst/>
            <a:gdLst>
              <a:gd name="connsiteX0" fmla="*/ 0 w 2043953"/>
              <a:gd name="connsiteY0" fmla="*/ 914400 h 914400"/>
              <a:gd name="connsiteX1" fmla="*/ 215153 w 2043953"/>
              <a:gd name="connsiteY1" fmla="*/ 551330 h 914400"/>
              <a:gd name="connsiteX2" fmla="*/ 685800 w 2043953"/>
              <a:gd name="connsiteY2" fmla="*/ 712694 h 914400"/>
              <a:gd name="connsiteX3" fmla="*/ 847164 w 2043953"/>
              <a:gd name="connsiteY3" fmla="*/ 242047 h 914400"/>
              <a:gd name="connsiteX4" fmla="*/ 1196788 w 2043953"/>
              <a:gd name="connsiteY4" fmla="*/ 430306 h 914400"/>
              <a:gd name="connsiteX5" fmla="*/ 1371600 w 2043953"/>
              <a:gd name="connsiteY5" fmla="*/ 147918 h 914400"/>
              <a:gd name="connsiteX6" fmla="*/ 1748117 w 2043953"/>
              <a:gd name="connsiteY6" fmla="*/ 268942 h 914400"/>
              <a:gd name="connsiteX7" fmla="*/ 2043953 w 2043953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3953" h="914400">
                <a:moveTo>
                  <a:pt x="0" y="914400"/>
                </a:moveTo>
                <a:cubicBezTo>
                  <a:pt x="50426" y="749674"/>
                  <a:pt x="100853" y="584948"/>
                  <a:pt x="215153" y="551330"/>
                </a:cubicBezTo>
                <a:cubicBezTo>
                  <a:pt x="329453" y="517712"/>
                  <a:pt x="580465" y="764241"/>
                  <a:pt x="685800" y="712694"/>
                </a:cubicBezTo>
                <a:cubicBezTo>
                  <a:pt x="791135" y="661147"/>
                  <a:pt x="761999" y="289112"/>
                  <a:pt x="847164" y="242047"/>
                </a:cubicBezTo>
                <a:cubicBezTo>
                  <a:pt x="932329" y="194982"/>
                  <a:pt x="1109382" y="445994"/>
                  <a:pt x="1196788" y="430306"/>
                </a:cubicBezTo>
                <a:cubicBezTo>
                  <a:pt x="1284194" y="414618"/>
                  <a:pt x="1279712" y="174812"/>
                  <a:pt x="1371600" y="147918"/>
                </a:cubicBezTo>
                <a:cubicBezTo>
                  <a:pt x="1463488" y="121024"/>
                  <a:pt x="1636058" y="293595"/>
                  <a:pt x="1748117" y="268942"/>
                </a:cubicBezTo>
                <a:cubicBezTo>
                  <a:pt x="1860176" y="244289"/>
                  <a:pt x="1952064" y="122144"/>
                  <a:pt x="2043953" y="0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87D2818F-1192-489B-87C6-3CCEDC2366A4}"/>
              </a:ext>
            </a:extLst>
          </p:cNvPr>
          <p:cNvSpPr/>
          <p:nvPr/>
        </p:nvSpPr>
        <p:spPr>
          <a:xfrm rot="10073042">
            <a:off x="9607072" y="696823"/>
            <a:ext cx="2072338" cy="922321"/>
          </a:xfrm>
          <a:custGeom>
            <a:avLst/>
            <a:gdLst>
              <a:gd name="connsiteX0" fmla="*/ 0 w 2043953"/>
              <a:gd name="connsiteY0" fmla="*/ 914400 h 914400"/>
              <a:gd name="connsiteX1" fmla="*/ 215153 w 2043953"/>
              <a:gd name="connsiteY1" fmla="*/ 551330 h 914400"/>
              <a:gd name="connsiteX2" fmla="*/ 685800 w 2043953"/>
              <a:gd name="connsiteY2" fmla="*/ 712694 h 914400"/>
              <a:gd name="connsiteX3" fmla="*/ 847164 w 2043953"/>
              <a:gd name="connsiteY3" fmla="*/ 242047 h 914400"/>
              <a:gd name="connsiteX4" fmla="*/ 1196788 w 2043953"/>
              <a:gd name="connsiteY4" fmla="*/ 430306 h 914400"/>
              <a:gd name="connsiteX5" fmla="*/ 1371600 w 2043953"/>
              <a:gd name="connsiteY5" fmla="*/ 147918 h 914400"/>
              <a:gd name="connsiteX6" fmla="*/ 1748117 w 2043953"/>
              <a:gd name="connsiteY6" fmla="*/ 268942 h 914400"/>
              <a:gd name="connsiteX7" fmla="*/ 2043953 w 2043953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3953" h="914400">
                <a:moveTo>
                  <a:pt x="0" y="914400"/>
                </a:moveTo>
                <a:cubicBezTo>
                  <a:pt x="50426" y="749674"/>
                  <a:pt x="100853" y="584948"/>
                  <a:pt x="215153" y="551330"/>
                </a:cubicBezTo>
                <a:cubicBezTo>
                  <a:pt x="329453" y="517712"/>
                  <a:pt x="580465" y="764241"/>
                  <a:pt x="685800" y="712694"/>
                </a:cubicBezTo>
                <a:cubicBezTo>
                  <a:pt x="791135" y="661147"/>
                  <a:pt x="761999" y="289112"/>
                  <a:pt x="847164" y="242047"/>
                </a:cubicBezTo>
                <a:cubicBezTo>
                  <a:pt x="932329" y="194982"/>
                  <a:pt x="1109382" y="445994"/>
                  <a:pt x="1196788" y="430306"/>
                </a:cubicBezTo>
                <a:cubicBezTo>
                  <a:pt x="1284194" y="414618"/>
                  <a:pt x="1279712" y="174812"/>
                  <a:pt x="1371600" y="147918"/>
                </a:cubicBezTo>
                <a:cubicBezTo>
                  <a:pt x="1463488" y="121024"/>
                  <a:pt x="1636058" y="293595"/>
                  <a:pt x="1748117" y="268942"/>
                </a:cubicBezTo>
                <a:cubicBezTo>
                  <a:pt x="1860176" y="244289"/>
                  <a:pt x="1952064" y="122144"/>
                  <a:pt x="2043953" y="0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3C8C8F2B-6B8B-446F-85DA-26D6FBBA303B}"/>
              </a:ext>
            </a:extLst>
          </p:cNvPr>
          <p:cNvSpPr/>
          <p:nvPr/>
        </p:nvSpPr>
        <p:spPr>
          <a:xfrm>
            <a:off x="2037549" y="53788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aseline="-2500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F263C1D4-1C12-468A-8820-700C65C87692}"/>
              </a:ext>
            </a:extLst>
          </p:cNvPr>
          <p:cNvSpPr/>
          <p:nvPr/>
        </p:nvSpPr>
        <p:spPr>
          <a:xfrm>
            <a:off x="1648089" y="851672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aseline="-2500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35D5714-4F37-4D8D-9861-CF2F308145B0}"/>
              </a:ext>
            </a:extLst>
          </p:cNvPr>
          <p:cNvSpPr txBox="1"/>
          <p:nvPr/>
        </p:nvSpPr>
        <p:spPr>
          <a:xfrm>
            <a:off x="7659974" y="6211669"/>
            <a:ext cx="4532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Проект в рамках</a:t>
            </a:r>
          </a:p>
          <a:p>
            <a:pPr algn="r"/>
            <a:r>
              <a:rPr lang="ru-RU" dirty="0">
                <a:solidFill>
                  <a:srgbClr val="90EE90"/>
                </a:solidFill>
              </a:rPr>
              <a:t>Н</a:t>
            </a:r>
            <a:r>
              <a:rPr lang="ru-RU" dirty="0">
                <a:solidFill>
                  <a:schemeClr val="bg1"/>
                </a:solidFill>
              </a:rPr>
              <a:t>аучно-</a:t>
            </a:r>
            <a:r>
              <a:rPr lang="ru-RU" dirty="0">
                <a:solidFill>
                  <a:srgbClr val="90EE90"/>
                </a:solidFill>
              </a:rPr>
              <a:t>И</a:t>
            </a:r>
            <a:r>
              <a:rPr lang="ru-RU" dirty="0">
                <a:solidFill>
                  <a:schemeClr val="bg1"/>
                </a:solidFill>
              </a:rPr>
              <a:t>сследовательского </a:t>
            </a:r>
            <a:r>
              <a:rPr lang="ru-RU" dirty="0">
                <a:solidFill>
                  <a:srgbClr val="90EE90"/>
                </a:solidFill>
              </a:rPr>
              <a:t>С</a:t>
            </a:r>
            <a:r>
              <a:rPr lang="ru-RU" dirty="0">
                <a:solidFill>
                  <a:schemeClr val="bg1"/>
                </a:solidFill>
              </a:rPr>
              <a:t>еминара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4EA63B-3F6C-481C-849D-722D58B59DA4}"/>
              </a:ext>
            </a:extLst>
          </p:cNvPr>
          <p:cNvSpPr txBox="1"/>
          <p:nvPr/>
        </p:nvSpPr>
        <p:spPr>
          <a:xfrm>
            <a:off x="4439566" y="3854755"/>
            <a:ext cx="33128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Быстро. Удобно. Просто.</a:t>
            </a:r>
          </a:p>
        </p:txBody>
      </p:sp>
    </p:spTree>
    <p:extLst>
      <p:ext uri="{BB962C8B-B14F-4D97-AF65-F5344CB8AC3E}">
        <p14:creationId xmlns:p14="http://schemas.microsoft.com/office/powerpoint/2010/main" val="1970537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00859401-29FD-49FD-8623-54FF643B49EC}"/>
              </a:ext>
            </a:extLst>
          </p:cNvPr>
          <p:cNvSpPr/>
          <p:nvPr/>
        </p:nvSpPr>
        <p:spPr>
          <a:xfrm>
            <a:off x="0" y="3657600"/>
            <a:ext cx="6096000" cy="3200400"/>
          </a:xfrm>
          <a:custGeom>
            <a:avLst/>
            <a:gdLst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930119 w 3365500"/>
              <a:gd name="connsiteY1" fmla="*/ 1731661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930119 w 3365500"/>
              <a:gd name="connsiteY1" fmla="*/ 1731661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500" h="2806700">
                <a:moveTo>
                  <a:pt x="12700" y="0"/>
                </a:moveTo>
                <a:cubicBezTo>
                  <a:pt x="423333" y="533400"/>
                  <a:pt x="724404" y="58831"/>
                  <a:pt x="930119" y="1731661"/>
                </a:cubicBezTo>
                <a:cubicBezTo>
                  <a:pt x="1031784" y="2806928"/>
                  <a:pt x="2658533" y="2404533"/>
                  <a:pt x="3365500" y="2806700"/>
                </a:cubicBezTo>
                <a:lnTo>
                  <a:pt x="0" y="2806700"/>
                </a:lnTo>
                <a:cubicBezTo>
                  <a:pt x="4233" y="1875367"/>
                  <a:pt x="8467" y="944033"/>
                  <a:pt x="12700" y="0"/>
                </a:cubicBezTo>
                <a:close/>
              </a:path>
            </a:pathLst>
          </a:custGeom>
          <a:solidFill>
            <a:srgbClr val="006363"/>
          </a:solidFill>
          <a:ln w="57150">
            <a:solidFill>
              <a:srgbClr val="006363"/>
            </a:solidFill>
          </a:ln>
          <a:effectLst>
            <a:outerShdw blurRad="88900" dist="889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8233EA49-5DE7-4625-89EC-9CB4E7D9E87E}"/>
              </a:ext>
            </a:extLst>
          </p:cNvPr>
          <p:cNvSpPr/>
          <p:nvPr/>
        </p:nvSpPr>
        <p:spPr>
          <a:xfrm>
            <a:off x="2450418" y="5894554"/>
            <a:ext cx="4265176" cy="1300725"/>
          </a:xfrm>
          <a:custGeom>
            <a:avLst/>
            <a:gdLst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14990 w 3822492"/>
              <a:gd name="connsiteY0" fmla="*/ 1075872 h 1075872"/>
              <a:gd name="connsiteX1" fmla="*/ 3822492 w 3822492"/>
              <a:gd name="connsiteY1" fmla="*/ 1045892 h 1075872"/>
              <a:gd name="connsiteX2" fmla="*/ 3642609 w 3822492"/>
              <a:gd name="connsiteY2" fmla="*/ 386325 h 1075872"/>
              <a:gd name="connsiteX3" fmla="*/ 2188564 w 3822492"/>
              <a:gd name="connsiteY3" fmla="*/ 551217 h 1075872"/>
              <a:gd name="connsiteX4" fmla="*/ 0 w 3822492"/>
              <a:gd name="connsiteY4" fmla="*/ 341354 h 1075872"/>
              <a:gd name="connsiteX5" fmla="*/ 14990 w 3822492"/>
              <a:gd name="connsiteY5" fmla="*/ 1075872 h 1075872"/>
              <a:gd name="connsiteX0" fmla="*/ 0 w 3912434"/>
              <a:gd name="connsiteY0" fmla="*/ 1300725 h 1300725"/>
              <a:gd name="connsiteX1" fmla="*/ 3912434 w 3912434"/>
              <a:gd name="connsiteY1" fmla="*/ 1045892 h 1300725"/>
              <a:gd name="connsiteX2" fmla="*/ 3732551 w 3912434"/>
              <a:gd name="connsiteY2" fmla="*/ 386325 h 1300725"/>
              <a:gd name="connsiteX3" fmla="*/ 2278506 w 3912434"/>
              <a:gd name="connsiteY3" fmla="*/ 551217 h 1300725"/>
              <a:gd name="connsiteX4" fmla="*/ 89942 w 3912434"/>
              <a:gd name="connsiteY4" fmla="*/ 341354 h 1300725"/>
              <a:gd name="connsiteX5" fmla="*/ 0 w 3912434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352742 w 4265176"/>
              <a:gd name="connsiteY0" fmla="*/ 1300725 h 1300725"/>
              <a:gd name="connsiteX1" fmla="*/ 4265176 w 4265176"/>
              <a:gd name="connsiteY1" fmla="*/ 1045892 h 1300725"/>
              <a:gd name="connsiteX2" fmla="*/ 4085293 w 4265176"/>
              <a:gd name="connsiteY2" fmla="*/ 386325 h 1300725"/>
              <a:gd name="connsiteX3" fmla="*/ 2631248 w 4265176"/>
              <a:gd name="connsiteY3" fmla="*/ 551217 h 1300725"/>
              <a:gd name="connsiteX4" fmla="*/ 442684 w 4265176"/>
              <a:gd name="connsiteY4" fmla="*/ 341354 h 1300725"/>
              <a:gd name="connsiteX5" fmla="*/ 352742 w 4265176"/>
              <a:gd name="connsiteY5" fmla="*/ 1300725 h 130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76" h="1300725">
                <a:moveTo>
                  <a:pt x="352742" y="1300725"/>
                </a:moveTo>
                <a:lnTo>
                  <a:pt x="4265176" y="1045892"/>
                </a:lnTo>
                <a:cubicBezTo>
                  <a:pt x="4205215" y="826036"/>
                  <a:pt x="4370107" y="516241"/>
                  <a:pt x="4085293" y="386325"/>
                </a:cubicBezTo>
                <a:cubicBezTo>
                  <a:pt x="3885424" y="81525"/>
                  <a:pt x="3175891" y="541223"/>
                  <a:pt x="2631248" y="551217"/>
                </a:cubicBezTo>
                <a:cubicBezTo>
                  <a:pt x="1916716" y="611178"/>
                  <a:pt x="1561950" y="-558055"/>
                  <a:pt x="442684" y="341354"/>
                </a:cubicBezTo>
                <a:cubicBezTo>
                  <a:pt x="97910" y="526232"/>
                  <a:pt x="-306824" y="1040896"/>
                  <a:pt x="352742" y="1300725"/>
                </a:cubicBezTo>
                <a:close/>
              </a:path>
            </a:pathLst>
          </a:custGeom>
          <a:solidFill>
            <a:srgbClr val="B2FCB2"/>
          </a:solidFill>
          <a:ln>
            <a:solidFill>
              <a:srgbClr val="B2FCB2"/>
            </a:solidFill>
          </a:ln>
          <a:effectLst>
            <a:outerShdw blurRad="101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A150476E-478E-4CD7-ADF5-CEED86E4BEAB}"/>
              </a:ext>
            </a:extLst>
          </p:cNvPr>
          <p:cNvSpPr/>
          <p:nvPr/>
        </p:nvSpPr>
        <p:spPr>
          <a:xfrm rot="10996880">
            <a:off x="7059891" y="-197916"/>
            <a:ext cx="5577316" cy="1372567"/>
          </a:xfrm>
          <a:custGeom>
            <a:avLst/>
            <a:gdLst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14990 w 3822492"/>
              <a:gd name="connsiteY0" fmla="*/ 1075872 h 1075872"/>
              <a:gd name="connsiteX1" fmla="*/ 3822492 w 3822492"/>
              <a:gd name="connsiteY1" fmla="*/ 1045892 h 1075872"/>
              <a:gd name="connsiteX2" fmla="*/ 3642609 w 3822492"/>
              <a:gd name="connsiteY2" fmla="*/ 386325 h 1075872"/>
              <a:gd name="connsiteX3" fmla="*/ 2188564 w 3822492"/>
              <a:gd name="connsiteY3" fmla="*/ 551217 h 1075872"/>
              <a:gd name="connsiteX4" fmla="*/ 0 w 3822492"/>
              <a:gd name="connsiteY4" fmla="*/ 341354 h 1075872"/>
              <a:gd name="connsiteX5" fmla="*/ 14990 w 3822492"/>
              <a:gd name="connsiteY5" fmla="*/ 1075872 h 1075872"/>
              <a:gd name="connsiteX0" fmla="*/ 0 w 3912434"/>
              <a:gd name="connsiteY0" fmla="*/ 1300725 h 1300725"/>
              <a:gd name="connsiteX1" fmla="*/ 3912434 w 3912434"/>
              <a:gd name="connsiteY1" fmla="*/ 1045892 h 1300725"/>
              <a:gd name="connsiteX2" fmla="*/ 3732551 w 3912434"/>
              <a:gd name="connsiteY2" fmla="*/ 386325 h 1300725"/>
              <a:gd name="connsiteX3" fmla="*/ 2278506 w 3912434"/>
              <a:gd name="connsiteY3" fmla="*/ 551217 h 1300725"/>
              <a:gd name="connsiteX4" fmla="*/ 89942 w 3912434"/>
              <a:gd name="connsiteY4" fmla="*/ 341354 h 1300725"/>
              <a:gd name="connsiteX5" fmla="*/ 0 w 3912434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352742 w 4265176"/>
              <a:gd name="connsiteY0" fmla="*/ 1300725 h 1300725"/>
              <a:gd name="connsiteX1" fmla="*/ 4265176 w 4265176"/>
              <a:gd name="connsiteY1" fmla="*/ 1045892 h 1300725"/>
              <a:gd name="connsiteX2" fmla="*/ 4085293 w 4265176"/>
              <a:gd name="connsiteY2" fmla="*/ 386325 h 1300725"/>
              <a:gd name="connsiteX3" fmla="*/ 2631248 w 4265176"/>
              <a:gd name="connsiteY3" fmla="*/ 551217 h 1300725"/>
              <a:gd name="connsiteX4" fmla="*/ 442684 w 4265176"/>
              <a:gd name="connsiteY4" fmla="*/ 341354 h 1300725"/>
              <a:gd name="connsiteX5" fmla="*/ 352742 w 4265176"/>
              <a:gd name="connsiteY5" fmla="*/ 1300725 h 1300725"/>
              <a:gd name="connsiteX0" fmla="*/ 352742 w 4313549"/>
              <a:gd name="connsiteY0" fmla="*/ 1300725 h 1300725"/>
              <a:gd name="connsiteX1" fmla="*/ 4265176 w 4313549"/>
              <a:gd name="connsiteY1" fmla="*/ 1045892 h 1300725"/>
              <a:gd name="connsiteX2" fmla="*/ 4175973 w 4313549"/>
              <a:gd name="connsiteY2" fmla="*/ 214491 h 1300725"/>
              <a:gd name="connsiteX3" fmla="*/ 2631248 w 4313549"/>
              <a:gd name="connsiteY3" fmla="*/ 551217 h 1300725"/>
              <a:gd name="connsiteX4" fmla="*/ 442684 w 4313549"/>
              <a:gd name="connsiteY4" fmla="*/ 341354 h 1300725"/>
              <a:gd name="connsiteX5" fmla="*/ 352742 w 4313549"/>
              <a:gd name="connsiteY5" fmla="*/ 1300725 h 1300725"/>
              <a:gd name="connsiteX0" fmla="*/ 352742 w 4313549"/>
              <a:gd name="connsiteY0" fmla="*/ 1368503 h 1368503"/>
              <a:gd name="connsiteX1" fmla="*/ 4265176 w 4313549"/>
              <a:gd name="connsiteY1" fmla="*/ 1113670 h 1368503"/>
              <a:gd name="connsiteX2" fmla="*/ 4175973 w 4313549"/>
              <a:gd name="connsiteY2" fmla="*/ 282269 h 1368503"/>
              <a:gd name="connsiteX3" fmla="*/ 2631248 w 4313549"/>
              <a:gd name="connsiteY3" fmla="*/ 618995 h 1368503"/>
              <a:gd name="connsiteX4" fmla="*/ 442684 w 4313549"/>
              <a:gd name="connsiteY4" fmla="*/ 409132 h 1368503"/>
              <a:gd name="connsiteX5" fmla="*/ 352742 w 4313549"/>
              <a:gd name="connsiteY5" fmla="*/ 1368503 h 1368503"/>
              <a:gd name="connsiteX0" fmla="*/ 352742 w 4294428"/>
              <a:gd name="connsiteY0" fmla="*/ 1368503 h 1368503"/>
              <a:gd name="connsiteX1" fmla="*/ 4265176 w 4294428"/>
              <a:gd name="connsiteY1" fmla="*/ 1113670 h 1368503"/>
              <a:gd name="connsiteX2" fmla="*/ 4175973 w 4294428"/>
              <a:gd name="connsiteY2" fmla="*/ 282269 h 1368503"/>
              <a:gd name="connsiteX3" fmla="*/ 2631248 w 4294428"/>
              <a:gd name="connsiteY3" fmla="*/ 618995 h 1368503"/>
              <a:gd name="connsiteX4" fmla="*/ 442684 w 4294428"/>
              <a:gd name="connsiteY4" fmla="*/ 409132 h 1368503"/>
              <a:gd name="connsiteX5" fmla="*/ 352742 w 4294428"/>
              <a:gd name="connsiteY5" fmla="*/ 1368503 h 1368503"/>
              <a:gd name="connsiteX0" fmla="*/ 352742 w 4294428"/>
              <a:gd name="connsiteY0" fmla="*/ 1368503 h 1368503"/>
              <a:gd name="connsiteX1" fmla="*/ 4265176 w 4294428"/>
              <a:gd name="connsiteY1" fmla="*/ 1113670 h 1368503"/>
              <a:gd name="connsiteX2" fmla="*/ 4175973 w 4294428"/>
              <a:gd name="connsiteY2" fmla="*/ 282269 h 1368503"/>
              <a:gd name="connsiteX3" fmla="*/ 2631248 w 4294428"/>
              <a:gd name="connsiteY3" fmla="*/ 618995 h 1368503"/>
              <a:gd name="connsiteX4" fmla="*/ 442684 w 4294428"/>
              <a:gd name="connsiteY4" fmla="*/ 409132 h 1368503"/>
              <a:gd name="connsiteX5" fmla="*/ 352742 w 4294428"/>
              <a:gd name="connsiteY5" fmla="*/ 1368503 h 1368503"/>
              <a:gd name="connsiteX0" fmla="*/ 352742 w 4265176"/>
              <a:gd name="connsiteY0" fmla="*/ 1368503 h 1368503"/>
              <a:gd name="connsiteX1" fmla="*/ 4265176 w 4265176"/>
              <a:gd name="connsiteY1" fmla="*/ 1113670 h 1368503"/>
              <a:gd name="connsiteX2" fmla="*/ 4175973 w 4265176"/>
              <a:gd name="connsiteY2" fmla="*/ 282269 h 1368503"/>
              <a:gd name="connsiteX3" fmla="*/ 2631248 w 4265176"/>
              <a:gd name="connsiteY3" fmla="*/ 618995 h 1368503"/>
              <a:gd name="connsiteX4" fmla="*/ 442684 w 4265176"/>
              <a:gd name="connsiteY4" fmla="*/ 409132 h 1368503"/>
              <a:gd name="connsiteX5" fmla="*/ 352742 w 4265176"/>
              <a:gd name="connsiteY5" fmla="*/ 1368503 h 136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76" h="1368503">
                <a:moveTo>
                  <a:pt x="352742" y="1368503"/>
                </a:moveTo>
                <a:lnTo>
                  <a:pt x="4265176" y="1113670"/>
                </a:lnTo>
                <a:cubicBezTo>
                  <a:pt x="4205215" y="893814"/>
                  <a:pt x="4291281" y="679534"/>
                  <a:pt x="4175973" y="282269"/>
                </a:cubicBezTo>
                <a:cubicBezTo>
                  <a:pt x="3858091" y="-507233"/>
                  <a:pt x="3175891" y="609001"/>
                  <a:pt x="2631248" y="618995"/>
                </a:cubicBezTo>
                <a:cubicBezTo>
                  <a:pt x="1916716" y="678956"/>
                  <a:pt x="1561950" y="-490277"/>
                  <a:pt x="442684" y="409132"/>
                </a:cubicBezTo>
                <a:cubicBezTo>
                  <a:pt x="97910" y="594010"/>
                  <a:pt x="-306824" y="1108674"/>
                  <a:pt x="352742" y="1368503"/>
                </a:cubicBezTo>
                <a:close/>
              </a:path>
            </a:pathLst>
          </a:custGeom>
          <a:solidFill>
            <a:srgbClr val="90EE90"/>
          </a:solidFill>
          <a:ln>
            <a:solidFill>
              <a:srgbClr val="90EE90"/>
            </a:solidFill>
          </a:ln>
          <a:effectLst>
            <a:outerShdw blurRad="1016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0EE90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BBFD77AC-A973-4E6E-822F-16ED4399D940}"/>
              </a:ext>
            </a:extLst>
          </p:cNvPr>
          <p:cNvSpPr/>
          <p:nvPr/>
        </p:nvSpPr>
        <p:spPr>
          <a:xfrm>
            <a:off x="6385810" y="-164892"/>
            <a:ext cx="6115987" cy="1534579"/>
          </a:xfrm>
          <a:custGeom>
            <a:avLst/>
            <a:gdLst>
              <a:gd name="connsiteX0" fmla="*/ 0 w 6115987"/>
              <a:gd name="connsiteY0" fmla="*/ 0 h 1534579"/>
              <a:gd name="connsiteX1" fmla="*/ 539646 w 6115987"/>
              <a:gd name="connsiteY1" fmla="*/ 1199213 h 1534579"/>
              <a:gd name="connsiteX2" fmla="*/ 2263515 w 6115987"/>
              <a:gd name="connsiteY2" fmla="*/ 449705 h 1534579"/>
              <a:gd name="connsiteX3" fmla="*/ 4212236 w 6115987"/>
              <a:gd name="connsiteY3" fmla="*/ 1528997 h 1534579"/>
              <a:gd name="connsiteX4" fmla="*/ 6115987 w 6115987"/>
              <a:gd name="connsiteY4" fmla="*/ 794479 h 153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5987" h="1534579">
                <a:moveTo>
                  <a:pt x="0" y="0"/>
                </a:moveTo>
                <a:cubicBezTo>
                  <a:pt x="81197" y="562131"/>
                  <a:pt x="162394" y="1124262"/>
                  <a:pt x="539646" y="1199213"/>
                </a:cubicBezTo>
                <a:cubicBezTo>
                  <a:pt x="916899" y="1274164"/>
                  <a:pt x="1651417" y="394741"/>
                  <a:pt x="2263515" y="449705"/>
                </a:cubicBezTo>
                <a:cubicBezTo>
                  <a:pt x="2875613" y="504669"/>
                  <a:pt x="3570157" y="1471535"/>
                  <a:pt x="4212236" y="1528997"/>
                </a:cubicBezTo>
                <a:cubicBezTo>
                  <a:pt x="4854315" y="1586459"/>
                  <a:pt x="5485151" y="1190469"/>
                  <a:pt x="6115987" y="794479"/>
                </a:cubicBezTo>
              </a:path>
            </a:pathLst>
          </a:custGeom>
          <a:noFill/>
          <a:ln w="38100">
            <a:solidFill>
              <a:srgbClr val="00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99BA9DC-69A4-495C-9FB2-1D66953F6935}"/>
              </a:ext>
            </a:extLst>
          </p:cNvPr>
          <p:cNvCxnSpPr>
            <a:cxnSpLocks/>
          </p:cNvCxnSpPr>
          <p:nvPr/>
        </p:nvCxnSpPr>
        <p:spPr>
          <a:xfrm>
            <a:off x="407773" y="627111"/>
            <a:ext cx="4819135" cy="0"/>
          </a:xfrm>
          <a:prstGeom prst="line">
            <a:avLst/>
          </a:prstGeom>
          <a:ln w="28575" cap="rnd">
            <a:gradFill flip="none" rotWithShape="1">
              <a:gsLst>
                <a:gs pos="50000">
                  <a:srgbClr val="00A9A9"/>
                </a:gs>
                <a:gs pos="0">
                  <a:srgbClr val="00FFFF"/>
                </a:gs>
                <a:gs pos="100000">
                  <a:srgbClr val="00636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0CB67DE0-8322-43FB-9100-E9C617466154}"/>
              </a:ext>
            </a:extLst>
          </p:cNvPr>
          <p:cNvSpPr/>
          <p:nvPr/>
        </p:nvSpPr>
        <p:spPr>
          <a:xfrm>
            <a:off x="4468563" y="398755"/>
            <a:ext cx="432000" cy="432000"/>
          </a:xfrm>
          <a:prstGeom prst="ellipse">
            <a:avLst/>
          </a:prstGeom>
          <a:solidFill>
            <a:srgbClr val="008B8B"/>
          </a:solidFill>
          <a:ln>
            <a:solidFill>
              <a:srgbClr val="008B8B"/>
            </a:solidFill>
          </a:ln>
          <a:effectLst>
            <a:outerShdw blurRad="1143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ADB89580-99CC-4D73-9AD8-0A25AA036EA4}"/>
              </a:ext>
            </a:extLst>
          </p:cNvPr>
          <p:cNvSpPr/>
          <p:nvPr/>
        </p:nvSpPr>
        <p:spPr>
          <a:xfrm>
            <a:off x="1974239" y="422397"/>
            <a:ext cx="360000" cy="360000"/>
          </a:xfrm>
          <a:prstGeom prst="ellipse">
            <a:avLst/>
          </a:prstGeom>
          <a:solidFill>
            <a:srgbClr val="90EE90"/>
          </a:solidFill>
          <a:ln>
            <a:solidFill>
              <a:srgbClr val="90EE90"/>
            </a:solidFill>
          </a:ln>
          <a:effectLst>
            <a:outerShdw blurRad="1143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3DF7C2C7-A37D-46C1-B179-4C605B72C865}"/>
              </a:ext>
            </a:extLst>
          </p:cNvPr>
          <p:cNvSpPr/>
          <p:nvPr/>
        </p:nvSpPr>
        <p:spPr>
          <a:xfrm>
            <a:off x="3297166" y="422397"/>
            <a:ext cx="360000" cy="360000"/>
          </a:xfrm>
          <a:prstGeom prst="ellipse">
            <a:avLst/>
          </a:prstGeom>
          <a:solidFill>
            <a:srgbClr val="90EE90"/>
          </a:solidFill>
          <a:ln>
            <a:solidFill>
              <a:srgbClr val="90EE90"/>
            </a:solidFill>
          </a:ln>
          <a:effectLst>
            <a:outerShdw blurRad="1143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3CB542-7F3B-45CD-89D5-317B35DB9829}"/>
              </a:ext>
            </a:extLst>
          </p:cNvPr>
          <p:cNvSpPr txBox="1"/>
          <p:nvPr/>
        </p:nvSpPr>
        <p:spPr>
          <a:xfrm>
            <a:off x="592339" y="962397"/>
            <a:ext cx="2929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6363"/>
                </a:solidFill>
              </a:rPr>
              <a:t>Развитие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DEA05F9-6AB1-4EB4-9C96-BB6B7F1F4A5B}"/>
              </a:ext>
            </a:extLst>
          </p:cNvPr>
          <p:cNvSpPr/>
          <p:nvPr/>
        </p:nvSpPr>
        <p:spPr>
          <a:xfrm>
            <a:off x="713927" y="422397"/>
            <a:ext cx="360000" cy="360000"/>
          </a:xfrm>
          <a:prstGeom prst="ellipse">
            <a:avLst/>
          </a:prstGeom>
          <a:solidFill>
            <a:srgbClr val="90EE90"/>
          </a:solidFill>
          <a:ln>
            <a:solidFill>
              <a:srgbClr val="90EE90"/>
            </a:solidFill>
          </a:ln>
          <a:effectLst>
            <a:outerShdw blurRad="1143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Крест 12">
            <a:extLst>
              <a:ext uri="{FF2B5EF4-FFF2-40B4-BE49-F238E27FC236}">
                <a16:creationId xmlns:a16="http://schemas.microsoft.com/office/drawing/2014/main" id="{2C48BBD1-A46D-4B3E-96F6-8AAA0A0EF3BE}"/>
              </a:ext>
            </a:extLst>
          </p:cNvPr>
          <p:cNvSpPr/>
          <p:nvPr/>
        </p:nvSpPr>
        <p:spPr>
          <a:xfrm>
            <a:off x="1039779" y="2719702"/>
            <a:ext cx="360000" cy="360000"/>
          </a:xfrm>
          <a:prstGeom prst="plus">
            <a:avLst>
              <a:gd name="adj" fmla="val 33451"/>
            </a:avLst>
          </a:prstGeom>
          <a:solidFill>
            <a:schemeClr val="bg1"/>
          </a:solidFill>
          <a:ln w="63500">
            <a:gradFill flip="none" rotWithShape="1">
              <a:gsLst>
                <a:gs pos="0">
                  <a:srgbClr val="90EE90"/>
                </a:gs>
                <a:gs pos="92000">
                  <a:srgbClr val="2F4F4F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Крест 13">
            <a:extLst>
              <a:ext uri="{FF2B5EF4-FFF2-40B4-BE49-F238E27FC236}">
                <a16:creationId xmlns:a16="http://schemas.microsoft.com/office/drawing/2014/main" id="{AB7E3D1E-3FF2-4845-8E29-AFEB5C48F673}"/>
              </a:ext>
            </a:extLst>
          </p:cNvPr>
          <p:cNvSpPr/>
          <p:nvPr/>
        </p:nvSpPr>
        <p:spPr>
          <a:xfrm>
            <a:off x="2498659" y="3983663"/>
            <a:ext cx="360000" cy="360000"/>
          </a:xfrm>
          <a:prstGeom prst="plus">
            <a:avLst>
              <a:gd name="adj" fmla="val 33451"/>
            </a:avLst>
          </a:prstGeom>
          <a:solidFill>
            <a:schemeClr val="bg1"/>
          </a:solidFill>
          <a:ln w="63500">
            <a:gradFill flip="none" rotWithShape="1">
              <a:gsLst>
                <a:gs pos="0">
                  <a:srgbClr val="90EE90"/>
                </a:gs>
                <a:gs pos="92000">
                  <a:srgbClr val="2F4F4F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B4DAA-2571-4FCA-80C3-C5DD6CBEBDF2}"/>
              </a:ext>
            </a:extLst>
          </p:cNvPr>
          <p:cNvSpPr txBox="1"/>
          <p:nvPr/>
        </p:nvSpPr>
        <p:spPr>
          <a:xfrm>
            <a:off x="6250897" y="1897176"/>
            <a:ext cx="2703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2F4F4F"/>
                </a:solidFill>
              </a:rPr>
              <a:t>Афиша мероприятий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E5D7BA-7C2B-42F6-ACA3-A7CF3A96970F}"/>
              </a:ext>
            </a:extLst>
          </p:cNvPr>
          <p:cNvSpPr txBox="1"/>
          <p:nvPr/>
        </p:nvSpPr>
        <p:spPr>
          <a:xfrm>
            <a:off x="1608055" y="2667599"/>
            <a:ext cx="3756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2F4F4F"/>
                </a:solidFill>
              </a:rPr>
              <a:t>Система рейтинга и отзывов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17A5C-6EEF-4C4E-B007-06B30215B77D}"/>
              </a:ext>
            </a:extLst>
          </p:cNvPr>
          <p:cNvSpPr txBox="1"/>
          <p:nvPr/>
        </p:nvSpPr>
        <p:spPr>
          <a:xfrm>
            <a:off x="3164496" y="3895676"/>
            <a:ext cx="293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2F4F4F"/>
                </a:solidFill>
              </a:rPr>
              <a:t>Система достижений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15C2D-BCE9-48BA-BEB7-3DDBF7667618}"/>
              </a:ext>
            </a:extLst>
          </p:cNvPr>
          <p:cNvSpPr txBox="1"/>
          <p:nvPr/>
        </p:nvSpPr>
        <p:spPr>
          <a:xfrm>
            <a:off x="7409919" y="4048000"/>
            <a:ext cx="3373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2F4F4F"/>
                </a:solidFill>
              </a:rPr>
              <a:t>Чаты и диалоги </a:t>
            </a:r>
          </a:p>
          <a:p>
            <a:r>
              <a:rPr lang="ru-RU" sz="2000" dirty="0">
                <a:solidFill>
                  <a:srgbClr val="2F4F4F"/>
                </a:solidFill>
              </a:rPr>
              <a:t>	для мероприятий</a:t>
            </a: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E29EE86C-0375-48A1-A904-2B197ACFA7B5}"/>
              </a:ext>
            </a:extLst>
          </p:cNvPr>
          <p:cNvSpPr/>
          <p:nvPr/>
        </p:nvSpPr>
        <p:spPr>
          <a:xfrm rot="3361816">
            <a:off x="3415037" y="3444569"/>
            <a:ext cx="5103832" cy="324144"/>
          </a:xfrm>
          <a:custGeom>
            <a:avLst/>
            <a:gdLst>
              <a:gd name="connsiteX0" fmla="*/ 0 w 5347504"/>
              <a:gd name="connsiteY0" fmla="*/ 347373 h 370523"/>
              <a:gd name="connsiteX1" fmla="*/ 532435 w 5347504"/>
              <a:gd name="connsiteY1" fmla="*/ 23282 h 370523"/>
              <a:gd name="connsiteX2" fmla="*/ 1088020 w 5347504"/>
              <a:gd name="connsiteY2" fmla="*/ 301075 h 370523"/>
              <a:gd name="connsiteX3" fmla="*/ 1736202 w 5347504"/>
              <a:gd name="connsiteY3" fmla="*/ 58006 h 370523"/>
              <a:gd name="connsiteX4" fmla="*/ 2442258 w 5347504"/>
              <a:gd name="connsiteY4" fmla="*/ 347373 h 370523"/>
              <a:gd name="connsiteX5" fmla="*/ 3032567 w 5347504"/>
              <a:gd name="connsiteY5" fmla="*/ 11708 h 370523"/>
              <a:gd name="connsiteX6" fmla="*/ 3796496 w 5347504"/>
              <a:gd name="connsiteY6" fmla="*/ 324224 h 370523"/>
              <a:gd name="connsiteX7" fmla="*/ 4502552 w 5347504"/>
              <a:gd name="connsiteY7" fmla="*/ 133 h 370523"/>
              <a:gd name="connsiteX8" fmla="*/ 5347504 w 5347504"/>
              <a:gd name="connsiteY8" fmla="*/ 370523 h 37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47504" h="370523">
                <a:moveTo>
                  <a:pt x="0" y="347373"/>
                </a:moveTo>
                <a:cubicBezTo>
                  <a:pt x="175549" y="189185"/>
                  <a:pt x="351098" y="30998"/>
                  <a:pt x="532435" y="23282"/>
                </a:cubicBezTo>
                <a:cubicBezTo>
                  <a:pt x="713772" y="15566"/>
                  <a:pt x="887392" y="295288"/>
                  <a:pt x="1088020" y="301075"/>
                </a:cubicBezTo>
                <a:cubicBezTo>
                  <a:pt x="1288648" y="306862"/>
                  <a:pt x="1510496" y="50290"/>
                  <a:pt x="1736202" y="58006"/>
                </a:cubicBezTo>
                <a:cubicBezTo>
                  <a:pt x="1961908" y="65722"/>
                  <a:pt x="2226197" y="355089"/>
                  <a:pt x="2442258" y="347373"/>
                </a:cubicBezTo>
                <a:cubicBezTo>
                  <a:pt x="2658319" y="339657"/>
                  <a:pt x="2806861" y="15566"/>
                  <a:pt x="3032567" y="11708"/>
                </a:cubicBezTo>
                <a:cubicBezTo>
                  <a:pt x="3258273" y="7850"/>
                  <a:pt x="3551499" y="326153"/>
                  <a:pt x="3796496" y="324224"/>
                </a:cubicBezTo>
                <a:cubicBezTo>
                  <a:pt x="4041493" y="322295"/>
                  <a:pt x="4244051" y="-7583"/>
                  <a:pt x="4502552" y="133"/>
                </a:cubicBezTo>
                <a:cubicBezTo>
                  <a:pt x="4761053" y="7849"/>
                  <a:pt x="5054278" y="189186"/>
                  <a:pt x="5347504" y="370523"/>
                </a:cubicBezTo>
              </a:path>
            </a:pathLst>
          </a:custGeom>
          <a:noFill/>
          <a:ln w="38100">
            <a:solidFill>
              <a:srgbClr val="90E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Крест 21">
            <a:extLst>
              <a:ext uri="{FF2B5EF4-FFF2-40B4-BE49-F238E27FC236}">
                <a16:creationId xmlns:a16="http://schemas.microsoft.com/office/drawing/2014/main" id="{8C04CB92-69E0-49A7-B941-451773C3710C}"/>
              </a:ext>
            </a:extLst>
          </p:cNvPr>
          <p:cNvSpPr/>
          <p:nvPr/>
        </p:nvSpPr>
        <p:spPr>
          <a:xfrm>
            <a:off x="5572318" y="1911580"/>
            <a:ext cx="360000" cy="360000"/>
          </a:xfrm>
          <a:prstGeom prst="plus">
            <a:avLst>
              <a:gd name="adj" fmla="val 33451"/>
            </a:avLst>
          </a:prstGeom>
          <a:solidFill>
            <a:schemeClr val="bg1"/>
          </a:solidFill>
          <a:ln w="63500">
            <a:gradFill flip="none" rotWithShape="1">
              <a:gsLst>
                <a:gs pos="0">
                  <a:srgbClr val="90EE90"/>
                </a:gs>
                <a:gs pos="92000">
                  <a:srgbClr val="2F4F4F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ест 22">
            <a:extLst>
              <a:ext uri="{FF2B5EF4-FFF2-40B4-BE49-F238E27FC236}">
                <a16:creationId xmlns:a16="http://schemas.microsoft.com/office/drawing/2014/main" id="{80783E8B-BB76-40AD-8F53-C03CCC6EF9E2}"/>
              </a:ext>
            </a:extLst>
          </p:cNvPr>
          <p:cNvSpPr/>
          <p:nvPr/>
        </p:nvSpPr>
        <p:spPr>
          <a:xfrm>
            <a:off x="6143870" y="2950112"/>
            <a:ext cx="360000" cy="360000"/>
          </a:xfrm>
          <a:prstGeom prst="plus">
            <a:avLst>
              <a:gd name="adj" fmla="val 33451"/>
            </a:avLst>
          </a:prstGeom>
          <a:solidFill>
            <a:schemeClr val="bg1"/>
          </a:solidFill>
          <a:ln w="63500">
            <a:gradFill flip="none" rotWithShape="1">
              <a:gsLst>
                <a:gs pos="0">
                  <a:srgbClr val="90EE90"/>
                </a:gs>
                <a:gs pos="92000">
                  <a:srgbClr val="2F4F4F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Крест 23">
            <a:extLst>
              <a:ext uri="{FF2B5EF4-FFF2-40B4-BE49-F238E27FC236}">
                <a16:creationId xmlns:a16="http://schemas.microsoft.com/office/drawing/2014/main" id="{F10ABFA7-72CB-4585-B183-552CEF7912B2}"/>
              </a:ext>
            </a:extLst>
          </p:cNvPr>
          <p:cNvSpPr/>
          <p:nvPr/>
        </p:nvSpPr>
        <p:spPr>
          <a:xfrm>
            <a:off x="6845180" y="4048000"/>
            <a:ext cx="360000" cy="360000"/>
          </a:xfrm>
          <a:prstGeom prst="plus">
            <a:avLst>
              <a:gd name="adj" fmla="val 33451"/>
            </a:avLst>
          </a:prstGeom>
          <a:solidFill>
            <a:schemeClr val="bg1"/>
          </a:solidFill>
          <a:ln w="63500">
            <a:gradFill flip="none" rotWithShape="1">
              <a:gsLst>
                <a:gs pos="0">
                  <a:srgbClr val="90EE90"/>
                </a:gs>
                <a:gs pos="92000">
                  <a:srgbClr val="2F4F4F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CA874C-CC6E-449E-9C19-63F027DC7D37}"/>
              </a:ext>
            </a:extLst>
          </p:cNvPr>
          <p:cNvSpPr txBox="1"/>
          <p:nvPr/>
        </p:nvSpPr>
        <p:spPr>
          <a:xfrm>
            <a:off x="6833851" y="2930057"/>
            <a:ext cx="3780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2F4F4F"/>
                </a:solidFill>
              </a:rPr>
              <a:t>Поиск по местоположению</a:t>
            </a:r>
          </a:p>
        </p:txBody>
      </p:sp>
    </p:spTree>
    <p:extLst>
      <p:ext uri="{BB962C8B-B14F-4D97-AF65-F5344CB8AC3E}">
        <p14:creationId xmlns:p14="http://schemas.microsoft.com/office/powerpoint/2010/main" val="180762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rgbClr val="00B7B7"/>
            </a:gs>
            <a:gs pos="0">
              <a:srgbClr val="006363"/>
            </a:gs>
            <a:gs pos="100000">
              <a:srgbClr val="00FFFF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6C4B8B8-7EC8-4368-957A-B2025184FCE6}"/>
              </a:ext>
            </a:extLst>
          </p:cNvPr>
          <p:cNvSpPr/>
          <p:nvPr/>
        </p:nvSpPr>
        <p:spPr>
          <a:xfrm>
            <a:off x="3357880" y="2514600"/>
            <a:ext cx="5476240" cy="182880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1016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D820B-FCEA-443D-882E-0DA1D3026DD2}"/>
              </a:ext>
            </a:extLst>
          </p:cNvPr>
          <p:cNvSpPr txBox="1"/>
          <p:nvPr/>
        </p:nvSpPr>
        <p:spPr>
          <a:xfrm>
            <a:off x="3815080" y="2842890"/>
            <a:ext cx="456184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rgbClr val="90EE90"/>
                </a:solidFill>
                <a:latin typeface="Bahnschrift SemiBold" panose="020B0502040204020203" pitchFamily="34" charset="0"/>
              </a:rPr>
              <a:t>Event </a:t>
            </a:r>
            <a:r>
              <a:rPr lang="en-US" sz="5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Sharing</a:t>
            </a:r>
            <a:endParaRPr lang="ru-RU" sz="5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9F17D715-F87D-49ED-87D3-46F5D4534AA5}"/>
              </a:ext>
            </a:extLst>
          </p:cNvPr>
          <p:cNvSpPr/>
          <p:nvPr/>
        </p:nvSpPr>
        <p:spPr>
          <a:xfrm rot="5400000">
            <a:off x="-482600" y="482600"/>
            <a:ext cx="4165600" cy="3200400"/>
          </a:xfrm>
          <a:custGeom>
            <a:avLst/>
            <a:gdLst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500" h="2806700">
                <a:moveTo>
                  <a:pt x="12700" y="0"/>
                </a:moveTo>
                <a:cubicBezTo>
                  <a:pt x="423333" y="533400"/>
                  <a:pt x="1113367" y="-177800"/>
                  <a:pt x="1244600" y="1600200"/>
                </a:cubicBezTo>
                <a:cubicBezTo>
                  <a:pt x="1346265" y="2675467"/>
                  <a:pt x="2658533" y="2404533"/>
                  <a:pt x="3365500" y="2806700"/>
                </a:cubicBezTo>
                <a:lnTo>
                  <a:pt x="0" y="2806700"/>
                </a:lnTo>
                <a:cubicBezTo>
                  <a:pt x="4233" y="1875367"/>
                  <a:pt x="8467" y="944033"/>
                  <a:pt x="12700" y="0"/>
                </a:cubicBezTo>
                <a:close/>
              </a:path>
            </a:pathLst>
          </a:custGeom>
          <a:solidFill>
            <a:srgbClr val="90EE90"/>
          </a:solidFill>
          <a:ln w="57150">
            <a:solidFill>
              <a:srgbClr val="90E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47DEFFF9-075B-4D4F-AE36-8D3971EA11F3}"/>
              </a:ext>
            </a:extLst>
          </p:cNvPr>
          <p:cNvSpPr/>
          <p:nvPr/>
        </p:nvSpPr>
        <p:spPr>
          <a:xfrm rot="10800000">
            <a:off x="9076841" y="0"/>
            <a:ext cx="3115159" cy="4082613"/>
          </a:xfrm>
          <a:custGeom>
            <a:avLst/>
            <a:gdLst>
              <a:gd name="connsiteX0" fmla="*/ 3115159 w 3115159"/>
              <a:gd name="connsiteY0" fmla="*/ 4082613 h 4082613"/>
              <a:gd name="connsiteX1" fmla="*/ 0 w 3115159"/>
              <a:gd name="connsiteY1" fmla="*/ 4082613 h 4082613"/>
              <a:gd name="connsiteX2" fmla="*/ 0 w 3115159"/>
              <a:gd name="connsiteY2" fmla="*/ 0 h 4082613"/>
              <a:gd name="connsiteX3" fmla="*/ 18612 w 3115159"/>
              <a:gd name="connsiteY3" fmla="*/ 17176 h 4082613"/>
              <a:gd name="connsiteX4" fmla="*/ 433646 w 3115159"/>
              <a:gd name="connsiteY4" fmla="*/ 2392996 h 4082613"/>
              <a:gd name="connsiteX5" fmla="*/ 2961294 w 3115159"/>
              <a:gd name="connsiteY5" fmla="*/ 4031684 h 408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5159" h="4082613">
                <a:moveTo>
                  <a:pt x="3115159" y="4082613"/>
                </a:moveTo>
                <a:lnTo>
                  <a:pt x="0" y="4082613"/>
                </a:lnTo>
                <a:lnTo>
                  <a:pt x="0" y="0"/>
                </a:lnTo>
                <a:lnTo>
                  <a:pt x="18612" y="17176"/>
                </a:lnTo>
                <a:cubicBezTo>
                  <a:pt x="182159" y="200599"/>
                  <a:pt x="349572" y="825007"/>
                  <a:pt x="433646" y="2392996"/>
                </a:cubicBezTo>
                <a:cubicBezTo>
                  <a:pt x="528384" y="3772284"/>
                  <a:pt x="1983900" y="3748526"/>
                  <a:pt x="2961294" y="4031684"/>
                </a:cubicBezTo>
                <a:close/>
              </a:path>
            </a:pathLst>
          </a:custGeom>
          <a:solidFill>
            <a:srgbClr val="006363"/>
          </a:solidFill>
          <a:ln w="57150">
            <a:solidFill>
              <a:srgbClr val="00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AAEAECF-1504-44E7-9406-5AFBA8A2EC87}"/>
              </a:ext>
            </a:extLst>
          </p:cNvPr>
          <p:cNvSpPr/>
          <p:nvPr/>
        </p:nvSpPr>
        <p:spPr>
          <a:xfrm rot="3946283">
            <a:off x="605360" y="1940981"/>
            <a:ext cx="1764578" cy="792236"/>
          </a:xfrm>
          <a:custGeom>
            <a:avLst/>
            <a:gdLst>
              <a:gd name="connsiteX0" fmla="*/ 0 w 2043953"/>
              <a:gd name="connsiteY0" fmla="*/ 914400 h 914400"/>
              <a:gd name="connsiteX1" fmla="*/ 215153 w 2043953"/>
              <a:gd name="connsiteY1" fmla="*/ 551330 h 914400"/>
              <a:gd name="connsiteX2" fmla="*/ 685800 w 2043953"/>
              <a:gd name="connsiteY2" fmla="*/ 712694 h 914400"/>
              <a:gd name="connsiteX3" fmla="*/ 847164 w 2043953"/>
              <a:gd name="connsiteY3" fmla="*/ 242047 h 914400"/>
              <a:gd name="connsiteX4" fmla="*/ 1196788 w 2043953"/>
              <a:gd name="connsiteY4" fmla="*/ 430306 h 914400"/>
              <a:gd name="connsiteX5" fmla="*/ 1371600 w 2043953"/>
              <a:gd name="connsiteY5" fmla="*/ 147918 h 914400"/>
              <a:gd name="connsiteX6" fmla="*/ 1748117 w 2043953"/>
              <a:gd name="connsiteY6" fmla="*/ 268942 h 914400"/>
              <a:gd name="connsiteX7" fmla="*/ 2043953 w 2043953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3953" h="914400">
                <a:moveTo>
                  <a:pt x="0" y="914400"/>
                </a:moveTo>
                <a:cubicBezTo>
                  <a:pt x="50426" y="749674"/>
                  <a:pt x="100853" y="584948"/>
                  <a:pt x="215153" y="551330"/>
                </a:cubicBezTo>
                <a:cubicBezTo>
                  <a:pt x="329453" y="517712"/>
                  <a:pt x="580465" y="764241"/>
                  <a:pt x="685800" y="712694"/>
                </a:cubicBezTo>
                <a:cubicBezTo>
                  <a:pt x="791135" y="661147"/>
                  <a:pt x="761999" y="289112"/>
                  <a:pt x="847164" y="242047"/>
                </a:cubicBezTo>
                <a:cubicBezTo>
                  <a:pt x="932329" y="194982"/>
                  <a:pt x="1109382" y="445994"/>
                  <a:pt x="1196788" y="430306"/>
                </a:cubicBezTo>
                <a:cubicBezTo>
                  <a:pt x="1284194" y="414618"/>
                  <a:pt x="1279712" y="174812"/>
                  <a:pt x="1371600" y="147918"/>
                </a:cubicBezTo>
                <a:cubicBezTo>
                  <a:pt x="1463488" y="121024"/>
                  <a:pt x="1636058" y="293595"/>
                  <a:pt x="1748117" y="268942"/>
                </a:cubicBezTo>
                <a:cubicBezTo>
                  <a:pt x="1860176" y="244289"/>
                  <a:pt x="1952064" y="122144"/>
                  <a:pt x="2043953" y="0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87D2818F-1192-489B-87C6-3CCEDC2366A4}"/>
              </a:ext>
            </a:extLst>
          </p:cNvPr>
          <p:cNvSpPr/>
          <p:nvPr/>
        </p:nvSpPr>
        <p:spPr>
          <a:xfrm rot="10073042">
            <a:off x="9607072" y="696823"/>
            <a:ext cx="2072338" cy="922321"/>
          </a:xfrm>
          <a:custGeom>
            <a:avLst/>
            <a:gdLst>
              <a:gd name="connsiteX0" fmla="*/ 0 w 2043953"/>
              <a:gd name="connsiteY0" fmla="*/ 914400 h 914400"/>
              <a:gd name="connsiteX1" fmla="*/ 215153 w 2043953"/>
              <a:gd name="connsiteY1" fmla="*/ 551330 h 914400"/>
              <a:gd name="connsiteX2" fmla="*/ 685800 w 2043953"/>
              <a:gd name="connsiteY2" fmla="*/ 712694 h 914400"/>
              <a:gd name="connsiteX3" fmla="*/ 847164 w 2043953"/>
              <a:gd name="connsiteY3" fmla="*/ 242047 h 914400"/>
              <a:gd name="connsiteX4" fmla="*/ 1196788 w 2043953"/>
              <a:gd name="connsiteY4" fmla="*/ 430306 h 914400"/>
              <a:gd name="connsiteX5" fmla="*/ 1371600 w 2043953"/>
              <a:gd name="connsiteY5" fmla="*/ 147918 h 914400"/>
              <a:gd name="connsiteX6" fmla="*/ 1748117 w 2043953"/>
              <a:gd name="connsiteY6" fmla="*/ 268942 h 914400"/>
              <a:gd name="connsiteX7" fmla="*/ 2043953 w 2043953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3953" h="914400">
                <a:moveTo>
                  <a:pt x="0" y="914400"/>
                </a:moveTo>
                <a:cubicBezTo>
                  <a:pt x="50426" y="749674"/>
                  <a:pt x="100853" y="584948"/>
                  <a:pt x="215153" y="551330"/>
                </a:cubicBezTo>
                <a:cubicBezTo>
                  <a:pt x="329453" y="517712"/>
                  <a:pt x="580465" y="764241"/>
                  <a:pt x="685800" y="712694"/>
                </a:cubicBezTo>
                <a:cubicBezTo>
                  <a:pt x="791135" y="661147"/>
                  <a:pt x="761999" y="289112"/>
                  <a:pt x="847164" y="242047"/>
                </a:cubicBezTo>
                <a:cubicBezTo>
                  <a:pt x="932329" y="194982"/>
                  <a:pt x="1109382" y="445994"/>
                  <a:pt x="1196788" y="430306"/>
                </a:cubicBezTo>
                <a:cubicBezTo>
                  <a:pt x="1284194" y="414618"/>
                  <a:pt x="1279712" y="174812"/>
                  <a:pt x="1371600" y="147918"/>
                </a:cubicBezTo>
                <a:cubicBezTo>
                  <a:pt x="1463488" y="121024"/>
                  <a:pt x="1636058" y="293595"/>
                  <a:pt x="1748117" y="268942"/>
                </a:cubicBezTo>
                <a:cubicBezTo>
                  <a:pt x="1860176" y="244289"/>
                  <a:pt x="1952064" y="122144"/>
                  <a:pt x="2043953" y="0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3C8C8F2B-6B8B-446F-85DA-26D6FBBA303B}"/>
              </a:ext>
            </a:extLst>
          </p:cNvPr>
          <p:cNvSpPr/>
          <p:nvPr/>
        </p:nvSpPr>
        <p:spPr>
          <a:xfrm>
            <a:off x="6042000" y="908508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aseline="-2500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F263C1D4-1C12-468A-8820-700C65C87692}"/>
              </a:ext>
            </a:extLst>
          </p:cNvPr>
          <p:cNvSpPr/>
          <p:nvPr/>
        </p:nvSpPr>
        <p:spPr>
          <a:xfrm>
            <a:off x="5589894" y="136996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aseline="-2500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35D5714-4F37-4D8D-9861-CF2F308145B0}"/>
              </a:ext>
            </a:extLst>
          </p:cNvPr>
          <p:cNvSpPr txBox="1"/>
          <p:nvPr/>
        </p:nvSpPr>
        <p:spPr>
          <a:xfrm>
            <a:off x="8874492" y="6479599"/>
            <a:ext cx="3317507" cy="37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Спасибо за внимание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4EA63B-3F6C-481C-849D-722D58B59DA4}"/>
              </a:ext>
            </a:extLst>
          </p:cNvPr>
          <p:cNvSpPr txBox="1"/>
          <p:nvPr/>
        </p:nvSpPr>
        <p:spPr>
          <a:xfrm>
            <a:off x="4557917" y="3854755"/>
            <a:ext cx="29317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Быстро Удобно Просто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0E0B40E2-3262-4C5B-B79D-10291FCFA034}"/>
              </a:ext>
            </a:extLst>
          </p:cNvPr>
          <p:cNvSpPr/>
          <p:nvPr/>
        </p:nvSpPr>
        <p:spPr>
          <a:xfrm>
            <a:off x="6249818" y="1322513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aseline="-25000"/>
          </a:p>
        </p:txBody>
      </p:sp>
    </p:spTree>
    <p:extLst>
      <p:ext uri="{BB962C8B-B14F-4D97-AF65-F5344CB8AC3E}">
        <p14:creationId xmlns:p14="http://schemas.microsoft.com/office/powerpoint/2010/main" val="385074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00859401-29FD-49FD-8623-54FF643B49EC}"/>
              </a:ext>
            </a:extLst>
          </p:cNvPr>
          <p:cNvSpPr/>
          <p:nvPr/>
        </p:nvSpPr>
        <p:spPr>
          <a:xfrm>
            <a:off x="0" y="3657600"/>
            <a:ext cx="6096000" cy="3200400"/>
          </a:xfrm>
          <a:custGeom>
            <a:avLst/>
            <a:gdLst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930119 w 3365500"/>
              <a:gd name="connsiteY1" fmla="*/ 1731661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930119 w 3365500"/>
              <a:gd name="connsiteY1" fmla="*/ 1731661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500" h="2806700">
                <a:moveTo>
                  <a:pt x="12700" y="0"/>
                </a:moveTo>
                <a:cubicBezTo>
                  <a:pt x="423333" y="533400"/>
                  <a:pt x="724404" y="58831"/>
                  <a:pt x="930119" y="1731661"/>
                </a:cubicBezTo>
                <a:cubicBezTo>
                  <a:pt x="1031784" y="2806928"/>
                  <a:pt x="2658533" y="2404533"/>
                  <a:pt x="3365500" y="2806700"/>
                </a:cubicBezTo>
                <a:lnTo>
                  <a:pt x="0" y="2806700"/>
                </a:lnTo>
                <a:cubicBezTo>
                  <a:pt x="4233" y="1875367"/>
                  <a:pt x="8467" y="944033"/>
                  <a:pt x="12700" y="0"/>
                </a:cubicBezTo>
                <a:close/>
              </a:path>
            </a:pathLst>
          </a:custGeom>
          <a:solidFill>
            <a:srgbClr val="006363"/>
          </a:solidFill>
          <a:ln w="57150">
            <a:solidFill>
              <a:srgbClr val="006363"/>
            </a:solidFill>
          </a:ln>
          <a:effectLst>
            <a:outerShdw blurRad="88900" dist="889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8233EA49-5DE7-4625-89EC-9CB4E7D9E87E}"/>
              </a:ext>
            </a:extLst>
          </p:cNvPr>
          <p:cNvSpPr/>
          <p:nvPr/>
        </p:nvSpPr>
        <p:spPr>
          <a:xfrm>
            <a:off x="2450418" y="5894554"/>
            <a:ext cx="4265176" cy="1300725"/>
          </a:xfrm>
          <a:custGeom>
            <a:avLst/>
            <a:gdLst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14990 w 3822492"/>
              <a:gd name="connsiteY0" fmla="*/ 1075872 h 1075872"/>
              <a:gd name="connsiteX1" fmla="*/ 3822492 w 3822492"/>
              <a:gd name="connsiteY1" fmla="*/ 1045892 h 1075872"/>
              <a:gd name="connsiteX2" fmla="*/ 3642609 w 3822492"/>
              <a:gd name="connsiteY2" fmla="*/ 386325 h 1075872"/>
              <a:gd name="connsiteX3" fmla="*/ 2188564 w 3822492"/>
              <a:gd name="connsiteY3" fmla="*/ 551217 h 1075872"/>
              <a:gd name="connsiteX4" fmla="*/ 0 w 3822492"/>
              <a:gd name="connsiteY4" fmla="*/ 341354 h 1075872"/>
              <a:gd name="connsiteX5" fmla="*/ 14990 w 3822492"/>
              <a:gd name="connsiteY5" fmla="*/ 1075872 h 1075872"/>
              <a:gd name="connsiteX0" fmla="*/ 0 w 3912434"/>
              <a:gd name="connsiteY0" fmla="*/ 1300725 h 1300725"/>
              <a:gd name="connsiteX1" fmla="*/ 3912434 w 3912434"/>
              <a:gd name="connsiteY1" fmla="*/ 1045892 h 1300725"/>
              <a:gd name="connsiteX2" fmla="*/ 3732551 w 3912434"/>
              <a:gd name="connsiteY2" fmla="*/ 386325 h 1300725"/>
              <a:gd name="connsiteX3" fmla="*/ 2278506 w 3912434"/>
              <a:gd name="connsiteY3" fmla="*/ 551217 h 1300725"/>
              <a:gd name="connsiteX4" fmla="*/ 89942 w 3912434"/>
              <a:gd name="connsiteY4" fmla="*/ 341354 h 1300725"/>
              <a:gd name="connsiteX5" fmla="*/ 0 w 3912434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352742 w 4265176"/>
              <a:gd name="connsiteY0" fmla="*/ 1300725 h 1300725"/>
              <a:gd name="connsiteX1" fmla="*/ 4265176 w 4265176"/>
              <a:gd name="connsiteY1" fmla="*/ 1045892 h 1300725"/>
              <a:gd name="connsiteX2" fmla="*/ 4085293 w 4265176"/>
              <a:gd name="connsiteY2" fmla="*/ 386325 h 1300725"/>
              <a:gd name="connsiteX3" fmla="*/ 2631248 w 4265176"/>
              <a:gd name="connsiteY3" fmla="*/ 551217 h 1300725"/>
              <a:gd name="connsiteX4" fmla="*/ 442684 w 4265176"/>
              <a:gd name="connsiteY4" fmla="*/ 341354 h 1300725"/>
              <a:gd name="connsiteX5" fmla="*/ 352742 w 4265176"/>
              <a:gd name="connsiteY5" fmla="*/ 1300725 h 130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76" h="1300725">
                <a:moveTo>
                  <a:pt x="352742" y="1300725"/>
                </a:moveTo>
                <a:lnTo>
                  <a:pt x="4265176" y="1045892"/>
                </a:lnTo>
                <a:cubicBezTo>
                  <a:pt x="4205215" y="826036"/>
                  <a:pt x="4370107" y="516241"/>
                  <a:pt x="4085293" y="386325"/>
                </a:cubicBezTo>
                <a:cubicBezTo>
                  <a:pt x="3885424" y="81525"/>
                  <a:pt x="3175891" y="541223"/>
                  <a:pt x="2631248" y="551217"/>
                </a:cubicBezTo>
                <a:cubicBezTo>
                  <a:pt x="1916716" y="611178"/>
                  <a:pt x="1561950" y="-558055"/>
                  <a:pt x="442684" y="341354"/>
                </a:cubicBezTo>
                <a:cubicBezTo>
                  <a:pt x="97910" y="526232"/>
                  <a:pt x="-306824" y="1040896"/>
                  <a:pt x="352742" y="1300725"/>
                </a:cubicBezTo>
                <a:close/>
              </a:path>
            </a:pathLst>
          </a:custGeom>
          <a:solidFill>
            <a:srgbClr val="B2FCB2"/>
          </a:solidFill>
          <a:ln>
            <a:solidFill>
              <a:srgbClr val="B2FCB2"/>
            </a:solidFill>
          </a:ln>
          <a:effectLst>
            <a:outerShdw blurRad="101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A150476E-478E-4CD7-ADF5-CEED86E4BEAB}"/>
              </a:ext>
            </a:extLst>
          </p:cNvPr>
          <p:cNvSpPr/>
          <p:nvPr/>
        </p:nvSpPr>
        <p:spPr>
          <a:xfrm rot="10996880">
            <a:off x="7059891" y="-197916"/>
            <a:ext cx="5577316" cy="1372567"/>
          </a:xfrm>
          <a:custGeom>
            <a:avLst/>
            <a:gdLst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14990 w 3822492"/>
              <a:gd name="connsiteY0" fmla="*/ 1075872 h 1075872"/>
              <a:gd name="connsiteX1" fmla="*/ 3822492 w 3822492"/>
              <a:gd name="connsiteY1" fmla="*/ 1045892 h 1075872"/>
              <a:gd name="connsiteX2" fmla="*/ 3642609 w 3822492"/>
              <a:gd name="connsiteY2" fmla="*/ 386325 h 1075872"/>
              <a:gd name="connsiteX3" fmla="*/ 2188564 w 3822492"/>
              <a:gd name="connsiteY3" fmla="*/ 551217 h 1075872"/>
              <a:gd name="connsiteX4" fmla="*/ 0 w 3822492"/>
              <a:gd name="connsiteY4" fmla="*/ 341354 h 1075872"/>
              <a:gd name="connsiteX5" fmla="*/ 14990 w 3822492"/>
              <a:gd name="connsiteY5" fmla="*/ 1075872 h 1075872"/>
              <a:gd name="connsiteX0" fmla="*/ 0 w 3912434"/>
              <a:gd name="connsiteY0" fmla="*/ 1300725 h 1300725"/>
              <a:gd name="connsiteX1" fmla="*/ 3912434 w 3912434"/>
              <a:gd name="connsiteY1" fmla="*/ 1045892 h 1300725"/>
              <a:gd name="connsiteX2" fmla="*/ 3732551 w 3912434"/>
              <a:gd name="connsiteY2" fmla="*/ 386325 h 1300725"/>
              <a:gd name="connsiteX3" fmla="*/ 2278506 w 3912434"/>
              <a:gd name="connsiteY3" fmla="*/ 551217 h 1300725"/>
              <a:gd name="connsiteX4" fmla="*/ 89942 w 3912434"/>
              <a:gd name="connsiteY4" fmla="*/ 341354 h 1300725"/>
              <a:gd name="connsiteX5" fmla="*/ 0 w 3912434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352742 w 4265176"/>
              <a:gd name="connsiteY0" fmla="*/ 1300725 h 1300725"/>
              <a:gd name="connsiteX1" fmla="*/ 4265176 w 4265176"/>
              <a:gd name="connsiteY1" fmla="*/ 1045892 h 1300725"/>
              <a:gd name="connsiteX2" fmla="*/ 4085293 w 4265176"/>
              <a:gd name="connsiteY2" fmla="*/ 386325 h 1300725"/>
              <a:gd name="connsiteX3" fmla="*/ 2631248 w 4265176"/>
              <a:gd name="connsiteY3" fmla="*/ 551217 h 1300725"/>
              <a:gd name="connsiteX4" fmla="*/ 442684 w 4265176"/>
              <a:gd name="connsiteY4" fmla="*/ 341354 h 1300725"/>
              <a:gd name="connsiteX5" fmla="*/ 352742 w 4265176"/>
              <a:gd name="connsiteY5" fmla="*/ 1300725 h 1300725"/>
              <a:gd name="connsiteX0" fmla="*/ 352742 w 4313549"/>
              <a:gd name="connsiteY0" fmla="*/ 1300725 h 1300725"/>
              <a:gd name="connsiteX1" fmla="*/ 4265176 w 4313549"/>
              <a:gd name="connsiteY1" fmla="*/ 1045892 h 1300725"/>
              <a:gd name="connsiteX2" fmla="*/ 4175973 w 4313549"/>
              <a:gd name="connsiteY2" fmla="*/ 214491 h 1300725"/>
              <a:gd name="connsiteX3" fmla="*/ 2631248 w 4313549"/>
              <a:gd name="connsiteY3" fmla="*/ 551217 h 1300725"/>
              <a:gd name="connsiteX4" fmla="*/ 442684 w 4313549"/>
              <a:gd name="connsiteY4" fmla="*/ 341354 h 1300725"/>
              <a:gd name="connsiteX5" fmla="*/ 352742 w 4313549"/>
              <a:gd name="connsiteY5" fmla="*/ 1300725 h 1300725"/>
              <a:gd name="connsiteX0" fmla="*/ 352742 w 4313549"/>
              <a:gd name="connsiteY0" fmla="*/ 1368503 h 1368503"/>
              <a:gd name="connsiteX1" fmla="*/ 4265176 w 4313549"/>
              <a:gd name="connsiteY1" fmla="*/ 1113670 h 1368503"/>
              <a:gd name="connsiteX2" fmla="*/ 4175973 w 4313549"/>
              <a:gd name="connsiteY2" fmla="*/ 282269 h 1368503"/>
              <a:gd name="connsiteX3" fmla="*/ 2631248 w 4313549"/>
              <a:gd name="connsiteY3" fmla="*/ 618995 h 1368503"/>
              <a:gd name="connsiteX4" fmla="*/ 442684 w 4313549"/>
              <a:gd name="connsiteY4" fmla="*/ 409132 h 1368503"/>
              <a:gd name="connsiteX5" fmla="*/ 352742 w 4313549"/>
              <a:gd name="connsiteY5" fmla="*/ 1368503 h 1368503"/>
              <a:gd name="connsiteX0" fmla="*/ 352742 w 4294428"/>
              <a:gd name="connsiteY0" fmla="*/ 1368503 h 1368503"/>
              <a:gd name="connsiteX1" fmla="*/ 4265176 w 4294428"/>
              <a:gd name="connsiteY1" fmla="*/ 1113670 h 1368503"/>
              <a:gd name="connsiteX2" fmla="*/ 4175973 w 4294428"/>
              <a:gd name="connsiteY2" fmla="*/ 282269 h 1368503"/>
              <a:gd name="connsiteX3" fmla="*/ 2631248 w 4294428"/>
              <a:gd name="connsiteY3" fmla="*/ 618995 h 1368503"/>
              <a:gd name="connsiteX4" fmla="*/ 442684 w 4294428"/>
              <a:gd name="connsiteY4" fmla="*/ 409132 h 1368503"/>
              <a:gd name="connsiteX5" fmla="*/ 352742 w 4294428"/>
              <a:gd name="connsiteY5" fmla="*/ 1368503 h 1368503"/>
              <a:gd name="connsiteX0" fmla="*/ 352742 w 4294428"/>
              <a:gd name="connsiteY0" fmla="*/ 1368503 h 1368503"/>
              <a:gd name="connsiteX1" fmla="*/ 4265176 w 4294428"/>
              <a:gd name="connsiteY1" fmla="*/ 1113670 h 1368503"/>
              <a:gd name="connsiteX2" fmla="*/ 4175973 w 4294428"/>
              <a:gd name="connsiteY2" fmla="*/ 282269 h 1368503"/>
              <a:gd name="connsiteX3" fmla="*/ 2631248 w 4294428"/>
              <a:gd name="connsiteY3" fmla="*/ 618995 h 1368503"/>
              <a:gd name="connsiteX4" fmla="*/ 442684 w 4294428"/>
              <a:gd name="connsiteY4" fmla="*/ 409132 h 1368503"/>
              <a:gd name="connsiteX5" fmla="*/ 352742 w 4294428"/>
              <a:gd name="connsiteY5" fmla="*/ 1368503 h 1368503"/>
              <a:gd name="connsiteX0" fmla="*/ 352742 w 4265176"/>
              <a:gd name="connsiteY0" fmla="*/ 1368503 h 1368503"/>
              <a:gd name="connsiteX1" fmla="*/ 4265176 w 4265176"/>
              <a:gd name="connsiteY1" fmla="*/ 1113670 h 1368503"/>
              <a:gd name="connsiteX2" fmla="*/ 4175973 w 4265176"/>
              <a:gd name="connsiteY2" fmla="*/ 282269 h 1368503"/>
              <a:gd name="connsiteX3" fmla="*/ 2631248 w 4265176"/>
              <a:gd name="connsiteY3" fmla="*/ 618995 h 1368503"/>
              <a:gd name="connsiteX4" fmla="*/ 442684 w 4265176"/>
              <a:gd name="connsiteY4" fmla="*/ 409132 h 1368503"/>
              <a:gd name="connsiteX5" fmla="*/ 352742 w 4265176"/>
              <a:gd name="connsiteY5" fmla="*/ 1368503 h 136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76" h="1368503">
                <a:moveTo>
                  <a:pt x="352742" y="1368503"/>
                </a:moveTo>
                <a:lnTo>
                  <a:pt x="4265176" y="1113670"/>
                </a:lnTo>
                <a:cubicBezTo>
                  <a:pt x="4205215" y="893814"/>
                  <a:pt x="4291281" y="679534"/>
                  <a:pt x="4175973" y="282269"/>
                </a:cubicBezTo>
                <a:cubicBezTo>
                  <a:pt x="3858091" y="-507233"/>
                  <a:pt x="3175891" y="609001"/>
                  <a:pt x="2631248" y="618995"/>
                </a:cubicBezTo>
                <a:cubicBezTo>
                  <a:pt x="1916716" y="678956"/>
                  <a:pt x="1561950" y="-490277"/>
                  <a:pt x="442684" y="409132"/>
                </a:cubicBezTo>
                <a:cubicBezTo>
                  <a:pt x="97910" y="594010"/>
                  <a:pt x="-306824" y="1108674"/>
                  <a:pt x="352742" y="1368503"/>
                </a:cubicBezTo>
                <a:close/>
              </a:path>
            </a:pathLst>
          </a:custGeom>
          <a:solidFill>
            <a:srgbClr val="90EE90"/>
          </a:solidFill>
          <a:ln>
            <a:solidFill>
              <a:srgbClr val="90EE90"/>
            </a:solidFill>
          </a:ln>
          <a:effectLst>
            <a:outerShdw blurRad="1016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0EE90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BBFD77AC-A973-4E6E-822F-16ED4399D940}"/>
              </a:ext>
            </a:extLst>
          </p:cNvPr>
          <p:cNvSpPr/>
          <p:nvPr/>
        </p:nvSpPr>
        <p:spPr>
          <a:xfrm>
            <a:off x="6385810" y="-164892"/>
            <a:ext cx="6115987" cy="1534579"/>
          </a:xfrm>
          <a:custGeom>
            <a:avLst/>
            <a:gdLst>
              <a:gd name="connsiteX0" fmla="*/ 0 w 6115987"/>
              <a:gd name="connsiteY0" fmla="*/ 0 h 1534579"/>
              <a:gd name="connsiteX1" fmla="*/ 539646 w 6115987"/>
              <a:gd name="connsiteY1" fmla="*/ 1199213 h 1534579"/>
              <a:gd name="connsiteX2" fmla="*/ 2263515 w 6115987"/>
              <a:gd name="connsiteY2" fmla="*/ 449705 h 1534579"/>
              <a:gd name="connsiteX3" fmla="*/ 4212236 w 6115987"/>
              <a:gd name="connsiteY3" fmla="*/ 1528997 h 1534579"/>
              <a:gd name="connsiteX4" fmla="*/ 6115987 w 6115987"/>
              <a:gd name="connsiteY4" fmla="*/ 794479 h 153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5987" h="1534579">
                <a:moveTo>
                  <a:pt x="0" y="0"/>
                </a:moveTo>
                <a:cubicBezTo>
                  <a:pt x="81197" y="562131"/>
                  <a:pt x="162394" y="1124262"/>
                  <a:pt x="539646" y="1199213"/>
                </a:cubicBezTo>
                <a:cubicBezTo>
                  <a:pt x="916899" y="1274164"/>
                  <a:pt x="1651417" y="394741"/>
                  <a:pt x="2263515" y="449705"/>
                </a:cubicBezTo>
                <a:cubicBezTo>
                  <a:pt x="2875613" y="504669"/>
                  <a:pt x="3570157" y="1471535"/>
                  <a:pt x="4212236" y="1528997"/>
                </a:cubicBezTo>
                <a:cubicBezTo>
                  <a:pt x="4854315" y="1586459"/>
                  <a:pt x="5485151" y="1190469"/>
                  <a:pt x="6115987" y="794479"/>
                </a:cubicBezTo>
              </a:path>
            </a:pathLst>
          </a:custGeom>
          <a:noFill/>
          <a:ln w="38100">
            <a:solidFill>
              <a:srgbClr val="00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F166B4-25DD-4C8E-A7E4-0E0456BAD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4" y="265387"/>
            <a:ext cx="3007127" cy="3007127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D7635DF-8969-44A5-8CD2-4C537C64CEE9}"/>
              </a:ext>
            </a:extLst>
          </p:cNvPr>
          <p:cNvSpPr/>
          <p:nvPr/>
        </p:nvSpPr>
        <p:spPr>
          <a:xfrm>
            <a:off x="1678257" y="3560087"/>
            <a:ext cx="1544320" cy="538480"/>
          </a:xfrm>
          <a:prstGeom prst="roundRect">
            <a:avLst/>
          </a:prstGeom>
          <a:solidFill>
            <a:srgbClr val="EDFFFF"/>
          </a:solidFill>
          <a:ln>
            <a:solidFill>
              <a:srgbClr val="ED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4F4F"/>
                </a:solidFill>
              </a:rPr>
              <a:t>Web site</a:t>
            </a:r>
            <a:endParaRPr lang="ru-RU" dirty="0">
              <a:solidFill>
                <a:srgbClr val="2F4F4F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0BA1B4C-1BB5-4F7B-9CD0-E8BAAA328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84" y="2191662"/>
            <a:ext cx="3275330" cy="3275330"/>
          </a:xfrm>
          <a:prstGeom prst="rect">
            <a:avLst/>
          </a:prstGeom>
        </p:spPr>
      </p:pic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DCF39C0E-0870-491F-AE27-1A5FEE1E10A2}"/>
              </a:ext>
            </a:extLst>
          </p:cNvPr>
          <p:cNvSpPr/>
          <p:nvPr/>
        </p:nvSpPr>
        <p:spPr>
          <a:xfrm>
            <a:off x="9076389" y="5693614"/>
            <a:ext cx="1544320" cy="538480"/>
          </a:xfrm>
          <a:prstGeom prst="roundRect">
            <a:avLst/>
          </a:prstGeom>
          <a:solidFill>
            <a:srgbClr val="EDFFFF"/>
          </a:solidFill>
          <a:ln>
            <a:solidFill>
              <a:srgbClr val="ED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4F4F"/>
                </a:solidFill>
              </a:rPr>
              <a:t>GitHub</a:t>
            </a:r>
            <a:endParaRPr lang="ru-RU" dirty="0">
              <a:solidFill>
                <a:srgbClr val="2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18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00859401-29FD-49FD-8623-54FF643B49EC}"/>
              </a:ext>
            </a:extLst>
          </p:cNvPr>
          <p:cNvSpPr/>
          <p:nvPr/>
        </p:nvSpPr>
        <p:spPr>
          <a:xfrm>
            <a:off x="0" y="3657600"/>
            <a:ext cx="6096000" cy="3200400"/>
          </a:xfrm>
          <a:custGeom>
            <a:avLst/>
            <a:gdLst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930119 w 3365500"/>
              <a:gd name="connsiteY1" fmla="*/ 1731661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930119 w 3365500"/>
              <a:gd name="connsiteY1" fmla="*/ 1731661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500" h="2806700">
                <a:moveTo>
                  <a:pt x="12700" y="0"/>
                </a:moveTo>
                <a:cubicBezTo>
                  <a:pt x="423333" y="533400"/>
                  <a:pt x="724404" y="58831"/>
                  <a:pt x="930119" y="1731661"/>
                </a:cubicBezTo>
                <a:cubicBezTo>
                  <a:pt x="1031784" y="2806928"/>
                  <a:pt x="2658533" y="2404533"/>
                  <a:pt x="3365500" y="2806700"/>
                </a:cubicBezTo>
                <a:lnTo>
                  <a:pt x="0" y="2806700"/>
                </a:lnTo>
                <a:cubicBezTo>
                  <a:pt x="4233" y="1875367"/>
                  <a:pt x="8467" y="944033"/>
                  <a:pt x="12700" y="0"/>
                </a:cubicBezTo>
                <a:close/>
              </a:path>
            </a:pathLst>
          </a:custGeom>
          <a:solidFill>
            <a:srgbClr val="006363"/>
          </a:solidFill>
          <a:ln w="57150">
            <a:solidFill>
              <a:srgbClr val="006363"/>
            </a:solidFill>
          </a:ln>
          <a:effectLst>
            <a:outerShdw blurRad="88900" dist="889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CA70A05-69FF-45BC-982B-A91D060DDE12}"/>
              </a:ext>
            </a:extLst>
          </p:cNvPr>
          <p:cNvCxnSpPr/>
          <p:nvPr/>
        </p:nvCxnSpPr>
        <p:spPr>
          <a:xfrm>
            <a:off x="1955272" y="3404286"/>
            <a:ext cx="9520644" cy="0"/>
          </a:xfrm>
          <a:prstGeom prst="line">
            <a:avLst/>
          </a:prstGeom>
          <a:ln w="63500" cap="rnd">
            <a:gradFill flip="none" rotWithShape="1">
              <a:gsLst>
                <a:gs pos="50000">
                  <a:srgbClr val="00A9A9"/>
                </a:gs>
                <a:gs pos="0">
                  <a:srgbClr val="00FFFF"/>
                </a:gs>
                <a:gs pos="100000">
                  <a:srgbClr val="00636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8233EA49-5DE7-4625-89EC-9CB4E7D9E87E}"/>
              </a:ext>
            </a:extLst>
          </p:cNvPr>
          <p:cNvSpPr/>
          <p:nvPr/>
        </p:nvSpPr>
        <p:spPr>
          <a:xfrm>
            <a:off x="2450418" y="5894554"/>
            <a:ext cx="4265176" cy="1300725"/>
          </a:xfrm>
          <a:custGeom>
            <a:avLst/>
            <a:gdLst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14990 w 3822492"/>
              <a:gd name="connsiteY0" fmla="*/ 1075872 h 1075872"/>
              <a:gd name="connsiteX1" fmla="*/ 3822492 w 3822492"/>
              <a:gd name="connsiteY1" fmla="*/ 1045892 h 1075872"/>
              <a:gd name="connsiteX2" fmla="*/ 3642609 w 3822492"/>
              <a:gd name="connsiteY2" fmla="*/ 386325 h 1075872"/>
              <a:gd name="connsiteX3" fmla="*/ 2188564 w 3822492"/>
              <a:gd name="connsiteY3" fmla="*/ 551217 h 1075872"/>
              <a:gd name="connsiteX4" fmla="*/ 0 w 3822492"/>
              <a:gd name="connsiteY4" fmla="*/ 341354 h 1075872"/>
              <a:gd name="connsiteX5" fmla="*/ 14990 w 3822492"/>
              <a:gd name="connsiteY5" fmla="*/ 1075872 h 1075872"/>
              <a:gd name="connsiteX0" fmla="*/ 0 w 3912434"/>
              <a:gd name="connsiteY0" fmla="*/ 1300725 h 1300725"/>
              <a:gd name="connsiteX1" fmla="*/ 3912434 w 3912434"/>
              <a:gd name="connsiteY1" fmla="*/ 1045892 h 1300725"/>
              <a:gd name="connsiteX2" fmla="*/ 3732551 w 3912434"/>
              <a:gd name="connsiteY2" fmla="*/ 386325 h 1300725"/>
              <a:gd name="connsiteX3" fmla="*/ 2278506 w 3912434"/>
              <a:gd name="connsiteY3" fmla="*/ 551217 h 1300725"/>
              <a:gd name="connsiteX4" fmla="*/ 89942 w 3912434"/>
              <a:gd name="connsiteY4" fmla="*/ 341354 h 1300725"/>
              <a:gd name="connsiteX5" fmla="*/ 0 w 3912434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352742 w 4265176"/>
              <a:gd name="connsiteY0" fmla="*/ 1300725 h 1300725"/>
              <a:gd name="connsiteX1" fmla="*/ 4265176 w 4265176"/>
              <a:gd name="connsiteY1" fmla="*/ 1045892 h 1300725"/>
              <a:gd name="connsiteX2" fmla="*/ 4085293 w 4265176"/>
              <a:gd name="connsiteY2" fmla="*/ 386325 h 1300725"/>
              <a:gd name="connsiteX3" fmla="*/ 2631248 w 4265176"/>
              <a:gd name="connsiteY3" fmla="*/ 551217 h 1300725"/>
              <a:gd name="connsiteX4" fmla="*/ 442684 w 4265176"/>
              <a:gd name="connsiteY4" fmla="*/ 341354 h 1300725"/>
              <a:gd name="connsiteX5" fmla="*/ 352742 w 4265176"/>
              <a:gd name="connsiteY5" fmla="*/ 1300725 h 130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76" h="1300725">
                <a:moveTo>
                  <a:pt x="352742" y="1300725"/>
                </a:moveTo>
                <a:lnTo>
                  <a:pt x="4265176" y="1045892"/>
                </a:lnTo>
                <a:cubicBezTo>
                  <a:pt x="4205215" y="826036"/>
                  <a:pt x="4370107" y="516241"/>
                  <a:pt x="4085293" y="386325"/>
                </a:cubicBezTo>
                <a:cubicBezTo>
                  <a:pt x="3885424" y="81525"/>
                  <a:pt x="3175891" y="541223"/>
                  <a:pt x="2631248" y="551217"/>
                </a:cubicBezTo>
                <a:cubicBezTo>
                  <a:pt x="1916716" y="611178"/>
                  <a:pt x="1561950" y="-558055"/>
                  <a:pt x="442684" y="341354"/>
                </a:cubicBezTo>
                <a:cubicBezTo>
                  <a:pt x="97910" y="526232"/>
                  <a:pt x="-306824" y="1040896"/>
                  <a:pt x="352742" y="1300725"/>
                </a:cubicBezTo>
                <a:close/>
              </a:path>
            </a:pathLst>
          </a:custGeom>
          <a:solidFill>
            <a:srgbClr val="B2FCB2"/>
          </a:solidFill>
          <a:ln>
            <a:solidFill>
              <a:srgbClr val="B2FCB2"/>
            </a:solidFill>
          </a:ln>
          <a:effectLst>
            <a:outerShdw blurRad="101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A150476E-478E-4CD7-ADF5-CEED86E4BEAB}"/>
              </a:ext>
            </a:extLst>
          </p:cNvPr>
          <p:cNvSpPr/>
          <p:nvPr/>
        </p:nvSpPr>
        <p:spPr>
          <a:xfrm rot="10996880">
            <a:off x="7059891" y="-197916"/>
            <a:ext cx="5577316" cy="1372567"/>
          </a:xfrm>
          <a:custGeom>
            <a:avLst/>
            <a:gdLst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14990 w 3822492"/>
              <a:gd name="connsiteY0" fmla="*/ 1075872 h 1075872"/>
              <a:gd name="connsiteX1" fmla="*/ 3822492 w 3822492"/>
              <a:gd name="connsiteY1" fmla="*/ 1045892 h 1075872"/>
              <a:gd name="connsiteX2" fmla="*/ 3642609 w 3822492"/>
              <a:gd name="connsiteY2" fmla="*/ 386325 h 1075872"/>
              <a:gd name="connsiteX3" fmla="*/ 2188564 w 3822492"/>
              <a:gd name="connsiteY3" fmla="*/ 551217 h 1075872"/>
              <a:gd name="connsiteX4" fmla="*/ 0 w 3822492"/>
              <a:gd name="connsiteY4" fmla="*/ 341354 h 1075872"/>
              <a:gd name="connsiteX5" fmla="*/ 14990 w 3822492"/>
              <a:gd name="connsiteY5" fmla="*/ 1075872 h 1075872"/>
              <a:gd name="connsiteX0" fmla="*/ 0 w 3912434"/>
              <a:gd name="connsiteY0" fmla="*/ 1300725 h 1300725"/>
              <a:gd name="connsiteX1" fmla="*/ 3912434 w 3912434"/>
              <a:gd name="connsiteY1" fmla="*/ 1045892 h 1300725"/>
              <a:gd name="connsiteX2" fmla="*/ 3732551 w 3912434"/>
              <a:gd name="connsiteY2" fmla="*/ 386325 h 1300725"/>
              <a:gd name="connsiteX3" fmla="*/ 2278506 w 3912434"/>
              <a:gd name="connsiteY3" fmla="*/ 551217 h 1300725"/>
              <a:gd name="connsiteX4" fmla="*/ 89942 w 3912434"/>
              <a:gd name="connsiteY4" fmla="*/ 341354 h 1300725"/>
              <a:gd name="connsiteX5" fmla="*/ 0 w 3912434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352742 w 4265176"/>
              <a:gd name="connsiteY0" fmla="*/ 1300725 h 1300725"/>
              <a:gd name="connsiteX1" fmla="*/ 4265176 w 4265176"/>
              <a:gd name="connsiteY1" fmla="*/ 1045892 h 1300725"/>
              <a:gd name="connsiteX2" fmla="*/ 4085293 w 4265176"/>
              <a:gd name="connsiteY2" fmla="*/ 386325 h 1300725"/>
              <a:gd name="connsiteX3" fmla="*/ 2631248 w 4265176"/>
              <a:gd name="connsiteY3" fmla="*/ 551217 h 1300725"/>
              <a:gd name="connsiteX4" fmla="*/ 442684 w 4265176"/>
              <a:gd name="connsiteY4" fmla="*/ 341354 h 1300725"/>
              <a:gd name="connsiteX5" fmla="*/ 352742 w 4265176"/>
              <a:gd name="connsiteY5" fmla="*/ 1300725 h 1300725"/>
              <a:gd name="connsiteX0" fmla="*/ 352742 w 4313549"/>
              <a:gd name="connsiteY0" fmla="*/ 1300725 h 1300725"/>
              <a:gd name="connsiteX1" fmla="*/ 4265176 w 4313549"/>
              <a:gd name="connsiteY1" fmla="*/ 1045892 h 1300725"/>
              <a:gd name="connsiteX2" fmla="*/ 4175973 w 4313549"/>
              <a:gd name="connsiteY2" fmla="*/ 214491 h 1300725"/>
              <a:gd name="connsiteX3" fmla="*/ 2631248 w 4313549"/>
              <a:gd name="connsiteY3" fmla="*/ 551217 h 1300725"/>
              <a:gd name="connsiteX4" fmla="*/ 442684 w 4313549"/>
              <a:gd name="connsiteY4" fmla="*/ 341354 h 1300725"/>
              <a:gd name="connsiteX5" fmla="*/ 352742 w 4313549"/>
              <a:gd name="connsiteY5" fmla="*/ 1300725 h 1300725"/>
              <a:gd name="connsiteX0" fmla="*/ 352742 w 4313549"/>
              <a:gd name="connsiteY0" fmla="*/ 1368503 h 1368503"/>
              <a:gd name="connsiteX1" fmla="*/ 4265176 w 4313549"/>
              <a:gd name="connsiteY1" fmla="*/ 1113670 h 1368503"/>
              <a:gd name="connsiteX2" fmla="*/ 4175973 w 4313549"/>
              <a:gd name="connsiteY2" fmla="*/ 282269 h 1368503"/>
              <a:gd name="connsiteX3" fmla="*/ 2631248 w 4313549"/>
              <a:gd name="connsiteY3" fmla="*/ 618995 h 1368503"/>
              <a:gd name="connsiteX4" fmla="*/ 442684 w 4313549"/>
              <a:gd name="connsiteY4" fmla="*/ 409132 h 1368503"/>
              <a:gd name="connsiteX5" fmla="*/ 352742 w 4313549"/>
              <a:gd name="connsiteY5" fmla="*/ 1368503 h 1368503"/>
              <a:gd name="connsiteX0" fmla="*/ 352742 w 4294428"/>
              <a:gd name="connsiteY0" fmla="*/ 1368503 h 1368503"/>
              <a:gd name="connsiteX1" fmla="*/ 4265176 w 4294428"/>
              <a:gd name="connsiteY1" fmla="*/ 1113670 h 1368503"/>
              <a:gd name="connsiteX2" fmla="*/ 4175973 w 4294428"/>
              <a:gd name="connsiteY2" fmla="*/ 282269 h 1368503"/>
              <a:gd name="connsiteX3" fmla="*/ 2631248 w 4294428"/>
              <a:gd name="connsiteY3" fmla="*/ 618995 h 1368503"/>
              <a:gd name="connsiteX4" fmla="*/ 442684 w 4294428"/>
              <a:gd name="connsiteY4" fmla="*/ 409132 h 1368503"/>
              <a:gd name="connsiteX5" fmla="*/ 352742 w 4294428"/>
              <a:gd name="connsiteY5" fmla="*/ 1368503 h 1368503"/>
              <a:gd name="connsiteX0" fmla="*/ 352742 w 4294428"/>
              <a:gd name="connsiteY0" fmla="*/ 1368503 h 1368503"/>
              <a:gd name="connsiteX1" fmla="*/ 4265176 w 4294428"/>
              <a:gd name="connsiteY1" fmla="*/ 1113670 h 1368503"/>
              <a:gd name="connsiteX2" fmla="*/ 4175973 w 4294428"/>
              <a:gd name="connsiteY2" fmla="*/ 282269 h 1368503"/>
              <a:gd name="connsiteX3" fmla="*/ 2631248 w 4294428"/>
              <a:gd name="connsiteY3" fmla="*/ 618995 h 1368503"/>
              <a:gd name="connsiteX4" fmla="*/ 442684 w 4294428"/>
              <a:gd name="connsiteY4" fmla="*/ 409132 h 1368503"/>
              <a:gd name="connsiteX5" fmla="*/ 352742 w 4294428"/>
              <a:gd name="connsiteY5" fmla="*/ 1368503 h 1368503"/>
              <a:gd name="connsiteX0" fmla="*/ 352742 w 4265176"/>
              <a:gd name="connsiteY0" fmla="*/ 1368503 h 1368503"/>
              <a:gd name="connsiteX1" fmla="*/ 4265176 w 4265176"/>
              <a:gd name="connsiteY1" fmla="*/ 1113670 h 1368503"/>
              <a:gd name="connsiteX2" fmla="*/ 4175973 w 4265176"/>
              <a:gd name="connsiteY2" fmla="*/ 282269 h 1368503"/>
              <a:gd name="connsiteX3" fmla="*/ 2631248 w 4265176"/>
              <a:gd name="connsiteY3" fmla="*/ 618995 h 1368503"/>
              <a:gd name="connsiteX4" fmla="*/ 442684 w 4265176"/>
              <a:gd name="connsiteY4" fmla="*/ 409132 h 1368503"/>
              <a:gd name="connsiteX5" fmla="*/ 352742 w 4265176"/>
              <a:gd name="connsiteY5" fmla="*/ 1368503 h 136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76" h="1368503">
                <a:moveTo>
                  <a:pt x="352742" y="1368503"/>
                </a:moveTo>
                <a:lnTo>
                  <a:pt x="4265176" y="1113670"/>
                </a:lnTo>
                <a:cubicBezTo>
                  <a:pt x="4205215" y="893814"/>
                  <a:pt x="4291281" y="679534"/>
                  <a:pt x="4175973" y="282269"/>
                </a:cubicBezTo>
                <a:cubicBezTo>
                  <a:pt x="3858091" y="-507233"/>
                  <a:pt x="3175891" y="609001"/>
                  <a:pt x="2631248" y="618995"/>
                </a:cubicBezTo>
                <a:cubicBezTo>
                  <a:pt x="1916716" y="678956"/>
                  <a:pt x="1561950" y="-490277"/>
                  <a:pt x="442684" y="409132"/>
                </a:cubicBezTo>
                <a:cubicBezTo>
                  <a:pt x="97910" y="594010"/>
                  <a:pt x="-306824" y="1108674"/>
                  <a:pt x="352742" y="1368503"/>
                </a:cubicBezTo>
                <a:close/>
              </a:path>
            </a:pathLst>
          </a:custGeom>
          <a:solidFill>
            <a:srgbClr val="90EE90"/>
          </a:solidFill>
          <a:ln>
            <a:solidFill>
              <a:srgbClr val="90EE90"/>
            </a:solidFill>
          </a:ln>
          <a:effectLst>
            <a:outerShdw blurRad="1016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0EE90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BBFD77AC-A973-4E6E-822F-16ED4399D940}"/>
              </a:ext>
            </a:extLst>
          </p:cNvPr>
          <p:cNvSpPr/>
          <p:nvPr/>
        </p:nvSpPr>
        <p:spPr>
          <a:xfrm>
            <a:off x="6385810" y="-164892"/>
            <a:ext cx="6115987" cy="1534579"/>
          </a:xfrm>
          <a:custGeom>
            <a:avLst/>
            <a:gdLst>
              <a:gd name="connsiteX0" fmla="*/ 0 w 6115987"/>
              <a:gd name="connsiteY0" fmla="*/ 0 h 1534579"/>
              <a:gd name="connsiteX1" fmla="*/ 539646 w 6115987"/>
              <a:gd name="connsiteY1" fmla="*/ 1199213 h 1534579"/>
              <a:gd name="connsiteX2" fmla="*/ 2263515 w 6115987"/>
              <a:gd name="connsiteY2" fmla="*/ 449705 h 1534579"/>
              <a:gd name="connsiteX3" fmla="*/ 4212236 w 6115987"/>
              <a:gd name="connsiteY3" fmla="*/ 1528997 h 1534579"/>
              <a:gd name="connsiteX4" fmla="*/ 6115987 w 6115987"/>
              <a:gd name="connsiteY4" fmla="*/ 794479 h 153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5987" h="1534579">
                <a:moveTo>
                  <a:pt x="0" y="0"/>
                </a:moveTo>
                <a:cubicBezTo>
                  <a:pt x="81197" y="562131"/>
                  <a:pt x="162394" y="1124262"/>
                  <a:pt x="539646" y="1199213"/>
                </a:cubicBezTo>
                <a:cubicBezTo>
                  <a:pt x="916899" y="1274164"/>
                  <a:pt x="1651417" y="394741"/>
                  <a:pt x="2263515" y="449705"/>
                </a:cubicBezTo>
                <a:cubicBezTo>
                  <a:pt x="2875613" y="504669"/>
                  <a:pt x="3570157" y="1471535"/>
                  <a:pt x="4212236" y="1528997"/>
                </a:cubicBezTo>
                <a:cubicBezTo>
                  <a:pt x="4854315" y="1586459"/>
                  <a:pt x="5485151" y="1190469"/>
                  <a:pt x="6115987" y="794479"/>
                </a:cubicBezTo>
              </a:path>
            </a:pathLst>
          </a:custGeom>
          <a:noFill/>
          <a:ln w="38100">
            <a:solidFill>
              <a:srgbClr val="00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DDBECB-1333-4B10-8239-2D2C461DB6B1}"/>
              </a:ext>
            </a:extLst>
          </p:cNvPr>
          <p:cNvSpPr txBox="1"/>
          <p:nvPr/>
        </p:nvSpPr>
        <p:spPr>
          <a:xfrm>
            <a:off x="4059785" y="4220910"/>
            <a:ext cx="2873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2F4F4F"/>
                </a:solidFill>
              </a:rPr>
              <a:t>Жизнеспособность бизнес-модели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3EC9E3-FA47-46BD-A839-BAE0A37454AB}"/>
              </a:ext>
            </a:extLst>
          </p:cNvPr>
          <p:cNvSpPr txBox="1"/>
          <p:nvPr/>
        </p:nvSpPr>
        <p:spPr>
          <a:xfrm>
            <a:off x="10077774" y="4252004"/>
            <a:ext cx="13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F4F4F"/>
                </a:solidFill>
              </a:rPr>
              <a:t>Развитие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20BE4-C705-42DF-BFD7-A111E41F2EE6}"/>
              </a:ext>
            </a:extLst>
          </p:cNvPr>
          <p:cNvSpPr txBox="1"/>
          <p:nvPr/>
        </p:nvSpPr>
        <p:spPr>
          <a:xfrm>
            <a:off x="7056736" y="3963845"/>
            <a:ext cx="249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2F4F4F"/>
                </a:solidFill>
              </a:rPr>
              <a:t>Результат</a:t>
            </a:r>
          </a:p>
          <a:p>
            <a:r>
              <a:rPr lang="ru-RU" dirty="0">
                <a:solidFill>
                  <a:srgbClr val="2F4F4F"/>
                </a:solidFill>
              </a:rPr>
              <a:t>- архитектура</a:t>
            </a:r>
          </a:p>
          <a:p>
            <a:pPr algn="ctr"/>
            <a:r>
              <a:rPr lang="ru-RU" dirty="0">
                <a:solidFill>
                  <a:srgbClr val="2F4F4F"/>
                </a:solidFill>
              </a:rPr>
              <a:t>- функциональность решения </a:t>
            </a:r>
          </a:p>
          <a:p>
            <a:endParaRPr lang="ru-RU" dirty="0">
              <a:solidFill>
                <a:srgbClr val="2F4F4F"/>
              </a:solidFill>
            </a:endParaRPr>
          </a:p>
        </p:txBody>
      </p:sp>
      <p:sp>
        <p:nvSpPr>
          <p:cNvPr id="37" name="Блок-схема: ссылка на другую страницу 36">
            <a:extLst>
              <a:ext uri="{FF2B5EF4-FFF2-40B4-BE49-F238E27FC236}">
                <a16:creationId xmlns:a16="http://schemas.microsoft.com/office/drawing/2014/main" id="{A7EBBB59-7F73-46C9-A98D-AB3C5C0599CE}"/>
              </a:ext>
            </a:extLst>
          </p:cNvPr>
          <p:cNvSpPr/>
          <p:nvPr/>
        </p:nvSpPr>
        <p:spPr>
          <a:xfrm>
            <a:off x="2322435" y="2386704"/>
            <a:ext cx="1146842" cy="1544591"/>
          </a:xfrm>
          <a:prstGeom prst="flowChartOffpageConnector">
            <a:avLst/>
          </a:prstGeom>
          <a:solidFill>
            <a:srgbClr val="90EE90"/>
          </a:solidFill>
          <a:ln>
            <a:solidFill>
              <a:srgbClr val="90EE9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BECE99-36EF-4130-B546-EAA0603A753C}"/>
              </a:ext>
            </a:extLst>
          </p:cNvPr>
          <p:cNvSpPr txBox="1"/>
          <p:nvPr/>
        </p:nvSpPr>
        <p:spPr>
          <a:xfrm>
            <a:off x="1832086" y="3992265"/>
            <a:ext cx="2165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2F4F4F"/>
                </a:solidFill>
              </a:rPr>
              <a:t>О проекте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rgbClr val="2F4F4F"/>
                </a:solidFill>
              </a:rPr>
              <a:t>идея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rgbClr val="2F4F4F"/>
                </a:solidFill>
              </a:rPr>
              <a:t>актуальность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15918C-8E90-4136-97E5-FE8D8769616E}"/>
              </a:ext>
            </a:extLst>
          </p:cNvPr>
          <p:cNvSpPr txBox="1"/>
          <p:nvPr/>
        </p:nvSpPr>
        <p:spPr>
          <a:xfrm>
            <a:off x="2717000" y="2676320"/>
            <a:ext cx="357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Блок-схема: ссылка на другую страницу 38">
            <a:extLst>
              <a:ext uri="{FF2B5EF4-FFF2-40B4-BE49-F238E27FC236}">
                <a16:creationId xmlns:a16="http://schemas.microsoft.com/office/drawing/2014/main" id="{02F8D2F2-A249-470C-A683-F643EADB4340}"/>
              </a:ext>
            </a:extLst>
          </p:cNvPr>
          <p:cNvSpPr/>
          <p:nvPr/>
        </p:nvSpPr>
        <p:spPr>
          <a:xfrm>
            <a:off x="4949158" y="2386703"/>
            <a:ext cx="1146842" cy="1544591"/>
          </a:xfrm>
          <a:prstGeom prst="flowChartOffpageConnector">
            <a:avLst/>
          </a:prstGeom>
          <a:solidFill>
            <a:srgbClr val="008B8B"/>
          </a:solidFill>
          <a:ln>
            <a:solidFill>
              <a:srgbClr val="008B8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3D00B0-DF26-4FE0-BB29-143EA78E8F3F}"/>
              </a:ext>
            </a:extLst>
          </p:cNvPr>
          <p:cNvSpPr txBox="1"/>
          <p:nvPr/>
        </p:nvSpPr>
        <p:spPr>
          <a:xfrm>
            <a:off x="5317542" y="2676319"/>
            <a:ext cx="357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" name="Блок-схема: ссылка на другую страницу 40">
            <a:extLst>
              <a:ext uri="{FF2B5EF4-FFF2-40B4-BE49-F238E27FC236}">
                <a16:creationId xmlns:a16="http://schemas.microsoft.com/office/drawing/2014/main" id="{3E0BCCFD-DC45-49FE-A48B-4E7729013400}"/>
              </a:ext>
            </a:extLst>
          </p:cNvPr>
          <p:cNvSpPr/>
          <p:nvPr/>
        </p:nvSpPr>
        <p:spPr>
          <a:xfrm>
            <a:off x="7575881" y="2386703"/>
            <a:ext cx="1146842" cy="1544591"/>
          </a:xfrm>
          <a:prstGeom prst="flowChartOffpageConnector">
            <a:avLst/>
          </a:prstGeom>
          <a:solidFill>
            <a:srgbClr val="90EE90"/>
          </a:solidFill>
          <a:ln>
            <a:solidFill>
              <a:srgbClr val="90EE9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BD5B63-11CE-42C3-BC69-548E73C77FF9}"/>
              </a:ext>
            </a:extLst>
          </p:cNvPr>
          <p:cNvSpPr txBox="1"/>
          <p:nvPr/>
        </p:nvSpPr>
        <p:spPr>
          <a:xfrm>
            <a:off x="7944265" y="2676319"/>
            <a:ext cx="357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Блок-схема: ссылка на другую страницу 42">
            <a:extLst>
              <a:ext uri="{FF2B5EF4-FFF2-40B4-BE49-F238E27FC236}">
                <a16:creationId xmlns:a16="http://schemas.microsoft.com/office/drawing/2014/main" id="{2FD78993-288D-4E92-9C2B-63652496C180}"/>
              </a:ext>
            </a:extLst>
          </p:cNvPr>
          <p:cNvSpPr/>
          <p:nvPr/>
        </p:nvSpPr>
        <p:spPr>
          <a:xfrm>
            <a:off x="10000121" y="2366504"/>
            <a:ext cx="1146842" cy="1544591"/>
          </a:xfrm>
          <a:prstGeom prst="flowChartOffpageConnector">
            <a:avLst/>
          </a:prstGeom>
          <a:solidFill>
            <a:srgbClr val="008B8B"/>
          </a:solidFill>
          <a:ln>
            <a:solidFill>
              <a:srgbClr val="008B8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C2B027-C7CF-4D43-8C8D-E7AE16B1B426}"/>
              </a:ext>
            </a:extLst>
          </p:cNvPr>
          <p:cNvSpPr txBox="1"/>
          <p:nvPr/>
        </p:nvSpPr>
        <p:spPr>
          <a:xfrm>
            <a:off x="10343715" y="2676318"/>
            <a:ext cx="357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8205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00859401-29FD-49FD-8623-54FF643B49EC}"/>
              </a:ext>
            </a:extLst>
          </p:cNvPr>
          <p:cNvSpPr/>
          <p:nvPr/>
        </p:nvSpPr>
        <p:spPr>
          <a:xfrm>
            <a:off x="0" y="3657600"/>
            <a:ext cx="6096000" cy="3200400"/>
          </a:xfrm>
          <a:custGeom>
            <a:avLst/>
            <a:gdLst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930119 w 3365500"/>
              <a:gd name="connsiteY1" fmla="*/ 1731661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930119 w 3365500"/>
              <a:gd name="connsiteY1" fmla="*/ 1731661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500" h="2806700">
                <a:moveTo>
                  <a:pt x="12700" y="0"/>
                </a:moveTo>
                <a:cubicBezTo>
                  <a:pt x="423333" y="533400"/>
                  <a:pt x="724404" y="58831"/>
                  <a:pt x="930119" y="1731661"/>
                </a:cubicBezTo>
                <a:cubicBezTo>
                  <a:pt x="1031784" y="2806928"/>
                  <a:pt x="2658533" y="2404533"/>
                  <a:pt x="3365500" y="2806700"/>
                </a:cubicBezTo>
                <a:lnTo>
                  <a:pt x="0" y="2806700"/>
                </a:lnTo>
                <a:cubicBezTo>
                  <a:pt x="4233" y="1875367"/>
                  <a:pt x="8467" y="944033"/>
                  <a:pt x="12700" y="0"/>
                </a:cubicBezTo>
                <a:close/>
              </a:path>
            </a:pathLst>
          </a:custGeom>
          <a:solidFill>
            <a:srgbClr val="006363"/>
          </a:solidFill>
          <a:ln w="57150">
            <a:solidFill>
              <a:srgbClr val="006363"/>
            </a:solidFill>
          </a:ln>
          <a:effectLst>
            <a:outerShdw blurRad="88900" dist="889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8233EA49-5DE7-4625-89EC-9CB4E7D9E87E}"/>
              </a:ext>
            </a:extLst>
          </p:cNvPr>
          <p:cNvSpPr/>
          <p:nvPr/>
        </p:nvSpPr>
        <p:spPr>
          <a:xfrm>
            <a:off x="2450418" y="5894554"/>
            <a:ext cx="4265176" cy="1300725"/>
          </a:xfrm>
          <a:custGeom>
            <a:avLst/>
            <a:gdLst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14990 w 3822492"/>
              <a:gd name="connsiteY0" fmla="*/ 1075872 h 1075872"/>
              <a:gd name="connsiteX1" fmla="*/ 3822492 w 3822492"/>
              <a:gd name="connsiteY1" fmla="*/ 1045892 h 1075872"/>
              <a:gd name="connsiteX2" fmla="*/ 3642609 w 3822492"/>
              <a:gd name="connsiteY2" fmla="*/ 386325 h 1075872"/>
              <a:gd name="connsiteX3" fmla="*/ 2188564 w 3822492"/>
              <a:gd name="connsiteY3" fmla="*/ 551217 h 1075872"/>
              <a:gd name="connsiteX4" fmla="*/ 0 w 3822492"/>
              <a:gd name="connsiteY4" fmla="*/ 341354 h 1075872"/>
              <a:gd name="connsiteX5" fmla="*/ 14990 w 3822492"/>
              <a:gd name="connsiteY5" fmla="*/ 1075872 h 1075872"/>
              <a:gd name="connsiteX0" fmla="*/ 0 w 3912434"/>
              <a:gd name="connsiteY0" fmla="*/ 1300725 h 1300725"/>
              <a:gd name="connsiteX1" fmla="*/ 3912434 w 3912434"/>
              <a:gd name="connsiteY1" fmla="*/ 1045892 h 1300725"/>
              <a:gd name="connsiteX2" fmla="*/ 3732551 w 3912434"/>
              <a:gd name="connsiteY2" fmla="*/ 386325 h 1300725"/>
              <a:gd name="connsiteX3" fmla="*/ 2278506 w 3912434"/>
              <a:gd name="connsiteY3" fmla="*/ 551217 h 1300725"/>
              <a:gd name="connsiteX4" fmla="*/ 89942 w 3912434"/>
              <a:gd name="connsiteY4" fmla="*/ 341354 h 1300725"/>
              <a:gd name="connsiteX5" fmla="*/ 0 w 3912434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352742 w 4265176"/>
              <a:gd name="connsiteY0" fmla="*/ 1300725 h 1300725"/>
              <a:gd name="connsiteX1" fmla="*/ 4265176 w 4265176"/>
              <a:gd name="connsiteY1" fmla="*/ 1045892 h 1300725"/>
              <a:gd name="connsiteX2" fmla="*/ 4085293 w 4265176"/>
              <a:gd name="connsiteY2" fmla="*/ 386325 h 1300725"/>
              <a:gd name="connsiteX3" fmla="*/ 2631248 w 4265176"/>
              <a:gd name="connsiteY3" fmla="*/ 551217 h 1300725"/>
              <a:gd name="connsiteX4" fmla="*/ 442684 w 4265176"/>
              <a:gd name="connsiteY4" fmla="*/ 341354 h 1300725"/>
              <a:gd name="connsiteX5" fmla="*/ 352742 w 4265176"/>
              <a:gd name="connsiteY5" fmla="*/ 1300725 h 130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76" h="1300725">
                <a:moveTo>
                  <a:pt x="352742" y="1300725"/>
                </a:moveTo>
                <a:lnTo>
                  <a:pt x="4265176" y="1045892"/>
                </a:lnTo>
                <a:cubicBezTo>
                  <a:pt x="4205215" y="826036"/>
                  <a:pt x="4370107" y="516241"/>
                  <a:pt x="4085293" y="386325"/>
                </a:cubicBezTo>
                <a:cubicBezTo>
                  <a:pt x="3885424" y="81525"/>
                  <a:pt x="3175891" y="541223"/>
                  <a:pt x="2631248" y="551217"/>
                </a:cubicBezTo>
                <a:cubicBezTo>
                  <a:pt x="1916716" y="611178"/>
                  <a:pt x="1561950" y="-558055"/>
                  <a:pt x="442684" y="341354"/>
                </a:cubicBezTo>
                <a:cubicBezTo>
                  <a:pt x="97910" y="526232"/>
                  <a:pt x="-306824" y="1040896"/>
                  <a:pt x="352742" y="1300725"/>
                </a:cubicBezTo>
                <a:close/>
              </a:path>
            </a:pathLst>
          </a:custGeom>
          <a:solidFill>
            <a:srgbClr val="B2FCB2"/>
          </a:solidFill>
          <a:ln>
            <a:solidFill>
              <a:srgbClr val="B2FCB2"/>
            </a:solidFill>
          </a:ln>
          <a:effectLst>
            <a:outerShdw blurRad="101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A150476E-478E-4CD7-ADF5-CEED86E4BEAB}"/>
              </a:ext>
            </a:extLst>
          </p:cNvPr>
          <p:cNvSpPr/>
          <p:nvPr/>
        </p:nvSpPr>
        <p:spPr>
          <a:xfrm rot="10996880">
            <a:off x="7059891" y="-197916"/>
            <a:ext cx="5577316" cy="1372567"/>
          </a:xfrm>
          <a:custGeom>
            <a:avLst/>
            <a:gdLst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14990 w 3822492"/>
              <a:gd name="connsiteY0" fmla="*/ 1075872 h 1075872"/>
              <a:gd name="connsiteX1" fmla="*/ 3822492 w 3822492"/>
              <a:gd name="connsiteY1" fmla="*/ 1045892 h 1075872"/>
              <a:gd name="connsiteX2" fmla="*/ 3642609 w 3822492"/>
              <a:gd name="connsiteY2" fmla="*/ 386325 h 1075872"/>
              <a:gd name="connsiteX3" fmla="*/ 2188564 w 3822492"/>
              <a:gd name="connsiteY3" fmla="*/ 551217 h 1075872"/>
              <a:gd name="connsiteX4" fmla="*/ 0 w 3822492"/>
              <a:gd name="connsiteY4" fmla="*/ 341354 h 1075872"/>
              <a:gd name="connsiteX5" fmla="*/ 14990 w 3822492"/>
              <a:gd name="connsiteY5" fmla="*/ 1075872 h 1075872"/>
              <a:gd name="connsiteX0" fmla="*/ 0 w 3912434"/>
              <a:gd name="connsiteY0" fmla="*/ 1300725 h 1300725"/>
              <a:gd name="connsiteX1" fmla="*/ 3912434 w 3912434"/>
              <a:gd name="connsiteY1" fmla="*/ 1045892 h 1300725"/>
              <a:gd name="connsiteX2" fmla="*/ 3732551 w 3912434"/>
              <a:gd name="connsiteY2" fmla="*/ 386325 h 1300725"/>
              <a:gd name="connsiteX3" fmla="*/ 2278506 w 3912434"/>
              <a:gd name="connsiteY3" fmla="*/ 551217 h 1300725"/>
              <a:gd name="connsiteX4" fmla="*/ 89942 w 3912434"/>
              <a:gd name="connsiteY4" fmla="*/ 341354 h 1300725"/>
              <a:gd name="connsiteX5" fmla="*/ 0 w 3912434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352742 w 4265176"/>
              <a:gd name="connsiteY0" fmla="*/ 1300725 h 1300725"/>
              <a:gd name="connsiteX1" fmla="*/ 4265176 w 4265176"/>
              <a:gd name="connsiteY1" fmla="*/ 1045892 h 1300725"/>
              <a:gd name="connsiteX2" fmla="*/ 4085293 w 4265176"/>
              <a:gd name="connsiteY2" fmla="*/ 386325 h 1300725"/>
              <a:gd name="connsiteX3" fmla="*/ 2631248 w 4265176"/>
              <a:gd name="connsiteY3" fmla="*/ 551217 h 1300725"/>
              <a:gd name="connsiteX4" fmla="*/ 442684 w 4265176"/>
              <a:gd name="connsiteY4" fmla="*/ 341354 h 1300725"/>
              <a:gd name="connsiteX5" fmla="*/ 352742 w 4265176"/>
              <a:gd name="connsiteY5" fmla="*/ 1300725 h 1300725"/>
              <a:gd name="connsiteX0" fmla="*/ 352742 w 4313549"/>
              <a:gd name="connsiteY0" fmla="*/ 1300725 h 1300725"/>
              <a:gd name="connsiteX1" fmla="*/ 4265176 w 4313549"/>
              <a:gd name="connsiteY1" fmla="*/ 1045892 h 1300725"/>
              <a:gd name="connsiteX2" fmla="*/ 4175973 w 4313549"/>
              <a:gd name="connsiteY2" fmla="*/ 214491 h 1300725"/>
              <a:gd name="connsiteX3" fmla="*/ 2631248 w 4313549"/>
              <a:gd name="connsiteY3" fmla="*/ 551217 h 1300725"/>
              <a:gd name="connsiteX4" fmla="*/ 442684 w 4313549"/>
              <a:gd name="connsiteY4" fmla="*/ 341354 h 1300725"/>
              <a:gd name="connsiteX5" fmla="*/ 352742 w 4313549"/>
              <a:gd name="connsiteY5" fmla="*/ 1300725 h 1300725"/>
              <a:gd name="connsiteX0" fmla="*/ 352742 w 4313549"/>
              <a:gd name="connsiteY0" fmla="*/ 1368503 h 1368503"/>
              <a:gd name="connsiteX1" fmla="*/ 4265176 w 4313549"/>
              <a:gd name="connsiteY1" fmla="*/ 1113670 h 1368503"/>
              <a:gd name="connsiteX2" fmla="*/ 4175973 w 4313549"/>
              <a:gd name="connsiteY2" fmla="*/ 282269 h 1368503"/>
              <a:gd name="connsiteX3" fmla="*/ 2631248 w 4313549"/>
              <a:gd name="connsiteY3" fmla="*/ 618995 h 1368503"/>
              <a:gd name="connsiteX4" fmla="*/ 442684 w 4313549"/>
              <a:gd name="connsiteY4" fmla="*/ 409132 h 1368503"/>
              <a:gd name="connsiteX5" fmla="*/ 352742 w 4313549"/>
              <a:gd name="connsiteY5" fmla="*/ 1368503 h 1368503"/>
              <a:gd name="connsiteX0" fmla="*/ 352742 w 4294428"/>
              <a:gd name="connsiteY0" fmla="*/ 1368503 h 1368503"/>
              <a:gd name="connsiteX1" fmla="*/ 4265176 w 4294428"/>
              <a:gd name="connsiteY1" fmla="*/ 1113670 h 1368503"/>
              <a:gd name="connsiteX2" fmla="*/ 4175973 w 4294428"/>
              <a:gd name="connsiteY2" fmla="*/ 282269 h 1368503"/>
              <a:gd name="connsiteX3" fmla="*/ 2631248 w 4294428"/>
              <a:gd name="connsiteY3" fmla="*/ 618995 h 1368503"/>
              <a:gd name="connsiteX4" fmla="*/ 442684 w 4294428"/>
              <a:gd name="connsiteY4" fmla="*/ 409132 h 1368503"/>
              <a:gd name="connsiteX5" fmla="*/ 352742 w 4294428"/>
              <a:gd name="connsiteY5" fmla="*/ 1368503 h 1368503"/>
              <a:gd name="connsiteX0" fmla="*/ 352742 w 4294428"/>
              <a:gd name="connsiteY0" fmla="*/ 1368503 h 1368503"/>
              <a:gd name="connsiteX1" fmla="*/ 4265176 w 4294428"/>
              <a:gd name="connsiteY1" fmla="*/ 1113670 h 1368503"/>
              <a:gd name="connsiteX2" fmla="*/ 4175973 w 4294428"/>
              <a:gd name="connsiteY2" fmla="*/ 282269 h 1368503"/>
              <a:gd name="connsiteX3" fmla="*/ 2631248 w 4294428"/>
              <a:gd name="connsiteY3" fmla="*/ 618995 h 1368503"/>
              <a:gd name="connsiteX4" fmla="*/ 442684 w 4294428"/>
              <a:gd name="connsiteY4" fmla="*/ 409132 h 1368503"/>
              <a:gd name="connsiteX5" fmla="*/ 352742 w 4294428"/>
              <a:gd name="connsiteY5" fmla="*/ 1368503 h 1368503"/>
              <a:gd name="connsiteX0" fmla="*/ 352742 w 4265176"/>
              <a:gd name="connsiteY0" fmla="*/ 1368503 h 1368503"/>
              <a:gd name="connsiteX1" fmla="*/ 4265176 w 4265176"/>
              <a:gd name="connsiteY1" fmla="*/ 1113670 h 1368503"/>
              <a:gd name="connsiteX2" fmla="*/ 4175973 w 4265176"/>
              <a:gd name="connsiteY2" fmla="*/ 282269 h 1368503"/>
              <a:gd name="connsiteX3" fmla="*/ 2631248 w 4265176"/>
              <a:gd name="connsiteY3" fmla="*/ 618995 h 1368503"/>
              <a:gd name="connsiteX4" fmla="*/ 442684 w 4265176"/>
              <a:gd name="connsiteY4" fmla="*/ 409132 h 1368503"/>
              <a:gd name="connsiteX5" fmla="*/ 352742 w 4265176"/>
              <a:gd name="connsiteY5" fmla="*/ 1368503 h 136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76" h="1368503">
                <a:moveTo>
                  <a:pt x="352742" y="1368503"/>
                </a:moveTo>
                <a:lnTo>
                  <a:pt x="4265176" y="1113670"/>
                </a:lnTo>
                <a:cubicBezTo>
                  <a:pt x="4205215" y="893814"/>
                  <a:pt x="4291281" y="679534"/>
                  <a:pt x="4175973" y="282269"/>
                </a:cubicBezTo>
                <a:cubicBezTo>
                  <a:pt x="3858091" y="-507233"/>
                  <a:pt x="3175891" y="609001"/>
                  <a:pt x="2631248" y="618995"/>
                </a:cubicBezTo>
                <a:cubicBezTo>
                  <a:pt x="1916716" y="678956"/>
                  <a:pt x="1561950" y="-490277"/>
                  <a:pt x="442684" y="409132"/>
                </a:cubicBezTo>
                <a:cubicBezTo>
                  <a:pt x="97910" y="594010"/>
                  <a:pt x="-306824" y="1108674"/>
                  <a:pt x="352742" y="1368503"/>
                </a:cubicBezTo>
                <a:close/>
              </a:path>
            </a:pathLst>
          </a:custGeom>
          <a:solidFill>
            <a:srgbClr val="90EE90"/>
          </a:solidFill>
          <a:ln>
            <a:solidFill>
              <a:srgbClr val="90EE90"/>
            </a:solidFill>
          </a:ln>
          <a:effectLst>
            <a:outerShdw blurRad="1016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0EE90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BBFD77AC-A973-4E6E-822F-16ED4399D940}"/>
              </a:ext>
            </a:extLst>
          </p:cNvPr>
          <p:cNvSpPr/>
          <p:nvPr/>
        </p:nvSpPr>
        <p:spPr>
          <a:xfrm>
            <a:off x="6385810" y="-164892"/>
            <a:ext cx="6115987" cy="1534579"/>
          </a:xfrm>
          <a:custGeom>
            <a:avLst/>
            <a:gdLst>
              <a:gd name="connsiteX0" fmla="*/ 0 w 6115987"/>
              <a:gd name="connsiteY0" fmla="*/ 0 h 1534579"/>
              <a:gd name="connsiteX1" fmla="*/ 539646 w 6115987"/>
              <a:gd name="connsiteY1" fmla="*/ 1199213 h 1534579"/>
              <a:gd name="connsiteX2" fmla="*/ 2263515 w 6115987"/>
              <a:gd name="connsiteY2" fmla="*/ 449705 h 1534579"/>
              <a:gd name="connsiteX3" fmla="*/ 4212236 w 6115987"/>
              <a:gd name="connsiteY3" fmla="*/ 1528997 h 1534579"/>
              <a:gd name="connsiteX4" fmla="*/ 6115987 w 6115987"/>
              <a:gd name="connsiteY4" fmla="*/ 794479 h 153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5987" h="1534579">
                <a:moveTo>
                  <a:pt x="0" y="0"/>
                </a:moveTo>
                <a:cubicBezTo>
                  <a:pt x="81197" y="562131"/>
                  <a:pt x="162394" y="1124262"/>
                  <a:pt x="539646" y="1199213"/>
                </a:cubicBezTo>
                <a:cubicBezTo>
                  <a:pt x="916899" y="1274164"/>
                  <a:pt x="1651417" y="394741"/>
                  <a:pt x="2263515" y="449705"/>
                </a:cubicBezTo>
                <a:cubicBezTo>
                  <a:pt x="2875613" y="504669"/>
                  <a:pt x="3570157" y="1471535"/>
                  <a:pt x="4212236" y="1528997"/>
                </a:cubicBezTo>
                <a:cubicBezTo>
                  <a:pt x="4854315" y="1586459"/>
                  <a:pt x="5485151" y="1190469"/>
                  <a:pt x="6115987" y="794479"/>
                </a:cubicBezTo>
              </a:path>
            </a:pathLst>
          </a:custGeom>
          <a:noFill/>
          <a:ln w="38100">
            <a:solidFill>
              <a:srgbClr val="00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99BA9DC-69A4-495C-9FB2-1D66953F6935}"/>
              </a:ext>
            </a:extLst>
          </p:cNvPr>
          <p:cNvCxnSpPr>
            <a:cxnSpLocks/>
          </p:cNvCxnSpPr>
          <p:nvPr/>
        </p:nvCxnSpPr>
        <p:spPr>
          <a:xfrm>
            <a:off x="407773" y="627111"/>
            <a:ext cx="4819135" cy="0"/>
          </a:xfrm>
          <a:prstGeom prst="line">
            <a:avLst/>
          </a:prstGeom>
          <a:ln w="28575" cap="rnd">
            <a:gradFill flip="none" rotWithShape="1">
              <a:gsLst>
                <a:gs pos="50000">
                  <a:srgbClr val="00A9A9"/>
                </a:gs>
                <a:gs pos="0">
                  <a:srgbClr val="00FFFF"/>
                </a:gs>
                <a:gs pos="100000">
                  <a:srgbClr val="00636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0CB67DE0-8322-43FB-9100-E9C617466154}"/>
              </a:ext>
            </a:extLst>
          </p:cNvPr>
          <p:cNvSpPr/>
          <p:nvPr/>
        </p:nvSpPr>
        <p:spPr>
          <a:xfrm>
            <a:off x="593144" y="431671"/>
            <a:ext cx="432000" cy="432000"/>
          </a:xfrm>
          <a:prstGeom prst="ellipse">
            <a:avLst/>
          </a:prstGeom>
          <a:solidFill>
            <a:srgbClr val="008B8B"/>
          </a:solidFill>
          <a:ln>
            <a:solidFill>
              <a:srgbClr val="008B8B"/>
            </a:solidFill>
          </a:ln>
          <a:effectLst>
            <a:outerShdw blurRad="1143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B5709AEC-6F51-4815-A097-759A1A5A0985}"/>
              </a:ext>
            </a:extLst>
          </p:cNvPr>
          <p:cNvSpPr/>
          <p:nvPr/>
        </p:nvSpPr>
        <p:spPr>
          <a:xfrm>
            <a:off x="1881549" y="447111"/>
            <a:ext cx="360000" cy="360000"/>
          </a:xfrm>
          <a:prstGeom prst="ellipse">
            <a:avLst/>
          </a:prstGeom>
          <a:solidFill>
            <a:srgbClr val="90EE90"/>
          </a:solidFill>
          <a:ln>
            <a:solidFill>
              <a:srgbClr val="90EE90"/>
            </a:solidFill>
          </a:ln>
          <a:effectLst>
            <a:outerShdw blurRad="1143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ADB89580-99CC-4D73-9AD8-0A25AA036EA4}"/>
              </a:ext>
            </a:extLst>
          </p:cNvPr>
          <p:cNvSpPr/>
          <p:nvPr/>
        </p:nvSpPr>
        <p:spPr>
          <a:xfrm>
            <a:off x="3146057" y="447111"/>
            <a:ext cx="360000" cy="360000"/>
          </a:xfrm>
          <a:prstGeom prst="ellipse">
            <a:avLst/>
          </a:prstGeom>
          <a:solidFill>
            <a:srgbClr val="90EE90"/>
          </a:solidFill>
          <a:ln>
            <a:solidFill>
              <a:srgbClr val="90EE90"/>
            </a:solidFill>
          </a:ln>
          <a:effectLst>
            <a:outerShdw blurRad="1143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3DF7C2C7-A37D-46C1-B179-4C605B72C865}"/>
              </a:ext>
            </a:extLst>
          </p:cNvPr>
          <p:cNvSpPr/>
          <p:nvPr/>
        </p:nvSpPr>
        <p:spPr>
          <a:xfrm>
            <a:off x="4410565" y="447111"/>
            <a:ext cx="360000" cy="360000"/>
          </a:xfrm>
          <a:prstGeom prst="ellipse">
            <a:avLst/>
          </a:prstGeom>
          <a:solidFill>
            <a:srgbClr val="90EE90"/>
          </a:solidFill>
          <a:ln>
            <a:solidFill>
              <a:srgbClr val="90EE90"/>
            </a:solidFill>
          </a:ln>
          <a:effectLst>
            <a:outerShdw blurRad="1143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3CB542-7F3B-45CD-89D5-317B35DB9829}"/>
              </a:ext>
            </a:extLst>
          </p:cNvPr>
          <p:cNvSpPr txBox="1"/>
          <p:nvPr/>
        </p:nvSpPr>
        <p:spPr>
          <a:xfrm>
            <a:off x="592338" y="1002551"/>
            <a:ext cx="2938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6363"/>
                </a:solidFill>
              </a:rPr>
              <a:t>О проекте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DFC199-6ADC-4C26-B0E4-FCBE9622795B}"/>
              </a:ext>
            </a:extLst>
          </p:cNvPr>
          <p:cNvSpPr txBox="1"/>
          <p:nvPr/>
        </p:nvSpPr>
        <p:spPr>
          <a:xfrm>
            <a:off x="4255185" y="1366815"/>
            <a:ext cx="3621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Event Sharing</a:t>
            </a:r>
            <a:r>
              <a:rPr lang="ru-RU" sz="28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 - это</a:t>
            </a: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579A8DEC-CB23-48BB-BA44-7B7FB6830DB5}"/>
              </a:ext>
            </a:extLst>
          </p:cNvPr>
          <p:cNvGrpSpPr/>
          <p:nvPr/>
        </p:nvGrpSpPr>
        <p:grpSpPr>
          <a:xfrm>
            <a:off x="574121" y="2345246"/>
            <a:ext cx="5360666" cy="1513970"/>
            <a:chOff x="506855" y="2372183"/>
            <a:chExt cx="5360666" cy="1394260"/>
          </a:xfrm>
        </p:grpSpPr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0101894B-6C0E-4522-87CE-85099A3B5D97}"/>
                </a:ext>
              </a:extLst>
            </p:cNvPr>
            <p:cNvSpPr/>
            <p:nvPr/>
          </p:nvSpPr>
          <p:spPr>
            <a:xfrm>
              <a:off x="506855" y="2792961"/>
              <a:ext cx="5360666" cy="973482"/>
            </a:xfrm>
            <a:prstGeom prst="roundRect">
              <a:avLst/>
            </a:prstGeom>
            <a:solidFill>
              <a:srgbClr val="90EE90"/>
            </a:solidFill>
            <a:ln>
              <a:solidFill>
                <a:srgbClr val="90EE90"/>
              </a:solidFill>
            </a:ln>
            <a:effectLst>
              <a:outerShdw blurRad="127000" dist="1397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E257FEC-FE05-4C50-8B63-9D3DBE6E1A2C}"/>
                </a:ext>
              </a:extLst>
            </p:cNvPr>
            <p:cNvSpPr txBox="1"/>
            <p:nvPr/>
          </p:nvSpPr>
          <p:spPr>
            <a:xfrm>
              <a:off x="5010907" y="2372183"/>
              <a:ext cx="8566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800" i="1" spc="300" dirty="0">
                  <a:solidFill>
                    <a:srgbClr val="006363"/>
                  </a:solidFill>
                </a:rPr>
                <a:t>01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0FCA242-D3BF-4D5A-B917-B76993A77B57}"/>
                </a:ext>
              </a:extLst>
            </p:cNvPr>
            <p:cNvSpPr txBox="1"/>
            <p:nvPr/>
          </p:nvSpPr>
          <p:spPr>
            <a:xfrm>
              <a:off x="562694" y="2727278"/>
              <a:ext cx="52489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chemeClr val="bg1"/>
                  </a:solidFill>
                </a:rPr>
                <a:t>Быстро </a:t>
              </a:r>
              <a:r>
                <a:rPr lang="ru-RU" sz="2000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ru-RU" sz="1600" dirty="0">
                  <a:solidFill>
                    <a:schemeClr val="bg1"/>
                  </a:solidFill>
                </a:rPr>
                <a:t>	Отображение на интерактивной карте</a:t>
              </a:r>
            </a:p>
            <a:p>
              <a:r>
                <a:rPr lang="ru-RU" sz="1600" dirty="0">
                  <a:solidFill>
                    <a:schemeClr val="bg1"/>
                  </a:solidFill>
                </a:rPr>
                <a:t>	Продуманные фильтры, экономящие время</a:t>
              </a:r>
              <a:endParaRPr lang="ru-RU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7D5CAC29-0AEA-40ED-9A89-244DA18418EA}"/>
              </a:ext>
            </a:extLst>
          </p:cNvPr>
          <p:cNvGrpSpPr/>
          <p:nvPr/>
        </p:nvGrpSpPr>
        <p:grpSpPr>
          <a:xfrm>
            <a:off x="6536157" y="1896565"/>
            <a:ext cx="5416504" cy="1386595"/>
            <a:chOff x="6536157" y="1896565"/>
            <a:chExt cx="5416504" cy="1386595"/>
          </a:xfrm>
        </p:grpSpPr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7C6CBE3E-2D06-4D8D-BDE2-AAF8B06CEB38}"/>
                </a:ext>
              </a:extLst>
            </p:cNvPr>
            <p:cNvSpPr/>
            <p:nvPr/>
          </p:nvSpPr>
          <p:spPr>
            <a:xfrm>
              <a:off x="6536157" y="2309678"/>
              <a:ext cx="5360666" cy="973482"/>
            </a:xfrm>
            <a:prstGeom prst="roundRect">
              <a:avLst/>
            </a:prstGeom>
            <a:solidFill>
              <a:srgbClr val="90EE90"/>
            </a:solidFill>
            <a:ln>
              <a:solidFill>
                <a:srgbClr val="90EE90"/>
              </a:solidFill>
            </a:ln>
            <a:effectLst>
              <a:outerShdw blurRad="127000" dist="1397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2C548DB-BAC8-407C-8186-EED60BD2DBE8}"/>
                </a:ext>
              </a:extLst>
            </p:cNvPr>
            <p:cNvSpPr txBox="1"/>
            <p:nvPr/>
          </p:nvSpPr>
          <p:spPr>
            <a:xfrm>
              <a:off x="11040208" y="1896565"/>
              <a:ext cx="9124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800" i="1" spc="300" dirty="0">
                  <a:solidFill>
                    <a:srgbClr val="006363"/>
                  </a:solidFill>
                </a:rPr>
                <a:t>02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DFB4578-9358-4F4C-B899-C57392BBD5B4}"/>
                </a:ext>
              </a:extLst>
            </p:cNvPr>
            <p:cNvSpPr txBox="1"/>
            <p:nvPr/>
          </p:nvSpPr>
          <p:spPr>
            <a:xfrm>
              <a:off x="6536157" y="2243995"/>
              <a:ext cx="51489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chemeClr val="bg1"/>
                  </a:solidFill>
                </a:rPr>
                <a:t>Удобно </a:t>
              </a:r>
              <a:r>
                <a:rPr lang="ru-RU" sz="2000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ru-RU" sz="1600" dirty="0">
                  <a:solidFill>
                    <a:schemeClr val="bg1"/>
                  </a:solidFill>
                </a:rPr>
                <a:t>	Эффективный способ визуализации</a:t>
              </a:r>
            </a:p>
            <a:p>
              <a:r>
                <a:rPr lang="ru-RU" sz="1600" dirty="0">
                  <a:solidFill>
                    <a:schemeClr val="bg1"/>
                  </a:solidFill>
                </a:rPr>
                <a:t>	Все делается в пару кликов</a:t>
              </a:r>
              <a:endParaRPr lang="ru-RU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71FDCE1C-7116-4F9B-9933-EE6E556C30B2}"/>
              </a:ext>
            </a:extLst>
          </p:cNvPr>
          <p:cNvGrpSpPr/>
          <p:nvPr/>
        </p:nvGrpSpPr>
        <p:grpSpPr>
          <a:xfrm>
            <a:off x="2061549" y="4021176"/>
            <a:ext cx="5360666" cy="1630132"/>
            <a:chOff x="2061548" y="4021176"/>
            <a:chExt cx="6162605" cy="1630132"/>
          </a:xfrm>
        </p:grpSpPr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048CFFA-F697-4FBD-B425-55E9089F3E0A}"/>
                </a:ext>
              </a:extLst>
            </p:cNvPr>
            <p:cNvSpPr/>
            <p:nvPr/>
          </p:nvSpPr>
          <p:spPr>
            <a:xfrm>
              <a:off x="2061548" y="4588642"/>
              <a:ext cx="5893026" cy="1062666"/>
            </a:xfrm>
            <a:prstGeom prst="roundRect">
              <a:avLst/>
            </a:prstGeom>
            <a:solidFill>
              <a:srgbClr val="90EE90"/>
            </a:solidFill>
            <a:ln>
              <a:solidFill>
                <a:srgbClr val="90EE90"/>
              </a:solidFill>
            </a:ln>
            <a:effectLst>
              <a:outerShdw blurRad="127000" dist="1397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FEC2B01-9C17-4592-9591-F96773CAFFEA}"/>
                </a:ext>
              </a:extLst>
            </p:cNvPr>
            <p:cNvSpPr txBox="1"/>
            <p:nvPr/>
          </p:nvSpPr>
          <p:spPr>
            <a:xfrm>
              <a:off x="2124060" y="4527961"/>
              <a:ext cx="6096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chemeClr val="bg1"/>
                  </a:solidFill>
                </a:rPr>
                <a:t>Просто </a:t>
              </a:r>
            </a:p>
            <a:p>
              <a:r>
                <a:rPr lang="ru-RU" sz="2800" dirty="0">
                  <a:solidFill>
                    <a:schemeClr val="bg1"/>
                  </a:solidFill>
                </a:rPr>
                <a:t>	</a:t>
              </a:r>
              <a:r>
                <a:rPr lang="ru-RU" sz="1600" dirty="0">
                  <a:solidFill>
                    <a:schemeClr val="bg1"/>
                  </a:solidFill>
                </a:rPr>
                <a:t>Справится любой пользователь 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BF1581D-4717-4A67-B16F-929EB0303CBB}"/>
                </a:ext>
              </a:extLst>
            </p:cNvPr>
            <p:cNvSpPr txBox="1"/>
            <p:nvPr/>
          </p:nvSpPr>
          <p:spPr>
            <a:xfrm>
              <a:off x="7153972" y="4021176"/>
              <a:ext cx="1070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800" i="1" spc="300" dirty="0">
                  <a:solidFill>
                    <a:srgbClr val="006363"/>
                  </a:solidFill>
                </a:rPr>
                <a:t>03</a:t>
              </a:r>
            </a:p>
          </p:txBody>
        </p:sp>
      </p:grp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E192A021-872D-4A65-9A6C-856194DF93B6}"/>
              </a:ext>
            </a:extLst>
          </p:cNvPr>
          <p:cNvSpPr/>
          <p:nvPr/>
        </p:nvSpPr>
        <p:spPr>
          <a:xfrm>
            <a:off x="7877065" y="4133966"/>
            <a:ext cx="4075596" cy="1150715"/>
          </a:xfrm>
          <a:prstGeom prst="roundRect">
            <a:avLst/>
          </a:prstGeom>
          <a:solidFill>
            <a:srgbClr val="90EE90"/>
          </a:solidFill>
          <a:ln>
            <a:solidFill>
              <a:srgbClr val="90EE90"/>
            </a:solidFill>
          </a:ln>
          <a:effectLst>
            <a:outerShdw blurRad="127000" dist="1397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4C2528-53CF-48AD-A0FE-9F8C423684DB}"/>
              </a:ext>
            </a:extLst>
          </p:cNvPr>
          <p:cNvSpPr txBox="1"/>
          <p:nvPr/>
        </p:nvSpPr>
        <p:spPr>
          <a:xfrm>
            <a:off x="7978346" y="4113829"/>
            <a:ext cx="39743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Для всех</a:t>
            </a:r>
          </a:p>
          <a:p>
            <a:r>
              <a:rPr lang="ru-RU" sz="1600" dirty="0">
                <a:solidFill>
                  <a:schemeClr val="bg1"/>
                </a:solidFill>
              </a:rPr>
              <a:t> </a:t>
            </a:r>
          </a:p>
          <a:p>
            <a:r>
              <a:rPr lang="ru-RU" sz="1600" dirty="0">
                <a:solidFill>
                  <a:schemeClr val="bg1"/>
                </a:solidFill>
              </a:rPr>
              <a:t>	Каждый сможет найти для 	   		          себя что-то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58E496-06BB-4ACC-96F2-79D3EF1739AE}"/>
              </a:ext>
            </a:extLst>
          </p:cNvPr>
          <p:cNvSpPr txBox="1"/>
          <p:nvPr/>
        </p:nvSpPr>
        <p:spPr>
          <a:xfrm>
            <a:off x="11134239" y="3674566"/>
            <a:ext cx="990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i="1" spc="300" dirty="0">
                <a:solidFill>
                  <a:srgbClr val="006363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34219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2DFCC7D7-3AF8-424A-B75A-987745052ABA}"/>
              </a:ext>
            </a:extLst>
          </p:cNvPr>
          <p:cNvSpPr/>
          <p:nvPr/>
        </p:nvSpPr>
        <p:spPr>
          <a:xfrm>
            <a:off x="-59960" y="-74951"/>
            <a:ext cx="7184497" cy="7105338"/>
          </a:xfrm>
          <a:custGeom>
            <a:avLst/>
            <a:gdLst>
              <a:gd name="connsiteX0" fmla="*/ 29981 w 6805535"/>
              <a:gd name="connsiteY0" fmla="*/ 0 h 7105338"/>
              <a:gd name="connsiteX1" fmla="*/ 5996066 w 6805535"/>
              <a:gd name="connsiteY1" fmla="*/ 29981 h 7105338"/>
              <a:gd name="connsiteX2" fmla="*/ 6805535 w 6805535"/>
              <a:gd name="connsiteY2" fmla="*/ 2818151 h 7105338"/>
              <a:gd name="connsiteX3" fmla="*/ 5486400 w 6805535"/>
              <a:gd name="connsiteY3" fmla="*/ 7045377 h 7105338"/>
              <a:gd name="connsiteX4" fmla="*/ 0 w 6805535"/>
              <a:gd name="connsiteY4" fmla="*/ 7105338 h 7105338"/>
              <a:gd name="connsiteX5" fmla="*/ 0 w 6805535"/>
              <a:gd name="connsiteY5" fmla="*/ 134912 h 7105338"/>
              <a:gd name="connsiteX6" fmla="*/ 29981 w 6805535"/>
              <a:gd name="connsiteY6" fmla="*/ 0 h 7105338"/>
              <a:gd name="connsiteX0" fmla="*/ 29981 w 6805535"/>
              <a:gd name="connsiteY0" fmla="*/ 0 h 7105338"/>
              <a:gd name="connsiteX1" fmla="*/ 5996066 w 6805535"/>
              <a:gd name="connsiteY1" fmla="*/ 29981 h 7105338"/>
              <a:gd name="connsiteX2" fmla="*/ 6805535 w 6805535"/>
              <a:gd name="connsiteY2" fmla="*/ 2818151 h 7105338"/>
              <a:gd name="connsiteX3" fmla="*/ 5486400 w 6805535"/>
              <a:gd name="connsiteY3" fmla="*/ 7045377 h 7105338"/>
              <a:gd name="connsiteX4" fmla="*/ 0 w 6805535"/>
              <a:gd name="connsiteY4" fmla="*/ 7105338 h 7105338"/>
              <a:gd name="connsiteX5" fmla="*/ 0 w 6805535"/>
              <a:gd name="connsiteY5" fmla="*/ 134912 h 7105338"/>
              <a:gd name="connsiteX6" fmla="*/ 29981 w 6805535"/>
              <a:gd name="connsiteY6" fmla="*/ 0 h 7105338"/>
              <a:gd name="connsiteX0" fmla="*/ 29981 w 6805535"/>
              <a:gd name="connsiteY0" fmla="*/ 0 h 7105338"/>
              <a:gd name="connsiteX1" fmla="*/ 5996066 w 6805535"/>
              <a:gd name="connsiteY1" fmla="*/ 29981 h 7105338"/>
              <a:gd name="connsiteX2" fmla="*/ 6805535 w 6805535"/>
              <a:gd name="connsiteY2" fmla="*/ 2818151 h 7105338"/>
              <a:gd name="connsiteX3" fmla="*/ 5486400 w 6805535"/>
              <a:gd name="connsiteY3" fmla="*/ 7045377 h 7105338"/>
              <a:gd name="connsiteX4" fmla="*/ 0 w 6805535"/>
              <a:gd name="connsiteY4" fmla="*/ 7105338 h 7105338"/>
              <a:gd name="connsiteX5" fmla="*/ 0 w 6805535"/>
              <a:gd name="connsiteY5" fmla="*/ 134912 h 7105338"/>
              <a:gd name="connsiteX6" fmla="*/ 29981 w 6805535"/>
              <a:gd name="connsiteY6" fmla="*/ 0 h 7105338"/>
              <a:gd name="connsiteX0" fmla="*/ 29981 w 6805535"/>
              <a:gd name="connsiteY0" fmla="*/ 0 h 7105338"/>
              <a:gd name="connsiteX1" fmla="*/ 5996066 w 6805535"/>
              <a:gd name="connsiteY1" fmla="*/ 29981 h 7105338"/>
              <a:gd name="connsiteX2" fmla="*/ 6805535 w 6805535"/>
              <a:gd name="connsiteY2" fmla="*/ 2818151 h 7105338"/>
              <a:gd name="connsiteX3" fmla="*/ 5486400 w 6805535"/>
              <a:gd name="connsiteY3" fmla="*/ 7045377 h 7105338"/>
              <a:gd name="connsiteX4" fmla="*/ 0 w 6805535"/>
              <a:gd name="connsiteY4" fmla="*/ 7105338 h 7105338"/>
              <a:gd name="connsiteX5" fmla="*/ 0 w 6805535"/>
              <a:gd name="connsiteY5" fmla="*/ 134912 h 7105338"/>
              <a:gd name="connsiteX6" fmla="*/ 29981 w 6805535"/>
              <a:gd name="connsiteY6" fmla="*/ 0 h 7105338"/>
              <a:gd name="connsiteX0" fmla="*/ 29981 w 7092810"/>
              <a:gd name="connsiteY0" fmla="*/ 0 h 7105338"/>
              <a:gd name="connsiteX1" fmla="*/ 5996066 w 7092810"/>
              <a:gd name="connsiteY1" fmla="*/ 29981 h 7105338"/>
              <a:gd name="connsiteX2" fmla="*/ 6805535 w 7092810"/>
              <a:gd name="connsiteY2" fmla="*/ 2818151 h 7105338"/>
              <a:gd name="connsiteX3" fmla="*/ 5486400 w 7092810"/>
              <a:gd name="connsiteY3" fmla="*/ 7045377 h 7105338"/>
              <a:gd name="connsiteX4" fmla="*/ 0 w 7092810"/>
              <a:gd name="connsiteY4" fmla="*/ 7105338 h 7105338"/>
              <a:gd name="connsiteX5" fmla="*/ 0 w 7092810"/>
              <a:gd name="connsiteY5" fmla="*/ 134912 h 7105338"/>
              <a:gd name="connsiteX6" fmla="*/ 29981 w 7092810"/>
              <a:gd name="connsiteY6" fmla="*/ 0 h 7105338"/>
              <a:gd name="connsiteX0" fmla="*/ 29981 w 7092810"/>
              <a:gd name="connsiteY0" fmla="*/ 0 h 7105338"/>
              <a:gd name="connsiteX1" fmla="*/ 5996066 w 7092810"/>
              <a:gd name="connsiteY1" fmla="*/ 29981 h 7105338"/>
              <a:gd name="connsiteX2" fmla="*/ 6805535 w 7092810"/>
              <a:gd name="connsiteY2" fmla="*/ 2818151 h 7105338"/>
              <a:gd name="connsiteX3" fmla="*/ 5486400 w 7092810"/>
              <a:gd name="connsiteY3" fmla="*/ 7045377 h 7105338"/>
              <a:gd name="connsiteX4" fmla="*/ 0 w 7092810"/>
              <a:gd name="connsiteY4" fmla="*/ 7105338 h 7105338"/>
              <a:gd name="connsiteX5" fmla="*/ 0 w 7092810"/>
              <a:gd name="connsiteY5" fmla="*/ 134912 h 7105338"/>
              <a:gd name="connsiteX6" fmla="*/ 29981 w 7092810"/>
              <a:gd name="connsiteY6" fmla="*/ 0 h 7105338"/>
              <a:gd name="connsiteX0" fmla="*/ 29981 w 7092810"/>
              <a:gd name="connsiteY0" fmla="*/ 0 h 7105338"/>
              <a:gd name="connsiteX1" fmla="*/ 5996066 w 7092810"/>
              <a:gd name="connsiteY1" fmla="*/ 29981 h 7105338"/>
              <a:gd name="connsiteX2" fmla="*/ 6805535 w 7092810"/>
              <a:gd name="connsiteY2" fmla="*/ 2818151 h 7105338"/>
              <a:gd name="connsiteX3" fmla="*/ 5486400 w 7092810"/>
              <a:gd name="connsiteY3" fmla="*/ 7045377 h 7105338"/>
              <a:gd name="connsiteX4" fmla="*/ 0 w 7092810"/>
              <a:gd name="connsiteY4" fmla="*/ 7105338 h 7105338"/>
              <a:gd name="connsiteX5" fmla="*/ 0 w 7092810"/>
              <a:gd name="connsiteY5" fmla="*/ 134912 h 7105338"/>
              <a:gd name="connsiteX6" fmla="*/ 29981 w 7092810"/>
              <a:gd name="connsiteY6" fmla="*/ 0 h 7105338"/>
              <a:gd name="connsiteX0" fmla="*/ 29981 w 7184497"/>
              <a:gd name="connsiteY0" fmla="*/ 0 h 7105338"/>
              <a:gd name="connsiteX1" fmla="*/ 5996066 w 7184497"/>
              <a:gd name="connsiteY1" fmla="*/ 29981 h 7105338"/>
              <a:gd name="connsiteX2" fmla="*/ 6805535 w 7184497"/>
              <a:gd name="connsiteY2" fmla="*/ 2818151 h 7105338"/>
              <a:gd name="connsiteX3" fmla="*/ 5486400 w 7184497"/>
              <a:gd name="connsiteY3" fmla="*/ 7045377 h 7105338"/>
              <a:gd name="connsiteX4" fmla="*/ 0 w 7184497"/>
              <a:gd name="connsiteY4" fmla="*/ 7105338 h 7105338"/>
              <a:gd name="connsiteX5" fmla="*/ 0 w 7184497"/>
              <a:gd name="connsiteY5" fmla="*/ 134912 h 7105338"/>
              <a:gd name="connsiteX6" fmla="*/ 29981 w 7184497"/>
              <a:gd name="connsiteY6" fmla="*/ 0 h 71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4497" h="7105338">
                <a:moveTo>
                  <a:pt x="29981" y="0"/>
                </a:moveTo>
                <a:lnTo>
                  <a:pt x="5996066" y="29981"/>
                </a:lnTo>
                <a:cubicBezTo>
                  <a:pt x="7330190" y="1334125"/>
                  <a:pt x="7450112" y="1993692"/>
                  <a:pt x="6805535" y="2818151"/>
                </a:cubicBezTo>
                <a:cubicBezTo>
                  <a:pt x="5391462" y="4287186"/>
                  <a:pt x="5926112" y="5636302"/>
                  <a:pt x="5486400" y="7045377"/>
                </a:cubicBezTo>
                <a:lnTo>
                  <a:pt x="0" y="7105338"/>
                </a:lnTo>
                <a:lnTo>
                  <a:pt x="0" y="134912"/>
                </a:lnTo>
                <a:lnTo>
                  <a:pt x="29981" y="0"/>
                </a:lnTo>
                <a:close/>
              </a:path>
            </a:pathLst>
          </a:custGeom>
          <a:solidFill>
            <a:srgbClr val="008B8B"/>
          </a:solidFill>
          <a:ln>
            <a:solidFill>
              <a:srgbClr val="008B8B"/>
            </a:solidFill>
          </a:ln>
          <a:effectLst>
            <a:outerShdw blurRad="76200" dist="508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35D18791-7FA2-4830-8C89-22B563325825}"/>
              </a:ext>
            </a:extLst>
          </p:cNvPr>
          <p:cNvSpPr/>
          <p:nvPr/>
        </p:nvSpPr>
        <p:spPr>
          <a:xfrm>
            <a:off x="5081666" y="-584615"/>
            <a:ext cx="2473377" cy="7959776"/>
          </a:xfrm>
          <a:custGeom>
            <a:avLst/>
            <a:gdLst>
              <a:gd name="connsiteX0" fmla="*/ 519603 w 2697194"/>
              <a:gd name="connsiteY0" fmla="*/ 0 h 7600013"/>
              <a:gd name="connsiteX1" fmla="*/ 2693177 w 2697194"/>
              <a:gd name="connsiteY1" fmla="*/ 2353456 h 7600013"/>
              <a:gd name="connsiteX2" fmla="*/ 39918 w 2697194"/>
              <a:gd name="connsiteY2" fmla="*/ 4661941 h 7600013"/>
              <a:gd name="connsiteX3" fmla="*/ 1344062 w 2697194"/>
              <a:gd name="connsiteY3" fmla="*/ 7600013 h 760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194" h="7600013">
                <a:moveTo>
                  <a:pt x="519603" y="0"/>
                </a:moveTo>
                <a:cubicBezTo>
                  <a:pt x="1646364" y="788233"/>
                  <a:pt x="2773125" y="1576466"/>
                  <a:pt x="2693177" y="2353456"/>
                </a:cubicBezTo>
                <a:cubicBezTo>
                  <a:pt x="2613230" y="3130446"/>
                  <a:pt x="264770" y="3787515"/>
                  <a:pt x="39918" y="4661941"/>
                </a:cubicBezTo>
                <a:cubicBezTo>
                  <a:pt x="-184934" y="5536367"/>
                  <a:pt x="579564" y="6568190"/>
                  <a:pt x="1344062" y="7600013"/>
                </a:cubicBezTo>
              </a:path>
            </a:pathLst>
          </a:custGeom>
          <a:noFill/>
          <a:ln w="38100">
            <a:solidFill>
              <a:srgbClr val="90E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E5224-2183-4782-97B3-6E0AEE712C24}"/>
              </a:ext>
            </a:extLst>
          </p:cNvPr>
          <p:cNvSpPr txBox="1"/>
          <p:nvPr/>
        </p:nvSpPr>
        <p:spPr>
          <a:xfrm>
            <a:off x="324985" y="224853"/>
            <a:ext cx="3077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90EE90"/>
                </a:solidFill>
              </a:rPr>
              <a:t>Актуальность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CD381D2-531E-460E-88F9-93AC87EE75B1}"/>
              </a:ext>
            </a:extLst>
          </p:cNvPr>
          <p:cNvGrpSpPr/>
          <p:nvPr/>
        </p:nvGrpSpPr>
        <p:grpSpPr>
          <a:xfrm rot="1413205">
            <a:off x="6911969" y="1595386"/>
            <a:ext cx="5001523" cy="5126637"/>
            <a:chOff x="3787712" y="359763"/>
            <a:chExt cx="1620000" cy="1620000"/>
          </a:xfrm>
        </p:grpSpPr>
        <p:sp>
          <p:nvSpPr>
            <p:cNvPr id="7" name="Дуга 6">
              <a:extLst>
                <a:ext uri="{FF2B5EF4-FFF2-40B4-BE49-F238E27FC236}">
                  <a16:creationId xmlns:a16="http://schemas.microsoft.com/office/drawing/2014/main" id="{75BF7959-C7A7-48EB-87F6-A90A8161A4FC}"/>
                </a:ext>
              </a:extLst>
            </p:cNvPr>
            <p:cNvSpPr/>
            <p:nvPr/>
          </p:nvSpPr>
          <p:spPr>
            <a:xfrm>
              <a:off x="3787712" y="359763"/>
              <a:ext cx="1620000" cy="1620000"/>
            </a:xfrm>
            <a:prstGeom prst="arc">
              <a:avLst>
                <a:gd name="adj1" fmla="val 16200000"/>
                <a:gd name="adj2" fmla="val 11631984"/>
              </a:avLst>
            </a:prstGeom>
            <a:ln w="152400" cap="rnd">
              <a:solidFill>
                <a:srgbClr val="90EE90">
                  <a:alpha val="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Дуга 9">
              <a:extLst>
                <a:ext uri="{FF2B5EF4-FFF2-40B4-BE49-F238E27FC236}">
                  <a16:creationId xmlns:a16="http://schemas.microsoft.com/office/drawing/2014/main" id="{BDBA276B-CB96-469D-A393-54D12ABE28C5}"/>
                </a:ext>
              </a:extLst>
            </p:cNvPr>
            <p:cNvSpPr/>
            <p:nvPr/>
          </p:nvSpPr>
          <p:spPr>
            <a:xfrm>
              <a:off x="4003712" y="575763"/>
              <a:ext cx="1188000" cy="1188000"/>
            </a:xfrm>
            <a:prstGeom prst="arc">
              <a:avLst>
                <a:gd name="adj1" fmla="val 16200000"/>
                <a:gd name="adj2" fmla="val 9582374"/>
              </a:avLst>
            </a:prstGeom>
            <a:ln w="127000" cap="rnd">
              <a:solidFill>
                <a:srgbClr val="90EE90">
                  <a:alpha val="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Дуга 10">
              <a:extLst>
                <a:ext uri="{FF2B5EF4-FFF2-40B4-BE49-F238E27FC236}">
                  <a16:creationId xmlns:a16="http://schemas.microsoft.com/office/drawing/2014/main" id="{24F47B6B-59CB-4436-AAE6-8626AFD447F8}"/>
                </a:ext>
              </a:extLst>
            </p:cNvPr>
            <p:cNvSpPr/>
            <p:nvPr/>
          </p:nvSpPr>
          <p:spPr>
            <a:xfrm>
              <a:off x="4201712" y="773763"/>
              <a:ext cx="792000" cy="792000"/>
            </a:xfrm>
            <a:prstGeom prst="arc">
              <a:avLst>
                <a:gd name="adj1" fmla="val 16352531"/>
                <a:gd name="adj2" fmla="val 7517860"/>
              </a:avLst>
            </a:prstGeom>
            <a:ln w="95250" cap="rnd">
              <a:solidFill>
                <a:srgbClr val="90EE90">
                  <a:alpha val="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D321E41-DF19-49A9-B8B1-2485B715F6D6}"/>
              </a:ext>
            </a:extLst>
          </p:cNvPr>
          <p:cNvSpPr txBox="1"/>
          <p:nvPr/>
        </p:nvSpPr>
        <p:spPr>
          <a:xfrm>
            <a:off x="-17468" y="1518048"/>
            <a:ext cx="758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Нехватка удобных аналогов с обширным спектром мероприятий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DF25D-C730-46F4-B0AE-3D54748B5F4F}"/>
              </a:ext>
            </a:extLst>
          </p:cNvPr>
          <p:cNvSpPr txBox="1"/>
          <p:nvPr/>
        </p:nvSpPr>
        <p:spPr>
          <a:xfrm>
            <a:off x="-36015" y="2521378"/>
            <a:ext cx="617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Продвижение и распространение локальных событий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43D9A-9D39-49DD-9919-2E081F0A99A2}"/>
              </a:ext>
            </a:extLst>
          </p:cNvPr>
          <p:cNvSpPr txBox="1"/>
          <p:nvPr/>
        </p:nvSpPr>
        <p:spPr>
          <a:xfrm>
            <a:off x="9496" y="3371721"/>
            <a:ext cx="506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Открытый доступ к форматированию</a:t>
            </a:r>
          </a:p>
          <a:p>
            <a:r>
              <a:rPr lang="ru-RU" dirty="0">
                <a:solidFill>
                  <a:schemeClr val="bg1"/>
                </a:solidFill>
              </a:rPr>
              <a:t> 		и добавлению мероприятий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49156D-3D31-4A81-953D-3B5DFEEC273F}"/>
              </a:ext>
            </a:extLst>
          </p:cNvPr>
          <p:cNvSpPr txBox="1"/>
          <p:nvPr/>
        </p:nvSpPr>
        <p:spPr>
          <a:xfrm>
            <a:off x="9496" y="4591216"/>
            <a:ext cx="506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Для людей, желающих разнообразить досуг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8D0D40-D7B0-4D5B-BFBD-15A5924AC6CC}"/>
              </a:ext>
            </a:extLst>
          </p:cNvPr>
          <p:cNvSpPr txBox="1"/>
          <p:nvPr/>
        </p:nvSpPr>
        <p:spPr>
          <a:xfrm>
            <a:off x="9496" y="5796032"/>
            <a:ext cx="595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Возможность каждому реализовать свои 					        идеи и начинания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5D13C5-F102-40CA-A8BA-FE0A762717DC}"/>
              </a:ext>
            </a:extLst>
          </p:cNvPr>
          <p:cNvSpPr txBox="1"/>
          <p:nvPr/>
        </p:nvSpPr>
        <p:spPr>
          <a:xfrm>
            <a:off x="8596342" y="434417"/>
            <a:ext cx="223080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6000" dirty="0">
                <a:gradFill>
                  <a:gsLst>
                    <a:gs pos="0">
                      <a:srgbClr val="98FB98"/>
                    </a:gs>
                    <a:gs pos="94000">
                      <a:srgbClr val="2F4F4F"/>
                    </a:gs>
                  </a:gsLst>
                  <a:lin ang="5400000" scaled="1"/>
                </a:gradFill>
              </a:rPr>
              <a:t>80</a:t>
            </a:r>
            <a:r>
              <a:rPr lang="ru-RU" sz="2000" dirty="0">
                <a:gradFill>
                  <a:gsLst>
                    <a:gs pos="0">
                      <a:srgbClr val="98FB98"/>
                    </a:gs>
                    <a:gs pos="94000">
                      <a:srgbClr val="2F4F4F"/>
                    </a:gs>
                  </a:gsLst>
                  <a:lin ang="5400000" scaled="1"/>
                </a:gradFill>
              </a:rPr>
              <a:t>тыс./день</a:t>
            </a:r>
            <a:endParaRPr lang="ru-RU" sz="6000" dirty="0">
              <a:gradFill>
                <a:gsLst>
                  <a:gs pos="0">
                    <a:srgbClr val="98FB98"/>
                  </a:gs>
                  <a:gs pos="94000">
                    <a:srgbClr val="2F4F4F"/>
                  </a:gs>
                </a:gsLst>
                <a:lin ang="5400000" scaled="1"/>
              </a:gra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1108D-6237-473B-961F-ED33908BCE79}"/>
              </a:ext>
            </a:extLst>
          </p:cNvPr>
          <p:cNvSpPr txBox="1"/>
          <p:nvPr/>
        </p:nvSpPr>
        <p:spPr>
          <a:xfrm>
            <a:off x="7555043" y="1256438"/>
            <a:ext cx="41836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800" dirty="0">
                <a:gradFill>
                  <a:gsLst>
                    <a:gs pos="0">
                      <a:srgbClr val="98FB98"/>
                    </a:gs>
                    <a:gs pos="94000">
                      <a:srgbClr val="2F4F4F"/>
                    </a:gs>
                  </a:gsLst>
                  <a:lin ang="5400000" scaled="1"/>
                </a:gradFill>
              </a:rPr>
              <a:t>Просмотров у аналогов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3C7DC6-6E18-4568-9949-DE20E923069D}"/>
              </a:ext>
            </a:extLst>
          </p:cNvPr>
          <p:cNvSpPr txBox="1"/>
          <p:nvPr/>
        </p:nvSpPr>
        <p:spPr>
          <a:xfrm>
            <a:off x="8219089" y="2105687"/>
            <a:ext cx="298531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6000" dirty="0">
                <a:gradFill>
                  <a:gsLst>
                    <a:gs pos="0">
                      <a:srgbClr val="98FB98"/>
                    </a:gs>
                    <a:gs pos="94000">
                      <a:srgbClr val="2F4F4F"/>
                    </a:gs>
                  </a:gsLst>
                  <a:lin ang="5400000" scaled="1"/>
                </a:gradFill>
              </a:rPr>
              <a:t>60%</a:t>
            </a:r>
            <a:r>
              <a:rPr lang="ru-RU" sz="2000" dirty="0">
                <a:gradFill>
                  <a:gsLst>
                    <a:gs pos="0">
                      <a:srgbClr val="98FB98"/>
                    </a:gs>
                    <a:gs pos="94000">
                      <a:srgbClr val="2F4F4F"/>
                    </a:gs>
                  </a:gsLst>
                  <a:lin ang="5400000" scaled="1"/>
                </a:gradFill>
              </a:rPr>
              <a:t> молодежи</a:t>
            </a:r>
            <a:endParaRPr lang="ru-RU" sz="6000" dirty="0">
              <a:gradFill>
                <a:gsLst>
                  <a:gs pos="0">
                    <a:srgbClr val="98FB98"/>
                  </a:gs>
                  <a:gs pos="94000">
                    <a:srgbClr val="2F4F4F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1168E1-ADEE-4F05-A2EF-A4AEC6D4F426}"/>
              </a:ext>
            </a:extLst>
          </p:cNvPr>
          <p:cNvSpPr txBox="1"/>
          <p:nvPr/>
        </p:nvSpPr>
        <p:spPr>
          <a:xfrm>
            <a:off x="6480655" y="3015140"/>
            <a:ext cx="586415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gradFill>
                  <a:gsLst>
                    <a:gs pos="0">
                      <a:srgbClr val="98FB98"/>
                    </a:gs>
                    <a:gs pos="94000">
                      <a:srgbClr val="2F4F4F"/>
                    </a:gs>
                  </a:gsLst>
                  <a:lin ang="5400000" scaled="1"/>
                </a:gradFill>
              </a:rPr>
              <a:t>Интересуются современным искусством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11839B-B7F2-4935-BD7D-266E94AA5FF1}"/>
              </a:ext>
            </a:extLst>
          </p:cNvPr>
          <p:cNvSpPr txBox="1"/>
          <p:nvPr/>
        </p:nvSpPr>
        <p:spPr>
          <a:xfrm>
            <a:off x="8233022" y="4268050"/>
            <a:ext cx="363677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6000" dirty="0">
                <a:gradFill>
                  <a:gsLst>
                    <a:gs pos="0">
                      <a:srgbClr val="98FB98"/>
                    </a:gs>
                    <a:gs pos="94000">
                      <a:srgbClr val="2F4F4F"/>
                    </a:gs>
                  </a:gsLst>
                  <a:lin ang="5400000" scaled="1"/>
                </a:gradFill>
              </a:rPr>
              <a:t>87%</a:t>
            </a:r>
            <a:r>
              <a:rPr lang="ru-RU" sz="2000" dirty="0">
                <a:gradFill>
                  <a:gsLst>
                    <a:gs pos="0">
                      <a:srgbClr val="98FB98"/>
                    </a:gs>
                    <a:gs pos="94000">
                      <a:srgbClr val="2F4F4F"/>
                    </a:gs>
                  </a:gsLst>
                  <a:lin ang="5400000" scaled="1"/>
                </a:gradFill>
              </a:rPr>
              <a:t> культурной </a:t>
            </a:r>
            <a:r>
              <a:rPr lang="ru-RU" sz="2400" dirty="0">
                <a:gradFill>
                  <a:gsLst>
                    <a:gs pos="0">
                      <a:srgbClr val="98FB98"/>
                    </a:gs>
                    <a:gs pos="94000">
                      <a:srgbClr val="2F4F4F"/>
                    </a:gs>
                  </a:gsLst>
                  <a:lin ang="5400000" scaled="1"/>
                </a:gradFill>
              </a:rPr>
              <a:t>вовлеченности россиян</a:t>
            </a:r>
            <a:endParaRPr lang="ru-RU" sz="6000" dirty="0">
              <a:gradFill>
                <a:gsLst>
                  <a:gs pos="0">
                    <a:srgbClr val="98FB98"/>
                  </a:gs>
                  <a:gs pos="94000">
                    <a:srgbClr val="2F4F4F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0034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74A74BD-E4F6-48CF-AC21-EB8B151903F3}"/>
              </a:ext>
            </a:extLst>
          </p:cNvPr>
          <p:cNvSpPr/>
          <p:nvPr/>
        </p:nvSpPr>
        <p:spPr>
          <a:xfrm>
            <a:off x="679886" y="3064976"/>
            <a:ext cx="2689030" cy="1300725"/>
          </a:xfrm>
          <a:prstGeom prst="roundRect">
            <a:avLst/>
          </a:prstGeom>
          <a:solidFill>
            <a:srgbClr val="EDFFFF"/>
          </a:solidFill>
          <a:ln>
            <a:solidFill>
              <a:srgbClr val="EDFFFF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00859401-29FD-49FD-8623-54FF643B49EC}"/>
              </a:ext>
            </a:extLst>
          </p:cNvPr>
          <p:cNvSpPr/>
          <p:nvPr/>
        </p:nvSpPr>
        <p:spPr>
          <a:xfrm>
            <a:off x="0" y="3657600"/>
            <a:ext cx="6096000" cy="3200400"/>
          </a:xfrm>
          <a:custGeom>
            <a:avLst/>
            <a:gdLst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930119 w 3365500"/>
              <a:gd name="connsiteY1" fmla="*/ 1731661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930119 w 3365500"/>
              <a:gd name="connsiteY1" fmla="*/ 1731661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500" h="2806700">
                <a:moveTo>
                  <a:pt x="12700" y="0"/>
                </a:moveTo>
                <a:cubicBezTo>
                  <a:pt x="423333" y="533400"/>
                  <a:pt x="724404" y="58831"/>
                  <a:pt x="930119" y="1731661"/>
                </a:cubicBezTo>
                <a:cubicBezTo>
                  <a:pt x="1031784" y="2806928"/>
                  <a:pt x="2658533" y="2404533"/>
                  <a:pt x="3365500" y="2806700"/>
                </a:cubicBezTo>
                <a:lnTo>
                  <a:pt x="0" y="2806700"/>
                </a:lnTo>
                <a:cubicBezTo>
                  <a:pt x="4233" y="1875367"/>
                  <a:pt x="8467" y="944033"/>
                  <a:pt x="12700" y="0"/>
                </a:cubicBezTo>
                <a:close/>
              </a:path>
            </a:pathLst>
          </a:custGeom>
          <a:solidFill>
            <a:srgbClr val="006363"/>
          </a:solidFill>
          <a:ln w="57150">
            <a:solidFill>
              <a:srgbClr val="006363"/>
            </a:solidFill>
          </a:ln>
          <a:effectLst>
            <a:outerShdw blurRad="88900" dist="889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8233EA49-5DE7-4625-89EC-9CB4E7D9E87E}"/>
              </a:ext>
            </a:extLst>
          </p:cNvPr>
          <p:cNvSpPr/>
          <p:nvPr/>
        </p:nvSpPr>
        <p:spPr>
          <a:xfrm>
            <a:off x="2450418" y="5894554"/>
            <a:ext cx="4265176" cy="1300725"/>
          </a:xfrm>
          <a:custGeom>
            <a:avLst/>
            <a:gdLst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14990 w 3822492"/>
              <a:gd name="connsiteY0" fmla="*/ 1075872 h 1075872"/>
              <a:gd name="connsiteX1" fmla="*/ 3822492 w 3822492"/>
              <a:gd name="connsiteY1" fmla="*/ 1045892 h 1075872"/>
              <a:gd name="connsiteX2" fmla="*/ 3642609 w 3822492"/>
              <a:gd name="connsiteY2" fmla="*/ 386325 h 1075872"/>
              <a:gd name="connsiteX3" fmla="*/ 2188564 w 3822492"/>
              <a:gd name="connsiteY3" fmla="*/ 551217 h 1075872"/>
              <a:gd name="connsiteX4" fmla="*/ 0 w 3822492"/>
              <a:gd name="connsiteY4" fmla="*/ 341354 h 1075872"/>
              <a:gd name="connsiteX5" fmla="*/ 14990 w 3822492"/>
              <a:gd name="connsiteY5" fmla="*/ 1075872 h 1075872"/>
              <a:gd name="connsiteX0" fmla="*/ 0 w 3912434"/>
              <a:gd name="connsiteY0" fmla="*/ 1300725 h 1300725"/>
              <a:gd name="connsiteX1" fmla="*/ 3912434 w 3912434"/>
              <a:gd name="connsiteY1" fmla="*/ 1045892 h 1300725"/>
              <a:gd name="connsiteX2" fmla="*/ 3732551 w 3912434"/>
              <a:gd name="connsiteY2" fmla="*/ 386325 h 1300725"/>
              <a:gd name="connsiteX3" fmla="*/ 2278506 w 3912434"/>
              <a:gd name="connsiteY3" fmla="*/ 551217 h 1300725"/>
              <a:gd name="connsiteX4" fmla="*/ 89942 w 3912434"/>
              <a:gd name="connsiteY4" fmla="*/ 341354 h 1300725"/>
              <a:gd name="connsiteX5" fmla="*/ 0 w 3912434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352742 w 4265176"/>
              <a:gd name="connsiteY0" fmla="*/ 1300725 h 1300725"/>
              <a:gd name="connsiteX1" fmla="*/ 4265176 w 4265176"/>
              <a:gd name="connsiteY1" fmla="*/ 1045892 h 1300725"/>
              <a:gd name="connsiteX2" fmla="*/ 4085293 w 4265176"/>
              <a:gd name="connsiteY2" fmla="*/ 386325 h 1300725"/>
              <a:gd name="connsiteX3" fmla="*/ 2631248 w 4265176"/>
              <a:gd name="connsiteY3" fmla="*/ 551217 h 1300725"/>
              <a:gd name="connsiteX4" fmla="*/ 442684 w 4265176"/>
              <a:gd name="connsiteY4" fmla="*/ 341354 h 1300725"/>
              <a:gd name="connsiteX5" fmla="*/ 352742 w 4265176"/>
              <a:gd name="connsiteY5" fmla="*/ 1300725 h 130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76" h="1300725">
                <a:moveTo>
                  <a:pt x="352742" y="1300725"/>
                </a:moveTo>
                <a:lnTo>
                  <a:pt x="4265176" y="1045892"/>
                </a:lnTo>
                <a:cubicBezTo>
                  <a:pt x="4205215" y="826036"/>
                  <a:pt x="4370107" y="516241"/>
                  <a:pt x="4085293" y="386325"/>
                </a:cubicBezTo>
                <a:cubicBezTo>
                  <a:pt x="3885424" y="81525"/>
                  <a:pt x="3175891" y="541223"/>
                  <a:pt x="2631248" y="551217"/>
                </a:cubicBezTo>
                <a:cubicBezTo>
                  <a:pt x="1916716" y="611178"/>
                  <a:pt x="1561950" y="-558055"/>
                  <a:pt x="442684" y="341354"/>
                </a:cubicBezTo>
                <a:cubicBezTo>
                  <a:pt x="97910" y="526232"/>
                  <a:pt x="-306824" y="1040896"/>
                  <a:pt x="352742" y="1300725"/>
                </a:cubicBezTo>
                <a:close/>
              </a:path>
            </a:pathLst>
          </a:custGeom>
          <a:solidFill>
            <a:srgbClr val="B2FCB2"/>
          </a:solidFill>
          <a:ln>
            <a:solidFill>
              <a:srgbClr val="B2FCB2"/>
            </a:solidFill>
          </a:ln>
          <a:effectLst>
            <a:outerShdw blurRad="101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A150476E-478E-4CD7-ADF5-CEED86E4BEAB}"/>
              </a:ext>
            </a:extLst>
          </p:cNvPr>
          <p:cNvSpPr/>
          <p:nvPr/>
        </p:nvSpPr>
        <p:spPr>
          <a:xfrm rot="10996880">
            <a:off x="7059891" y="-197916"/>
            <a:ext cx="5577316" cy="1372567"/>
          </a:xfrm>
          <a:custGeom>
            <a:avLst/>
            <a:gdLst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14990 w 3822492"/>
              <a:gd name="connsiteY0" fmla="*/ 1075872 h 1075872"/>
              <a:gd name="connsiteX1" fmla="*/ 3822492 w 3822492"/>
              <a:gd name="connsiteY1" fmla="*/ 1045892 h 1075872"/>
              <a:gd name="connsiteX2" fmla="*/ 3642609 w 3822492"/>
              <a:gd name="connsiteY2" fmla="*/ 386325 h 1075872"/>
              <a:gd name="connsiteX3" fmla="*/ 2188564 w 3822492"/>
              <a:gd name="connsiteY3" fmla="*/ 551217 h 1075872"/>
              <a:gd name="connsiteX4" fmla="*/ 0 w 3822492"/>
              <a:gd name="connsiteY4" fmla="*/ 341354 h 1075872"/>
              <a:gd name="connsiteX5" fmla="*/ 14990 w 3822492"/>
              <a:gd name="connsiteY5" fmla="*/ 1075872 h 1075872"/>
              <a:gd name="connsiteX0" fmla="*/ 0 w 3912434"/>
              <a:gd name="connsiteY0" fmla="*/ 1300725 h 1300725"/>
              <a:gd name="connsiteX1" fmla="*/ 3912434 w 3912434"/>
              <a:gd name="connsiteY1" fmla="*/ 1045892 h 1300725"/>
              <a:gd name="connsiteX2" fmla="*/ 3732551 w 3912434"/>
              <a:gd name="connsiteY2" fmla="*/ 386325 h 1300725"/>
              <a:gd name="connsiteX3" fmla="*/ 2278506 w 3912434"/>
              <a:gd name="connsiteY3" fmla="*/ 551217 h 1300725"/>
              <a:gd name="connsiteX4" fmla="*/ 89942 w 3912434"/>
              <a:gd name="connsiteY4" fmla="*/ 341354 h 1300725"/>
              <a:gd name="connsiteX5" fmla="*/ 0 w 3912434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352742 w 4265176"/>
              <a:gd name="connsiteY0" fmla="*/ 1300725 h 1300725"/>
              <a:gd name="connsiteX1" fmla="*/ 4265176 w 4265176"/>
              <a:gd name="connsiteY1" fmla="*/ 1045892 h 1300725"/>
              <a:gd name="connsiteX2" fmla="*/ 4085293 w 4265176"/>
              <a:gd name="connsiteY2" fmla="*/ 386325 h 1300725"/>
              <a:gd name="connsiteX3" fmla="*/ 2631248 w 4265176"/>
              <a:gd name="connsiteY3" fmla="*/ 551217 h 1300725"/>
              <a:gd name="connsiteX4" fmla="*/ 442684 w 4265176"/>
              <a:gd name="connsiteY4" fmla="*/ 341354 h 1300725"/>
              <a:gd name="connsiteX5" fmla="*/ 352742 w 4265176"/>
              <a:gd name="connsiteY5" fmla="*/ 1300725 h 1300725"/>
              <a:gd name="connsiteX0" fmla="*/ 352742 w 4313549"/>
              <a:gd name="connsiteY0" fmla="*/ 1300725 h 1300725"/>
              <a:gd name="connsiteX1" fmla="*/ 4265176 w 4313549"/>
              <a:gd name="connsiteY1" fmla="*/ 1045892 h 1300725"/>
              <a:gd name="connsiteX2" fmla="*/ 4175973 w 4313549"/>
              <a:gd name="connsiteY2" fmla="*/ 214491 h 1300725"/>
              <a:gd name="connsiteX3" fmla="*/ 2631248 w 4313549"/>
              <a:gd name="connsiteY3" fmla="*/ 551217 h 1300725"/>
              <a:gd name="connsiteX4" fmla="*/ 442684 w 4313549"/>
              <a:gd name="connsiteY4" fmla="*/ 341354 h 1300725"/>
              <a:gd name="connsiteX5" fmla="*/ 352742 w 4313549"/>
              <a:gd name="connsiteY5" fmla="*/ 1300725 h 1300725"/>
              <a:gd name="connsiteX0" fmla="*/ 352742 w 4313549"/>
              <a:gd name="connsiteY0" fmla="*/ 1368503 h 1368503"/>
              <a:gd name="connsiteX1" fmla="*/ 4265176 w 4313549"/>
              <a:gd name="connsiteY1" fmla="*/ 1113670 h 1368503"/>
              <a:gd name="connsiteX2" fmla="*/ 4175973 w 4313549"/>
              <a:gd name="connsiteY2" fmla="*/ 282269 h 1368503"/>
              <a:gd name="connsiteX3" fmla="*/ 2631248 w 4313549"/>
              <a:gd name="connsiteY3" fmla="*/ 618995 h 1368503"/>
              <a:gd name="connsiteX4" fmla="*/ 442684 w 4313549"/>
              <a:gd name="connsiteY4" fmla="*/ 409132 h 1368503"/>
              <a:gd name="connsiteX5" fmla="*/ 352742 w 4313549"/>
              <a:gd name="connsiteY5" fmla="*/ 1368503 h 1368503"/>
              <a:gd name="connsiteX0" fmla="*/ 352742 w 4294428"/>
              <a:gd name="connsiteY0" fmla="*/ 1368503 h 1368503"/>
              <a:gd name="connsiteX1" fmla="*/ 4265176 w 4294428"/>
              <a:gd name="connsiteY1" fmla="*/ 1113670 h 1368503"/>
              <a:gd name="connsiteX2" fmla="*/ 4175973 w 4294428"/>
              <a:gd name="connsiteY2" fmla="*/ 282269 h 1368503"/>
              <a:gd name="connsiteX3" fmla="*/ 2631248 w 4294428"/>
              <a:gd name="connsiteY3" fmla="*/ 618995 h 1368503"/>
              <a:gd name="connsiteX4" fmla="*/ 442684 w 4294428"/>
              <a:gd name="connsiteY4" fmla="*/ 409132 h 1368503"/>
              <a:gd name="connsiteX5" fmla="*/ 352742 w 4294428"/>
              <a:gd name="connsiteY5" fmla="*/ 1368503 h 1368503"/>
              <a:gd name="connsiteX0" fmla="*/ 352742 w 4294428"/>
              <a:gd name="connsiteY0" fmla="*/ 1368503 h 1368503"/>
              <a:gd name="connsiteX1" fmla="*/ 4265176 w 4294428"/>
              <a:gd name="connsiteY1" fmla="*/ 1113670 h 1368503"/>
              <a:gd name="connsiteX2" fmla="*/ 4175973 w 4294428"/>
              <a:gd name="connsiteY2" fmla="*/ 282269 h 1368503"/>
              <a:gd name="connsiteX3" fmla="*/ 2631248 w 4294428"/>
              <a:gd name="connsiteY3" fmla="*/ 618995 h 1368503"/>
              <a:gd name="connsiteX4" fmla="*/ 442684 w 4294428"/>
              <a:gd name="connsiteY4" fmla="*/ 409132 h 1368503"/>
              <a:gd name="connsiteX5" fmla="*/ 352742 w 4294428"/>
              <a:gd name="connsiteY5" fmla="*/ 1368503 h 1368503"/>
              <a:gd name="connsiteX0" fmla="*/ 352742 w 4265176"/>
              <a:gd name="connsiteY0" fmla="*/ 1368503 h 1368503"/>
              <a:gd name="connsiteX1" fmla="*/ 4265176 w 4265176"/>
              <a:gd name="connsiteY1" fmla="*/ 1113670 h 1368503"/>
              <a:gd name="connsiteX2" fmla="*/ 4175973 w 4265176"/>
              <a:gd name="connsiteY2" fmla="*/ 282269 h 1368503"/>
              <a:gd name="connsiteX3" fmla="*/ 2631248 w 4265176"/>
              <a:gd name="connsiteY3" fmla="*/ 618995 h 1368503"/>
              <a:gd name="connsiteX4" fmla="*/ 442684 w 4265176"/>
              <a:gd name="connsiteY4" fmla="*/ 409132 h 1368503"/>
              <a:gd name="connsiteX5" fmla="*/ 352742 w 4265176"/>
              <a:gd name="connsiteY5" fmla="*/ 1368503 h 136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76" h="1368503">
                <a:moveTo>
                  <a:pt x="352742" y="1368503"/>
                </a:moveTo>
                <a:lnTo>
                  <a:pt x="4265176" y="1113670"/>
                </a:lnTo>
                <a:cubicBezTo>
                  <a:pt x="4205215" y="893814"/>
                  <a:pt x="4291281" y="679534"/>
                  <a:pt x="4175973" y="282269"/>
                </a:cubicBezTo>
                <a:cubicBezTo>
                  <a:pt x="3858091" y="-507233"/>
                  <a:pt x="3175891" y="609001"/>
                  <a:pt x="2631248" y="618995"/>
                </a:cubicBezTo>
                <a:cubicBezTo>
                  <a:pt x="1916716" y="678956"/>
                  <a:pt x="1561950" y="-490277"/>
                  <a:pt x="442684" y="409132"/>
                </a:cubicBezTo>
                <a:cubicBezTo>
                  <a:pt x="97910" y="594010"/>
                  <a:pt x="-306824" y="1108674"/>
                  <a:pt x="352742" y="1368503"/>
                </a:cubicBezTo>
                <a:close/>
              </a:path>
            </a:pathLst>
          </a:custGeom>
          <a:solidFill>
            <a:srgbClr val="90EE90"/>
          </a:solidFill>
          <a:ln>
            <a:solidFill>
              <a:srgbClr val="90EE90"/>
            </a:solidFill>
          </a:ln>
          <a:effectLst>
            <a:outerShdw blurRad="1016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0EE90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BBFD77AC-A973-4E6E-822F-16ED4399D940}"/>
              </a:ext>
            </a:extLst>
          </p:cNvPr>
          <p:cNvSpPr/>
          <p:nvPr/>
        </p:nvSpPr>
        <p:spPr>
          <a:xfrm>
            <a:off x="6385810" y="-164892"/>
            <a:ext cx="6115987" cy="1534579"/>
          </a:xfrm>
          <a:custGeom>
            <a:avLst/>
            <a:gdLst>
              <a:gd name="connsiteX0" fmla="*/ 0 w 6115987"/>
              <a:gd name="connsiteY0" fmla="*/ 0 h 1534579"/>
              <a:gd name="connsiteX1" fmla="*/ 539646 w 6115987"/>
              <a:gd name="connsiteY1" fmla="*/ 1199213 h 1534579"/>
              <a:gd name="connsiteX2" fmla="*/ 2263515 w 6115987"/>
              <a:gd name="connsiteY2" fmla="*/ 449705 h 1534579"/>
              <a:gd name="connsiteX3" fmla="*/ 4212236 w 6115987"/>
              <a:gd name="connsiteY3" fmla="*/ 1528997 h 1534579"/>
              <a:gd name="connsiteX4" fmla="*/ 6115987 w 6115987"/>
              <a:gd name="connsiteY4" fmla="*/ 794479 h 153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5987" h="1534579">
                <a:moveTo>
                  <a:pt x="0" y="0"/>
                </a:moveTo>
                <a:cubicBezTo>
                  <a:pt x="81197" y="562131"/>
                  <a:pt x="162394" y="1124262"/>
                  <a:pt x="539646" y="1199213"/>
                </a:cubicBezTo>
                <a:cubicBezTo>
                  <a:pt x="916899" y="1274164"/>
                  <a:pt x="1651417" y="394741"/>
                  <a:pt x="2263515" y="449705"/>
                </a:cubicBezTo>
                <a:cubicBezTo>
                  <a:pt x="2875613" y="504669"/>
                  <a:pt x="3570157" y="1471535"/>
                  <a:pt x="4212236" y="1528997"/>
                </a:cubicBezTo>
                <a:cubicBezTo>
                  <a:pt x="4854315" y="1586459"/>
                  <a:pt x="5485151" y="1190469"/>
                  <a:pt x="6115987" y="794479"/>
                </a:cubicBezTo>
              </a:path>
            </a:pathLst>
          </a:custGeom>
          <a:noFill/>
          <a:ln w="38100">
            <a:solidFill>
              <a:srgbClr val="00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99BA9DC-69A4-495C-9FB2-1D66953F6935}"/>
              </a:ext>
            </a:extLst>
          </p:cNvPr>
          <p:cNvCxnSpPr>
            <a:cxnSpLocks/>
          </p:cNvCxnSpPr>
          <p:nvPr/>
        </p:nvCxnSpPr>
        <p:spPr>
          <a:xfrm>
            <a:off x="407773" y="627111"/>
            <a:ext cx="4819135" cy="0"/>
          </a:xfrm>
          <a:prstGeom prst="line">
            <a:avLst/>
          </a:prstGeom>
          <a:ln w="28575" cap="rnd">
            <a:gradFill flip="none" rotWithShape="1">
              <a:gsLst>
                <a:gs pos="50000">
                  <a:srgbClr val="00A9A9"/>
                </a:gs>
                <a:gs pos="0">
                  <a:srgbClr val="00FFFF"/>
                </a:gs>
                <a:gs pos="100000">
                  <a:srgbClr val="00636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0CB67DE0-8322-43FB-9100-E9C617466154}"/>
              </a:ext>
            </a:extLst>
          </p:cNvPr>
          <p:cNvSpPr/>
          <p:nvPr/>
        </p:nvSpPr>
        <p:spPr>
          <a:xfrm>
            <a:off x="1809549" y="411111"/>
            <a:ext cx="432000" cy="432000"/>
          </a:xfrm>
          <a:prstGeom prst="ellipse">
            <a:avLst/>
          </a:prstGeom>
          <a:solidFill>
            <a:srgbClr val="008B8B"/>
          </a:solidFill>
          <a:ln>
            <a:solidFill>
              <a:srgbClr val="008B8B"/>
            </a:solidFill>
          </a:ln>
          <a:effectLst>
            <a:outerShdw blurRad="1143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ADB89580-99CC-4D73-9AD8-0A25AA036EA4}"/>
              </a:ext>
            </a:extLst>
          </p:cNvPr>
          <p:cNvSpPr/>
          <p:nvPr/>
        </p:nvSpPr>
        <p:spPr>
          <a:xfrm>
            <a:off x="3146057" y="447111"/>
            <a:ext cx="360000" cy="360000"/>
          </a:xfrm>
          <a:prstGeom prst="ellipse">
            <a:avLst/>
          </a:prstGeom>
          <a:solidFill>
            <a:srgbClr val="90EE90"/>
          </a:solidFill>
          <a:ln>
            <a:solidFill>
              <a:srgbClr val="90EE90"/>
            </a:solidFill>
          </a:ln>
          <a:effectLst>
            <a:outerShdw blurRad="1143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3DF7C2C7-A37D-46C1-B179-4C605B72C865}"/>
              </a:ext>
            </a:extLst>
          </p:cNvPr>
          <p:cNvSpPr/>
          <p:nvPr/>
        </p:nvSpPr>
        <p:spPr>
          <a:xfrm>
            <a:off x="4410565" y="447111"/>
            <a:ext cx="360000" cy="360000"/>
          </a:xfrm>
          <a:prstGeom prst="ellipse">
            <a:avLst/>
          </a:prstGeom>
          <a:solidFill>
            <a:srgbClr val="90EE90"/>
          </a:solidFill>
          <a:ln>
            <a:solidFill>
              <a:srgbClr val="90EE90"/>
            </a:solidFill>
          </a:ln>
          <a:effectLst>
            <a:outerShdw blurRad="1143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3CB542-7F3B-45CD-89D5-317B35DB9829}"/>
              </a:ext>
            </a:extLst>
          </p:cNvPr>
          <p:cNvSpPr txBox="1"/>
          <p:nvPr/>
        </p:nvSpPr>
        <p:spPr>
          <a:xfrm>
            <a:off x="592338" y="962397"/>
            <a:ext cx="3534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6363"/>
                </a:solidFill>
              </a:rPr>
              <a:t>Бизнес-модель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DEA05F9-6AB1-4EB4-9C96-BB6B7F1F4A5B}"/>
              </a:ext>
            </a:extLst>
          </p:cNvPr>
          <p:cNvSpPr/>
          <p:nvPr/>
        </p:nvSpPr>
        <p:spPr>
          <a:xfrm>
            <a:off x="713927" y="422397"/>
            <a:ext cx="360000" cy="360000"/>
          </a:xfrm>
          <a:prstGeom prst="ellipse">
            <a:avLst/>
          </a:prstGeom>
          <a:solidFill>
            <a:srgbClr val="90EE90"/>
          </a:solidFill>
          <a:ln>
            <a:solidFill>
              <a:srgbClr val="90EE90"/>
            </a:solidFill>
          </a:ln>
          <a:effectLst>
            <a:outerShdw blurRad="1143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49E40DA-FA40-4327-BDD4-CC29F7DF9617}"/>
              </a:ext>
            </a:extLst>
          </p:cNvPr>
          <p:cNvGrpSpPr/>
          <p:nvPr/>
        </p:nvGrpSpPr>
        <p:grpSpPr>
          <a:xfrm>
            <a:off x="5891378" y="1783177"/>
            <a:ext cx="7104849" cy="4930970"/>
            <a:chOff x="5991751" y="1754691"/>
            <a:chExt cx="7104849" cy="4930970"/>
          </a:xfrm>
        </p:grpSpPr>
        <p:graphicFrame>
          <p:nvGraphicFramePr>
            <p:cNvPr id="5" name="Диаграмма 4">
              <a:extLst>
                <a:ext uri="{FF2B5EF4-FFF2-40B4-BE49-F238E27FC236}">
                  <a16:creationId xmlns:a16="http://schemas.microsoft.com/office/drawing/2014/main" id="{FE2B8123-E692-41D8-B793-DD0E464E19D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87784639"/>
                </p:ext>
              </p:extLst>
            </p:nvPr>
          </p:nvGraphicFramePr>
          <p:xfrm>
            <a:off x="5991751" y="1754691"/>
            <a:ext cx="7104849" cy="49309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02995C-3CC8-43FC-A29C-BBB34910882C}"/>
                </a:ext>
              </a:extLst>
            </p:cNvPr>
            <p:cNvSpPr txBox="1"/>
            <p:nvPr/>
          </p:nvSpPr>
          <p:spPr>
            <a:xfrm>
              <a:off x="9220025" y="3822309"/>
              <a:ext cx="203144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gradFill>
                    <a:gsLst>
                      <a:gs pos="0">
                        <a:srgbClr val="98FB98"/>
                      </a:gs>
                      <a:gs pos="94000">
                        <a:srgbClr val="2F4F4F"/>
                      </a:gs>
                    </a:gsLst>
                    <a:lin ang="5400000" scaled="1"/>
                  </a:gradFill>
                </a:rPr>
                <a:t>10</a:t>
              </a:r>
              <a:r>
                <a:rPr lang="ru-RU" sz="3600" dirty="0">
                  <a:gradFill>
                    <a:gsLst>
                      <a:gs pos="0">
                        <a:srgbClr val="98FB98"/>
                      </a:gs>
                      <a:gs pos="94000">
                        <a:srgbClr val="2F4F4F"/>
                      </a:gs>
                    </a:gsLst>
                    <a:lin ang="5400000" scaled="1"/>
                  </a:gradFill>
                </a:rPr>
                <a:t> </a:t>
              </a:r>
              <a:r>
                <a:rPr lang="en-US" sz="3600" dirty="0">
                  <a:gradFill>
                    <a:gsLst>
                      <a:gs pos="0">
                        <a:srgbClr val="98FB98"/>
                      </a:gs>
                      <a:gs pos="94000">
                        <a:srgbClr val="2F4F4F"/>
                      </a:gs>
                    </a:gsLst>
                    <a:lin ang="5400000" scaled="1"/>
                  </a:gradFill>
                </a:rPr>
                <a:t>000</a:t>
              </a:r>
              <a:r>
                <a:rPr lang="en-US" sz="2000" dirty="0">
                  <a:gradFill>
                    <a:gsLst>
                      <a:gs pos="0">
                        <a:srgbClr val="98FB98"/>
                      </a:gs>
                      <a:gs pos="94000">
                        <a:srgbClr val="2F4F4F"/>
                      </a:gs>
                    </a:gsLst>
                    <a:lin ang="5400000" scaled="1"/>
                  </a:gradFill>
                </a:rPr>
                <a:t> </a:t>
              </a:r>
              <a:r>
                <a:rPr lang="ru-RU" sz="2000" dirty="0">
                  <a:gradFill>
                    <a:gsLst>
                      <a:gs pos="0">
                        <a:srgbClr val="98FB98"/>
                      </a:gs>
                      <a:gs pos="94000">
                        <a:srgbClr val="2F4F4F"/>
                      </a:gs>
                    </a:gsLst>
                    <a:lin ang="5400000" scaled="1"/>
                  </a:gradFill>
                </a:rPr>
                <a:t>р</a:t>
              </a:r>
              <a:endParaRPr lang="ru-RU" sz="6000" dirty="0">
                <a:gradFill>
                  <a:gsLst>
                    <a:gs pos="0">
                      <a:srgbClr val="98FB98"/>
                    </a:gs>
                    <a:gs pos="94000">
                      <a:srgbClr val="2F4F4F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47E466-A8A0-4723-B9B0-D479054018E6}"/>
                </a:ext>
              </a:extLst>
            </p:cNvPr>
            <p:cNvSpPr txBox="1"/>
            <p:nvPr/>
          </p:nvSpPr>
          <p:spPr>
            <a:xfrm>
              <a:off x="7722115" y="3381419"/>
              <a:ext cx="20314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>
                  <a:gradFill>
                    <a:gsLst>
                      <a:gs pos="0">
                        <a:srgbClr val="98FB98"/>
                      </a:gs>
                      <a:gs pos="94000">
                        <a:srgbClr val="2F4F4F"/>
                      </a:gs>
                    </a:gsLst>
                    <a:lin ang="5400000" scaled="1"/>
                  </a:gradFill>
                </a:rPr>
                <a:t>6 800</a:t>
              </a:r>
              <a:r>
                <a:rPr lang="ru-RU" dirty="0">
                  <a:gradFill>
                    <a:gsLst>
                      <a:gs pos="0">
                        <a:srgbClr val="98FB98"/>
                      </a:gs>
                      <a:gs pos="94000">
                        <a:srgbClr val="2F4F4F"/>
                      </a:gs>
                    </a:gsLst>
                    <a:lin ang="5400000" scaled="1"/>
                  </a:gradFill>
                </a:rPr>
                <a:t>р</a:t>
              </a:r>
              <a:endParaRPr lang="ru-RU" sz="2400" dirty="0">
                <a:gradFill>
                  <a:gsLst>
                    <a:gs pos="0">
                      <a:srgbClr val="98FB98"/>
                    </a:gs>
                    <a:gs pos="94000">
                      <a:srgbClr val="2F4F4F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25FB3C-DF62-4EEF-BAD8-0B332A4833E3}"/>
                </a:ext>
              </a:extLst>
            </p:cNvPr>
            <p:cNvSpPr txBox="1"/>
            <p:nvPr/>
          </p:nvSpPr>
          <p:spPr>
            <a:xfrm>
              <a:off x="7953128" y="5073134"/>
              <a:ext cx="20314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gradFill>
                    <a:gsLst>
                      <a:gs pos="0">
                        <a:srgbClr val="98FB98"/>
                      </a:gs>
                      <a:gs pos="94000">
                        <a:srgbClr val="2F4F4F"/>
                      </a:gs>
                    </a:gsLst>
                    <a:lin ang="5400000" scaled="1"/>
                  </a:gradFill>
                </a:rPr>
                <a:t>800</a:t>
              </a:r>
              <a:r>
                <a:rPr lang="ru-RU" sz="1600" dirty="0">
                  <a:gradFill>
                    <a:gsLst>
                      <a:gs pos="0">
                        <a:srgbClr val="98FB98"/>
                      </a:gs>
                      <a:gs pos="94000">
                        <a:srgbClr val="2F4F4F"/>
                      </a:gs>
                    </a:gsLst>
                    <a:lin ang="5400000" scaled="1"/>
                  </a:gradFill>
                </a:rPr>
                <a:t>р</a:t>
              </a:r>
              <a:endParaRPr lang="ru-RU" dirty="0">
                <a:gradFill>
                  <a:gsLst>
                    <a:gs pos="0">
                      <a:srgbClr val="98FB98"/>
                    </a:gs>
                    <a:gs pos="94000">
                      <a:srgbClr val="2F4F4F"/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4DE83E9-BFEA-4BEA-AC1F-14AEEE9CB241}"/>
              </a:ext>
            </a:extLst>
          </p:cNvPr>
          <p:cNvSpPr/>
          <p:nvPr/>
        </p:nvSpPr>
        <p:spPr>
          <a:xfrm>
            <a:off x="592338" y="2000809"/>
            <a:ext cx="2689030" cy="891174"/>
          </a:xfrm>
          <a:prstGeom prst="roundRect">
            <a:avLst/>
          </a:prstGeom>
          <a:solidFill>
            <a:srgbClr val="90EE90"/>
          </a:solidFill>
          <a:ln>
            <a:solidFill>
              <a:srgbClr val="90EE90"/>
            </a:solidFill>
          </a:ln>
          <a:effectLst>
            <a:outerShdw blurRad="508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Премиум профиль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EE8F45E-61E9-42DC-BC32-3828D141E286}"/>
              </a:ext>
            </a:extLst>
          </p:cNvPr>
          <p:cNvSpPr/>
          <p:nvPr/>
        </p:nvSpPr>
        <p:spPr>
          <a:xfrm>
            <a:off x="4127157" y="1773103"/>
            <a:ext cx="2689030" cy="891174"/>
          </a:xfrm>
          <a:prstGeom prst="roundRect">
            <a:avLst/>
          </a:prstGeom>
          <a:solidFill>
            <a:srgbClr val="008B8B"/>
          </a:solidFill>
          <a:ln>
            <a:solidFill>
              <a:srgbClr val="008B8B"/>
            </a:solidFill>
          </a:ln>
          <a:effectLst>
            <a:outerShdw blurRad="508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Корпоративный профиль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1A8D6-7C99-46F3-8B55-848A78A19C47}"/>
              </a:ext>
            </a:extLst>
          </p:cNvPr>
          <p:cNvSpPr txBox="1"/>
          <p:nvPr/>
        </p:nvSpPr>
        <p:spPr>
          <a:xfrm>
            <a:off x="732663" y="3185879"/>
            <a:ext cx="263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F4F4F"/>
                </a:solidFill>
              </a:rPr>
              <a:t>Кастомизация меток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C4DA83-30A6-442B-A213-AA4FACD20491}"/>
              </a:ext>
            </a:extLst>
          </p:cNvPr>
          <p:cNvSpPr txBox="1"/>
          <p:nvPr/>
        </p:nvSpPr>
        <p:spPr>
          <a:xfrm>
            <a:off x="1038254" y="3674741"/>
            <a:ext cx="239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F4F4F"/>
                </a:solidFill>
              </a:rPr>
              <a:t>Создание диалогов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8CF0C62E-6813-4161-82ED-1892B89EDE80}"/>
              </a:ext>
            </a:extLst>
          </p:cNvPr>
          <p:cNvSpPr/>
          <p:nvPr/>
        </p:nvSpPr>
        <p:spPr>
          <a:xfrm>
            <a:off x="3796285" y="2996588"/>
            <a:ext cx="3097393" cy="2611428"/>
          </a:xfrm>
          <a:prstGeom prst="roundRect">
            <a:avLst/>
          </a:prstGeom>
          <a:solidFill>
            <a:srgbClr val="EDFFFF"/>
          </a:solidFill>
          <a:ln>
            <a:solidFill>
              <a:srgbClr val="EDFFFF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340A6B-93DD-41C2-AF86-550CE6596716}"/>
              </a:ext>
            </a:extLst>
          </p:cNvPr>
          <p:cNvSpPr txBox="1"/>
          <p:nvPr/>
        </p:nvSpPr>
        <p:spPr>
          <a:xfrm>
            <a:off x="3946436" y="3165304"/>
            <a:ext cx="263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F4F4F"/>
                </a:solidFill>
              </a:rPr>
              <a:t>Кастомизация меток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2A4EA6-F360-4887-9CC6-6409DB84FCF4}"/>
              </a:ext>
            </a:extLst>
          </p:cNvPr>
          <p:cNvSpPr txBox="1"/>
          <p:nvPr/>
        </p:nvSpPr>
        <p:spPr>
          <a:xfrm>
            <a:off x="3969103" y="3706701"/>
            <a:ext cx="239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F4F4F"/>
                </a:solidFill>
              </a:rPr>
              <a:t>Создание диалогов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7F8F45-6062-41BC-9DDA-C70965968A4F}"/>
              </a:ext>
            </a:extLst>
          </p:cNvPr>
          <p:cNvSpPr txBox="1"/>
          <p:nvPr/>
        </p:nvSpPr>
        <p:spPr>
          <a:xfrm>
            <a:off x="3918679" y="4240408"/>
            <a:ext cx="2986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F4F4F"/>
                </a:solidFill>
              </a:rPr>
              <a:t>Безлимитная публикация 		событий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EC2A58-A098-4A0F-AA50-38A7C165C233}"/>
              </a:ext>
            </a:extLst>
          </p:cNvPr>
          <p:cNvSpPr txBox="1"/>
          <p:nvPr/>
        </p:nvSpPr>
        <p:spPr>
          <a:xfrm>
            <a:off x="3950227" y="4950561"/>
            <a:ext cx="312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F4F4F"/>
                </a:solidFill>
              </a:rPr>
              <a:t>Ускоренная верификация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8E4D46-D188-44E9-ABD2-C385DF4F1CCD}"/>
              </a:ext>
            </a:extLst>
          </p:cNvPr>
          <p:cNvSpPr txBox="1"/>
          <p:nvPr/>
        </p:nvSpPr>
        <p:spPr>
          <a:xfrm>
            <a:off x="1829973" y="3971479"/>
            <a:ext cx="1730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i="1" spc="300" dirty="0">
                <a:solidFill>
                  <a:srgbClr val="006363"/>
                </a:solidFill>
              </a:rPr>
              <a:t>160р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6B5ED6-F2B3-4F29-9CF5-CD3131EC7A7E}"/>
              </a:ext>
            </a:extLst>
          </p:cNvPr>
          <p:cNvSpPr txBox="1"/>
          <p:nvPr/>
        </p:nvSpPr>
        <p:spPr>
          <a:xfrm>
            <a:off x="4265039" y="5256339"/>
            <a:ext cx="2045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i="1" spc="300" dirty="0">
                <a:solidFill>
                  <a:srgbClr val="006363"/>
                </a:solidFill>
              </a:rPr>
              <a:t>1000р</a:t>
            </a:r>
          </a:p>
        </p:txBody>
      </p:sp>
    </p:spTree>
    <p:extLst>
      <p:ext uri="{BB962C8B-B14F-4D97-AF65-F5344CB8AC3E}">
        <p14:creationId xmlns:p14="http://schemas.microsoft.com/office/powerpoint/2010/main" val="22923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00859401-29FD-49FD-8623-54FF643B49EC}"/>
              </a:ext>
            </a:extLst>
          </p:cNvPr>
          <p:cNvSpPr/>
          <p:nvPr/>
        </p:nvSpPr>
        <p:spPr>
          <a:xfrm>
            <a:off x="0" y="3657600"/>
            <a:ext cx="6096000" cy="3200400"/>
          </a:xfrm>
          <a:custGeom>
            <a:avLst/>
            <a:gdLst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1244600 w 3365500"/>
              <a:gd name="connsiteY1" fmla="*/ 1600200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930119 w 3365500"/>
              <a:gd name="connsiteY1" fmla="*/ 1731661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  <a:gd name="connsiteX0" fmla="*/ 12700 w 3365500"/>
              <a:gd name="connsiteY0" fmla="*/ 0 h 2806700"/>
              <a:gd name="connsiteX1" fmla="*/ 930119 w 3365500"/>
              <a:gd name="connsiteY1" fmla="*/ 1731661 h 2806700"/>
              <a:gd name="connsiteX2" fmla="*/ 3365500 w 3365500"/>
              <a:gd name="connsiteY2" fmla="*/ 2806700 h 2806700"/>
              <a:gd name="connsiteX3" fmla="*/ 0 w 3365500"/>
              <a:gd name="connsiteY3" fmla="*/ 2806700 h 2806700"/>
              <a:gd name="connsiteX4" fmla="*/ 12700 w 3365500"/>
              <a:gd name="connsiteY4" fmla="*/ 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500" h="2806700">
                <a:moveTo>
                  <a:pt x="12700" y="0"/>
                </a:moveTo>
                <a:cubicBezTo>
                  <a:pt x="423333" y="533400"/>
                  <a:pt x="724404" y="58831"/>
                  <a:pt x="930119" y="1731661"/>
                </a:cubicBezTo>
                <a:cubicBezTo>
                  <a:pt x="1031784" y="2806928"/>
                  <a:pt x="2658533" y="2404533"/>
                  <a:pt x="3365500" y="2806700"/>
                </a:cubicBezTo>
                <a:lnTo>
                  <a:pt x="0" y="2806700"/>
                </a:lnTo>
                <a:cubicBezTo>
                  <a:pt x="4233" y="1875367"/>
                  <a:pt x="8467" y="944033"/>
                  <a:pt x="12700" y="0"/>
                </a:cubicBezTo>
                <a:close/>
              </a:path>
            </a:pathLst>
          </a:custGeom>
          <a:solidFill>
            <a:srgbClr val="006363"/>
          </a:solidFill>
          <a:ln w="57150">
            <a:solidFill>
              <a:srgbClr val="006363"/>
            </a:solidFill>
          </a:ln>
          <a:effectLst>
            <a:outerShdw blurRad="88900" dist="889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8233EA49-5DE7-4625-89EC-9CB4E7D9E87E}"/>
              </a:ext>
            </a:extLst>
          </p:cNvPr>
          <p:cNvSpPr/>
          <p:nvPr/>
        </p:nvSpPr>
        <p:spPr>
          <a:xfrm>
            <a:off x="2450418" y="5894554"/>
            <a:ext cx="4265176" cy="1300725"/>
          </a:xfrm>
          <a:custGeom>
            <a:avLst/>
            <a:gdLst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14990 w 3822492"/>
              <a:gd name="connsiteY0" fmla="*/ 1075872 h 1075872"/>
              <a:gd name="connsiteX1" fmla="*/ 3822492 w 3822492"/>
              <a:gd name="connsiteY1" fmla="*/ 1045892 h 1075872"/>
              <a:gd name="connsiteX2" fmla="*/ 3642609 w 3822492"/>
              <a:gd name="connsiteY2" fmla="*/ 386325 h 1075872"/>
              <a:gd name="connsiteX3" fmla="*/ 2188564 w 3822492"/>
              <a:gd name="connsiteY3" fmla="*/ 551217 h 1075872"/>
              <a:gd name="connsiteX4" fmla="*/ 0 w 3822492"/>
              <a:gd name="connsiteY4" fmla="*/ 341354 h 1075872"/>
              <a:gd name="connsiteX5" fmla="*/ 14990 w 3822492"/>
              <a:gd name="connsiteY5" fmla="*/ 1075872 h 1075872"/>
              <a:gd name="connsiteX0" fmla="*/ 0 w 3912434"/>
              <a:gd name="connsiteY0" fmla="*/ 1300725 h 1300725"/>
              <a:gd name="connsiteX1" fmla="*/ 3912434 w 3912434"/>
              <a:gd name="connsiteY1" fmla="*/ 1045892 h 1300725"/>
              <a:gd name="connsiteX2" fmla="*/ 3732551 w 3912434"/>
              <a:gd name="connsiteY2" fmla="*/ 386325 h 1300725"/>
              <a:gd name="connsiteX3" fmla="*/ 2278506 w 3912434"/>
              <a:gd name="connsiteY3" fmla="*/ 551217 h 1300725"/>
              <a:gd name="connsiteX4" fmla="*/ 89942 w 3912434"/>
              <a:gd name="connsiteY4" fmla="*/ 341354 h 1300725"/>
              <a:gd name="connsiteX5" fmla="*/ 0 w 3912434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352742 w 4265176"/>
              <a:gd name="connsiteY0" fmla="*/ 1300725 h 1300725"/>
              <a:gd name="connsiteX1" fmla="*/ 4265176 w 4265176"/>
              <a:gd name="connsiteY1" fmla="*/ 1045892 h 1300725"/>
              <a:gd name="connsiteX2" fmla="*/ 4085293 w 4265176"/>
              <a:gd name="connsiteY2" fmla="*/ 386325 h 1300725"/>
              <a:gd name="connsiteX3" fmla="*/ 2631248 w 4265176"/>
              <a:gd name="connsiteY3" fmla="*/ 551217 h 1300725"/>
              <a:gd name="connsiteX4" fmla="*/ 442684 w 4265176"/>
              <a:gd name="connsiteY4" fmla="*/ 341354 h 1300725"/>
              <a:gd name="connsiteX5" fmla="*/ 352742 w 4265176"/>
              <a:gd name="connsiteY5" fmla="*/ 1300725 h 130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76" h="1300725">
                <a:moveTo>
                  <a:pt x="352742" y="1300725"/>
                </a:moveTo>
                <a:lnTo>
                  <a:pt x="4265176" y="1045892"/>
                </a:lnTo>
                <a:cubicBezTo>
                  <a:pt x="4205215" y="826036"/>
                  <a:pt x="4370107" y="516241"/>
                  <a:pt x="4085293" y="386325"/>
                </a:cubicBezTo>
                <a:cubicBezTo>
                  <a:pt x="3885424" y="81525"/>
                  <a:pt x="3175891" y="541223"/>
                  <a:pt x="2631248" y="551217"/>
                </a:cubicBezTo>
                <a:cubicBezTo>
                  <a:pt x="1916716" y="611178"/>
                  <a:pt x="1561950" y="-558055"/>
                  <a:pt x="442684" y="341354"/>
                </a:cubicBezTo>
                <a:cubicBezTo>
                  <a:pt x="97910" y="526232"/>
                  <a:pt x="-306824" y="1040896"/>
                  <a:pt x="352742" y="1300725"/>
                </a:cubicBezTo>
                <a:close/>
              </a:path>
            </a:pathLst>
          </a:custGeom>
          <a:solidFill>
            <a:srgbClr val="B2FCB2"/>
          </a:solidFill>
          <a:ln>
            <a:solidFill>
              <a:srgbClr val="B2FCB2"/>
            </a:solidFill>
          </a:ln>
          <a:effectLst>
            <a:outerShdw blurRad="101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A150476E-478E-4CD7-ADF5-CEED86E4BEAB}"/>
              </a:ext>
            </a:extLst>
          </p:cNvPr>
          <p:cNvSpPr/>
          <p:nvPr/>
        </p:nvSpPr>
        <p:spPr>
          <a:xfrm rot="10996880">
            <a:off x="7059891" y="-197916"/>
            <a:ext cx="5577316" cy="1372567"/>
          </a:xfrm>
          <a:custGeom>
            <a:avLst/>
            <a:gdLst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749508 h 749508"/>
              <a:gd name="connsiteX1" fmla="*/ 3867463 w 3867463"/>
              <a:gd name="connsiteY1" fmla="*/ 719528 h 749508"/>
              <a:gd name="connsiteX2" fmla="*/ 3672590 w 3867463"/>
              <a:gd name="connsiteY2" fmla="*/ 59961 h 749508"/>
              <a:gd name="connsiteX3" fmla="*/ 2233535 w 3867463"/>
              <a:gd name="connsiteY3" fmla="*/ 224853 h 749508"/>
              <a:gd name="connsiteX4" fmla="*/ 0 w 3867463"/>
              <a:gd name="connsiteY4" fmla="*/ 0 h 749508"/>
              <a:gd name="connsiteX5" fmla="*/ 59961 w 3867463"/>
              <a:gd name="connsiteY5" fmla="*/ 749508 h 749508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7259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111776 h 1111776"/>
              <a:gd name="connsiteX1" fmla="*/ 3867463 w 3867463"/>
              <a:gd name="connsiteY1" fmla="*/ 1081796 h 1111776"/>
              <a:gd name="connsiteX2" fmla="*/ 3687580 w 3867463"/>
              <a:gd name="connsiteY2" fmla="*/ 422229 h 1111776"/>
              <a:gd name="connsiteX3" fmla="*/ 2233535 w 3867463"/>
              <a:gd name="connsiteY3" fmla="*/ 587121 h 1111776"/>
              <a:gd name="connsiteX4" fmla="*/ 0 w 3867463"/>
              <a:gd name="connsiteY4" fmla="*/ 362268 h 1111776"/>
              <a:gd name="connsiteX5" fmla="*/ 59961 w 3867463"/>
              <a:gd name="connsiteY5" fmla="*/ 1111776 h 1111776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59961 w 3867463"/>
              <a:gd name="connsiteY0" fmla="*/ 1088022 h 1088022"/>
              <a:gd name="connsiteX1" fmla="*/ 3867463 w 3867463"/>
              <a:gd name="connsiteY1" fmla="*/ 1058042 h 1088022"/>
              <a:gd name="connsiteX2" fmla="*/ 3687580 w 3867463"/>
              <a:gd name="connsiteY2" fmla="*/ 398475 h 1088022"/>
              <a:gd name="connsiteX3" fmla="*/ 2233535 w 3867463"/>
              <a:gd name="connsiteY3" fmla="*/ 563367 h 1088022"/>
              <a:gd name="connsiteX4" fmla="*/ 0 w 3867463"/>
              <a:gd name="connsiteY4" fmla="*/ 338514 h 1088022"/>
              <a:gd name="connsiteX5" fmla="*/ 59961 w 3867463"/>
              <a:gd name="connsiteY5" fmla="*/ 1088022 h 1088022"/>
              <a:gd name="connsiteX0" fmla="*/ 14990 w 3822492"/>
              <a:gd name="connsiteY0" fmla="*/ 1075872 h 1075872"/>
              <a:gd name="connsiteX1" fmla="*/ 3822492 w 3822492"/>
              <a:gd name="connsiteY1" fmla="*/ 1045892 h 1075872"/>
              <a:gd name="connsiteX2" fmla="*/ 3642609 w 3822492"/>
              <a:gd name="connsiteY2" fmla="*/ 386325 h 1075872"/>
              <a:gd name="connsiteX3" fmla="*/ 2188564 w 3822492"/>
              <a:gd name="connsiteY3" fmla="*/ 551217 h 1075872"/>
              <a:gd name="connsiteX4" fmla="*/ 0 w 3822492"/>
              <a:gd name="connsiteY4" fmla="*/ 341354 h 1075872"/>
              <a:gd name="connsiteX5" fmla="*/ 14990 w 3822492"/>
              <a:gd name="connsiteY5" fmla="*/ 1075872 h 1075872"/>
              <a:gd name="connsiteX0" fmla="*/ 0 w 3912434"/>
              <a:gd name="connsiteY0" fmla="*/ 1300725 h 1300725"/>
              <a:gd name="connsiteX1" fmla="*/ 3912434 w 3912434"/>
              <a:gd name="connsiteY1" fmla="*/ 1045892 h 1300725"/>
              <a:gd name="connsiteX2" fmla="*/ 3732551 w 3912434"/>
              <a:gd name="connsiteY2" fmla="*/ 386325 h 1300725"/>
              <a:gd name="connsiteX3" fmla="*/ 2278506 w 3912434"/>
              <a:gd name="connsiteY3" fmla="*/ 551217 h 1300725"/>
              <a:gd name="connsiteX4" fmla="*/ 89942 w 3912434"/>
              <a:gd name="connsiteY4" fmla="*/ 341354 h 1300725"/>
              <a:gd name="connsiteX5" fmla="*/ 0 w 3912434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277441 w 4189875"/>
              <a:gd name="connsiteY0" fmla="*/ 1300725 h 1300725"/>
              <a:gd name="connsiteX1" fmla="*/ 4189875 w 4189875"/>
              <a:gd name="connsiteY1" fmla="*/ 1045892 h 1300725"/>
              <a:gd name="connsiteX2" fmla="*/ 4009992 w 4189875"/>
              <a:gd name="connsiteY2" fmla="*/ 386325 h 1300725"/>
              <a:gd name="connsiteX3" fmla="*/ 2555947 w 4189875"/>
              <a:gd name="connsiteY3" fmla="*/ 551217 h 1300725"/>
              <a:gd name="connsiteX4" fmla="*/ 367383 w 4189875"/>
              <a:gd name="connsiteY4" fmla="*/ 341354 h 1300725"/>
              <a:gd name="connsiteX5" fmla="*/ 277441 w 4189875"/>
              <a:gd name="connsiteY5" fmla="*/ 1300725 h 1300725"/>
              <a:gd name="connsiteX0" fmla="*/ 352742 w 4265176"/>
              <a:gd name="connsiteY0" fmla="*/ 1300725 h 1300725"/>
              <a:gd name="connsiteX1" fmla="*/ 4265176 w 4265176"/>
              <a:gd name="connsiteY1" fmla="*/ 1045892 h 1300725"/>
              <a:gd name="connsiteX2" fmla="*/ 4085293 w 4265176"/>
              <a:gd name="connsiteY2" fmla="*/ 386325 h 1300725"/>
              <a:gd name="connsiteX3" fmla="*/ 2631248 w 4265176"/>
              <a:gd name="connsiteY3" fmla="*/ 551217 h 1300725"/>
              <a:gd name="connsiteX4" fmla="*/ 442684 w 4265176"/>
              <a:gd name="connsiteY4" fmla="*/ 341354 h 1300725"/>
              <a:gd name="connsiteX5" fmla="*/ 352742 w 4265176"/>
              <a:gd name="connsiteY5" fmla="*/ 1300725 h 1300725"/>
              <a:gd name="connsiteX0" fmla="*/ 352742 w 4313549"/>
              <a:gd name="connsiteY0" fmla="*/ 1300725 h 1300725"/>
              <a:gd name="connsiteX1" fmla="*/ 4265176 w 4313549"/>
              <a:gd name="connsiteY1" fmla="*/ 1045892 h 1300725"/>
              <a:gd name="connsiteX2" fmla="*/ 4175973 w 4313549"/>
              <a:gd name="connsiteY2" fmla="*/ 214491 h 1300725"/>
              <a:gd name="connsiteX3" fmla="*/ 2631248 w 4313549"/>
              <a:gd name="connsiteY3" fmla="*/ 551217 h 1300725"/>
              <a:gd name="connsiteX4" fmla="*/ 442684 w 4313549"/>
              <a:gd name="connsiteY4" fmla="*/ 341354 h 1300725"/>
              <a:gd name="connsiteX5" fmla="*/ 352742 w 4313549"/>
              <a:gd name="connsiteY5" fmla="*/ 1300725 h 1300725"/>
              <a:gd name="connsiteX0" fmla="*/ 352742 w 4313549"/>
              <a:gd name="connsiteY0" fmla="*/ 1368503 h 1368503"/>
              <a:gd name="connsiteX1" fmla="*/ 4265176 w 4313549"/>
              <a:gd name="connsiteY1" fmla="*/ 1113670 h 1368503"/>
              <a:gd name="connsiteX2" fmla="*/ 4175973 w 4313549"/>
              <a:gd name="connsiteY2" fmla="*/ 282269 h 1368503"/>
              <a:gd name="connsiteX3" fmla="*/ 2631248 w 4313549"/>
              <a:gd name="connsiteY3" fmla="*/ 618995 h 1368503"/>
              <a:gd name="connsiteX4" fmla="*/ 442684 w 4313549"/>
              <a:gd name="connsiteY4" fmla="*/ 409132 h 1368503"/>
              <a:gd name="connsiteX5" fmla="*/ 352742 w 4313549"/>
              <a:gd name="connsiteY5" fmla="*/ 1368503 h 1368503"/>
              <a:gd name="connsiteX0" fmla="*/ 352742 w 4294428"/>
              <a:gd name="connsiteY0" fmla="*/ 1368503 h 1368503"/>
              <a:gd name="connsiteX1" fmla="*/ 4265176 w 4294428"/>
              <a:gd name="connsiteY1" fmla="*/ 1113670 h 1368503"/>
              <a:gd name="connsiteX2" fmla="*/ 4175973 w 4294428"/>
              <a:gd name="connsiteY2" fmla="*/ 282269 h 1368503"/>
              <a:gd name="connsiteX3" fmla="*/ 2631248 w 4294428"/>
              <a:gd name="connsiteY3" fmla="*/ 618995 h 1368503"/>
              <a:gd name="connsiteX4" fmla="*/ 442684 w 4294428"/>
              <a:gd name="connsiteY4" fmla="*/ 409132 h 1368503"/>
              <a:gd name="connsiteX5" fmla="*/ 352742 w 4294428"/>
              <a:gd name="connsiteY5" fmla="*/ 1368503 h 1368503"/>
              <a:gd name="connsiteX0" fmla="*/ 352742 w 4294428"/>
              <a:gd name="connsiteY0" fmla="*/ 1368503 h 1368503"/>
              <a:gd name="connsiteX1" fmla="*/ 4265176 w 4294428"/>
              <a:gd name="connsiteY1" fmla="*/ 1113670 h 1368503"/>
              <a:gd name="connsiteX2" fmla="*/ 4175973 w 4294428"/>
              <a:gd name="connsiteY2" fmla="*/ 282269 h 1368503"/>
              <a:gd name="connsiteX3" fmla="*/ 2631248 w 4294428"/>
              <a:gd name="connsiteY3" fmla="*/ 618995 h 1368503"/>
              <a:gd name="connsiteX4" fmla="*/ 442684 w 4294428"/>
              <a:gd name="connsiteY4" fmla="*/ 409132 h 1368503"/>
              <a:gd name="connsiteX5" fmla="*/ 352742 w 4294428"/>
              <a:gd name="connsiteY5" fmla="*/ 1368503 h 1368503"/>
              <a:gd name="connsiteX0" fmla="*/ 352742 w 4265176"/>
              <a:gd name="connsiteY0" fmla="*/ 1368503 h 1368503"/>
              <a:gd name="connsiteX1" fmla="*/ 4265176 w 4265176"/>
              <a:gd name="connsiteY1" fmla="*/ 1113670 h 1368503"/>
              <a:gd name="connsiteX2" fmla="*/ 4175973 w 4265176"/>
              <a:gd name="connsiteY2" fmla="*/ 282269 h 1368503"/>
              <a:gd name="connsiteX3" fmla="*/ 2631248 w 4265176"/>
              <a:gd name="connsiteY3" fmla="*/ 618995 h 1368503"/>
              <a:gd name="connsiteX4" fmla="*/ 442684 w 4265176"/>
              <a:gd name="connsiteY4" fmla="*/ 409132 h 1368503"/>
              <a:gd name="connsiteX5" fmla="*/ 352742 w 4265176"/>
              <a:gd name="connsiteY5" fmla="*/ 1368503 h 136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76" h="1368503">
                <a:moveTo>
                  <a:pt x="352742" y="1368503"/>
                </a:moveTo>
                <a:lnTo>
                  <a:pt x="4265176" y="1113670"/>
                </a:lnTo>
                <a:cubicBezTo>
                  <a:pt x="4205215" y="893814"/>
                  <a:pt x="4291281" y="679534"/>
                  <a:pt x="4175973" y="282269"/>
                </a:cubicBezTo>
                <a:cubicBezTo>
                  <a:pt x="3858091" y="-507233"/>
                  <a:pt x="3175891" y="609001"/>
                  <a:pt x="2631248" y="618995"/>
                </a:cubicBezTo>
                <a:cubicBezTo>
                  <a:pt x="1916716" y="678956"/>
                  <a:pt x="1561950" y="-490277"/>
                  <a:pt x="442684" y="409132"/>
                </a:cubicBezTo>
                <a:cubicBezTo>
                  <a:pt x="97910" y="594010"/>
                  <a:pt x="-306824" y="1108674"/>
                  <a:pt x="352742" y="1368503"/>
                </a:cubicBezTo>
                <a:close/>
              </a:path>
            </a:pathLst>
          </a:custGeom>
          <a:solidFill>
            <a:srgbClr val="90EE90"/>
          </a:solidFill>
          <a:ln>
            <a:solidFill>
              <a:srgbClr val="90EE90"/>
            </a:solidFill>
          </a:ln>
          <a:effectLst>
            <a:outerShdw blurRad="1016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0EE90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BBFD77AC-A973-4E6E-822F-16ED4399D940}"/>
              </a:ext>
            </a:extLst>
          </p:cNvPr>
          <p:cNvSpPr/>
          <p:nvPr/>
        </p:nvSpPr>
        <p:spPr>
          <a:xfrm>
            <a:off x="6385810" y="-164892"/>
            <a:ext cx="6115987" cy="1534579"/>
          </a:xfrm>
          <a:custGeom>
            <a:avLst/>
            <a:gdLst>
              <a:gd name="connsiteX0" fmla="*/ 0 w 6115987"/>
              <a:gd name="connsiteY0" fmla="*/ 0 h 1534579"/>
              <a:gd name="connsiteX1" fmla="*/ 539646 w 6115987"/>
              <a:gd name="connsiteY1" fmla="*/ 1199213 h 1534579"/>
              <a:gd name="connsiteX2" fmla="*/ 2263515 w 6115987"/>
              <a:gd name="connsiteY2" fmla="*/ 449705 h 1534579"/>
              <a:gd name="connsiteX3" fmla="*/ 4212236 w 6115987"/>
              <a:gd name="connsiteY3" fmla="*/ 1528997 h 1534579"/>
              <a:gd name="connsiteX4" fmla="*/ 6115987 w 6115987"/>
              <a:gd name="connsiteY4" fmla="*/ 794479 h 153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5987" h="1534579">
                <a:moveTo>
                  <a:pt x="0" y="0"/>
                </a:moveTo>
                <a:cubicBezTo>
                  <a:pt x="81197" y="562131"/>
                  <a:pt x="162394" y="1124262"/>
                  <a:pt x="539646" y="1199213"/>
                </a:cubicBezTo>
                <a:cubicBezTo>
                  <a:pt x="916899" y="1274164"/>
                  <a:pt x="1651417" y="394741"/>
                  <a:pt x="2263515" y="449705"/>
                </a:cubicBezTo>
                <a:cubicBezTo>
                  <a:pt x="2875613" y="504669"/>
                  <a:pt x="3570157" y="1471535"/>
                  <a:pt x="4212236" y="1528997"/>
                </a:cubicBezTo>
                <a:cubicBezTo>
                  <a:pt x="4854315" y="1586459"/>
                  <a:pt x="5485151" y="1190469"/>
                  <a:pt x="6115987" y="794479"/>
                </a:cubicBezTo>
              </a:path>
            </a:pathLst>
          </a:custGeom>
          <a:noFill/>
          <a:ln w="38100">
            <a:solidFill>
              <a:srgbClr val="00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99BA9DC-69A4-495C-9FB2-1D66953F6935}"/>
              </a:ext>
            </a:extLst>
          </p:cNvPr>
          <p:cNvCxnSpPr>
            <a:cxnSpLocks/>
          </p:cNvCxnSpPr>
          <p:nvPr/>
        </p:nvCxnSpPr>
        <p:spPr>
          <a:xfrm>
            <a:off x="407773" y="627111"/>
            <a:ext cx="4819135" cy="0"/>
          </a:xfrm>
          <a:prstGeom prst="line">
            <a:avLst/>
          </a:prstGeom>
          <a:ln w="28575" cap="rnd">
            <a:gradFill flip="none" rotWithShape="1">
              <a:gsLst>
                <a:gs pos="50000">
                  <a:srgbClr val="00A9A9"/>
                </a:gs>
                <a:gs pos="0">
                  <a:srgbClr val="00FFFF"/>
                </a:gs>
                <a:gs pos="100000">
                  <a:srgbClr val="00636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0CB67DE0-8322-43FB-9100-E9C617466154}"/>
              </a:ext>
            </a:extLst>
          </p:cNvPr>
          <p:cNvSpPr/>
          <p:nvPr/>
        </p:nvSpPr>
        <p:spPr>
          <a:xfrm>
            <a:off x="3199317" y="386397"/>
            <a:ext cx="432000" cy="432000"/>
          </a:xfrm>
          <a:prstGeom prst="ellipse">
            <a:avLst/>
          </a:prstGeom>
          <a:solidFill>
            <a:srgbClr val="008B8B"/>
          </a:solidFill>
          <a:ln>
            <a:solidFill>
              <a:srgbClr val="008B8B"/>
            </a:solidFill>
          </a:ln>
          <a:effectLst>
            <a:outerShdw blurRad="1143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ADB89580-99CC-4D73-9AD8-0A25AA036EA4}"/>
              </a:ext>
            </a:extLst>
          </p:cNvPr>
          <p:cNvSpPr/>
          <p:nvPr/>
        </p:nvSpPr>
        <p:spPr>
          <a:xfrm>
            <a:off x="1974239" y="422397"/>
            <a:ext cx="360000" cy="360000"/>
          </a:xfrm>
          <a:prstGeom prst="ellipse">
            <a:avLst/>
          </a:prstGeom>
          <a:solidFill>
            <a:srgbClr val="90EE90"/>
          </a:solidFill>
          <a:ln>
            <a:solidFill>
              <a:srgbClr val="90EE90"/>
            </a:solidFill>
          </a:ln>
          <a:effectLst>
            <a:outerShdw blurRad="1143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3DF7C2C7-A37D-46C1-B179-4C605B72C865}"/>
              </a:ext>
            </a:extLst>
          </p:cNvPr>
          <p:cNvSpPr/>
          <p:nvPr/>
        </p:nvSpPr>
        <p:spPr>
          <a:xfrm>
            <a:off x="4410565" y="447111"/>
            <a:ext cx="360000" cy="360000"/>
          </a:xfrm>
          <a:prstGeom prst="ellipse">
            <a:avLst/>
          </a:prstGeom>
          <a:solidFill>
            <a:srgbClr val="90EE90"/>
          </a:solidFill>
          <a:ln>
            <a:solidFill>
              <a:srgbClr val="90EE90"/>
            </a:solidFill>
          </a:ln>
          <a:effectLst>
            <a:outerShdw blurRad="1143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3CB542-7F3B-45CD-89D5-317B35DB9829}"/>
              </a:ext>
            </a:extLst>
          </p:cNvPr>
          <p:cNvSpPr txBox="1"/>
          <p:nvPr/>
        </p:nvSpPr>
        <p:spPr>
          <a:xfrm>
            <a:off x="592339" y="962397"/>
            <a:ext cx="2929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6363"/>
                </a:solidFill>
              </a:rPr>
              <a:t>Результат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DEA05F9-6AB1-4EB4-9C96-BB6B7F1F4A5B}"/>
              </a:ext>
            </a:extLst>
          </p:cNvPr>
          <p:cNvSpPr/>
          <p:nvPr/>
        </p:nvSpPr>
        <p:spPr>
          <a:xfrm>
            <a:off x="713927" y="422397"/>
            <a:ext cx="360000" cy="360000"/>
          </a:xfrm>
          <a:prstGeom prst="ellipse">
            <a:avLst/>
          </a:prstGeom>
          <a:solidFill>
            <a:srgbClr val="90EE90"/>
          </a:solidFill>
          <a:ln>
            <a:solidFill>
              <a:srgbClr val="90EE90"/>
            </a:solidFill>
          </a:ln>
          <a:effectLst>
            <a:outerShdw blurRad="1143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41FD4140-310F-43EC-970C-7C5150908AAB}"/>
              </a:ext>
            </a:extLst>
          </p:cNvPr>
          <p:cNvSpPr/>
          <p:nvPr/>
        </p:nvSpPr>
        <p:spPr>
          <a:xfrm>
            <a:off x="837814" y="1822718"/>
            <a:ext cx="1867227" cy="851955"/>
          </a:xfrm>
          <a:prstGeom prst="roundRect">
            <a:avLst/>
          </a:prstGeom>
          <a:solidFill>
            <a:srgbClr val="EDFFFF"/>
          </a:solidFill>
          <a:ln>
            <a:solidFill>
              <a:srgbClr val="ED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00BD985D-00EC-45CA-BBC9-E393D9C83CD4}"/>
              </a:ext>
            </a:extLst>
          </p:cNvPr>
          <p:cNvSpPr/>
          <p:nvPr/>
        </p:nvSpPr>
        <p:spPr>
          <a:xfrm rot="19865462">
            <a:off x="2323608" y="2901884"/>
            <a:ext cx="2099621" cy="566180"/>
          </a:xfrm>
          <a:prstGeom prst="rightArrow">
            <a:avLst>
              <a:gd name="adj1" fmla="val 50000"/>
              <a:gd name="adj2" fmla="val 81485"/>
            </a:avLst>
          </a:prstGeom>
          <a:solidFill>
            <a:srgbClr val="2F4F4F"/>
          </a:solidFill>
          <a:ln>
            <a:solidFill>
              <a:srgbClr val="2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0298D-3F88-408C-AF79-8ACC2052797C}"/>
              </a:ext>
            </a:extLst>
          </p:cNvPr>
          <p:cNvSpPr txBox="1"/>
          <p:nvPr/>
        </p:nvSpPr>
        <p:spPr>
          <a:xfrm>
            <a:off x="1042251" y="1822718"/>
            <a:ext cx="148190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gradFill>
                  <a:gsLst>
                    <a:gs pos="0">
                      <a:srgbClr val="98FB98"/>
                    </a:gs>
                    <a:gs pos="94000">
                      <a:srgbClr val="2F4F4F"/>
                    </a:gs>
                  </a:gsLst>
                  <a:lin ang="5400000" scaled="1"/>
                </a:gradFill>
              </a:rPr>
              <a:t>MVC</a:t>
            </a:r>
            <a:endParaRPr lang="ru-RU" sz="4800" dirty="0">
              <a:gradFill>
                <a:gsLst>
                  <a:gs pos="0">
                    <a:srgbClr val="98FB98"/>
                  </a:gs>
                  <a:gs pos="94000">
                    <a:srgbClr val="2F4F4F"/>
                  </a:gs>
                </a:gsLst>
                <a:lin ang="5400000" scaled="1"/>
              </a:gradFill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929FE09F-4D37-4D25-82B1-E4188BF1BE69}"/>
              </a:ext>
            </a:extLst>
          </p:cNvPr>
          <p:cNvSpPr/>
          <p:nvPr/>
        </p:nvSpPr>
        <p:spPr>
          <a:xfrm>
            <a:off x="1470656" y="3254085"/>
            <a:ext cx="1332000" cy="1332000"/>
          </a:xfrm>
          <a:prstGeom prst="ellipse">
            <a:avLst/>
          </a:prstGeom>
          <a:solidFill>
            <a:srgbClr val="008B8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F9EB4-C3AC-48A0-B59C-DC47B3872F1E}"/>
              </a:ext>
            </a:extLst>
          </p:cNvPr>
          <p:cNvSpPr txBox="1"/>
          <p:nvPr/>
        </p:nvSpPr>
        <p:spPr>
          <a:xfrm>
            <a:off x="1619629" y="3720274"/>
            <a:ext cx="1093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browse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DFA1BAC2-E7A4-42C1-AAC5-FD2F71FD6864}"/>
              </a:ext>
            </a:extLst>
          </p:cNvPr>
          <p:cNvSpPr/>
          <p:nvPr/>
        </p:nvSpPr>
        <p:spPr>
          <a:xfrm rot="12178504">
            <a:off x="2519332" y="4362936"/>
            <a:ext cx="1733096" cy="538540"/>
          </a:xfrm>
          <a:prstGeom prst="rightArrow">
            <a:avLst/>
          </a:prstGeom>
          <a:solidFill>
            <a:srgbClr val="2F4F4F"/>
          </a:solidFill>
          <a:ln>
            <a:solidFill>
              <a:srgbClr val="2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7EF49F-FB42-4D2C-AC57-C7E564EC6BD3}"/>
              </a:ext>
            </a:extLst>
          </p:cNvPr>
          <p:cNvSpPr txBox="1"/>
          <p:nvPr/>
        </p:nvSpPr>
        <p:spPr>
          <a:xfrm rot="1351998">
            <a:off x="2911477" y="4452817"/>
            <a:ext cx="116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response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A6DDE193-3C23-499A-80EA-A1E5B113452C}"/>
              </a:ext>
            </a:extLst>
          </p:cNvPr>
          <p:cNvSpPr/>
          <p:nvPr/>
        </p:nvSpPr>
        <p:spPr>
          <a:xfrm>
            <a:off x="4462102" y="1142685"/>
            <a:ext cx="1544232" cy="2031094"/>
          </a:xfrm>
          <a:prstGeom prst="roundRect">
            <a:avLst/>
          </a:prstGeom>
          <a:solidFill>
            <a:srgbClr val="90EE90"/>
          </a:solidFill>
          <a:ln w="28575">
            <a:solidFill>
              <a:srgbClr val="90E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5E7A8D-D844-457B-9390-041B1EF787CD}"/>
              </a:ext>
            </a:extLst>
          </p:cNvPr>
          <p:cNvSpPr txBox="1"/>
          <p:nvPr/>
        </p:nvSpPr>
        <p:spPr>
          <a:xfrm rot="16200000">
            <a:off x="4423056" y="1848631"/>
            <a:ext cx="162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Controller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2" name="Блок-схема: магнитный диск 31">
            <a:extLst>
              <a:ext uri="{FF2B5EF4-FFF2-40B4-BE49-F238E27FC236}">
                <a16:creationId xmlns:a16="http://schemas.microsoft.com/office/drawing/2014/main" id="{3369D50B-022A-4AC9-8EF7-73463E0D45FF}"/>
              </a:ext>
            </a:extLst>
          </p:cNvPr>
          <p:cNvSpPr/>
          <p:nvPr/>
        </p:nvSpPr>
        <p:spPr>
          <a:xfrm>
            <a:off x="8033675" y="1266818"/>
            <a:ext cx="1412111" cy="2162182"/>
          </a:xfrm>
          <a:prstGeom prst="flowChartMagneticDisk">
            <a:avLst/>
          </a:prstGeom>
          <a:solidFill>
            <a:srgbClr val="90EE90"/>
          </a:solidFill>
          <a:ln w="28575">
            <a:solidFill>
              <a:srgbClr val="00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08375B-D152-4498-9888-E7338BA67FB5}"/>
              </a:ext>
            </a:extLst>
          </p:cNvPr>
          <p:cNvSpPr txBox="1"/>
          <p:nvPr/>
        </p:nvSpPr>
        <p:spPr>
          <a:xfrm>
            <a:off x="8220534" y="2262951"/>
            <a:ext cx="103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Model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3" name="Стрелка: влево-вправо 32">
            <a:extLst>
              <a:ext uri="{FF2B5EF4-FFF2-40B4-BE49-F238E27FC236}">
                <a16:creationId xmlns:a16="http://schemas.microsoft.com/office/drawing/2014/main" id="{9C83C7A7-D8DD-4008-98C4-A01F0A932695}"/>
              </a:ext>
            </a:extLst>
          </p:cNvPr>
          <p:cNvSpPr/>
          <p:nvPr/>
        </p:nvSpPr>
        <p:spPr>
          <a:xfrm>
            <a:off x="6202487" y="2158232"/>
            <a:ext cx="1691646" cy="510711"/>
          </a:xfrm>
          <a:prstGeom prst="leftRightArrow">
            <a:avLst>
              <a:gd name="adj1" fmla="val 50000"/>
              <a:gd name="adj2" fmla="val 63598"/>
            </a:avLst>
          </a:prstGeom>
          <a:solidFill>
            <a:srgbClr val="2F4F4F"/>
          </a:solidFill>
          <a:ln>
            <a:solidFill>
              <a:srgbClr val="00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ru-RU" dirty="0"/>
          </a:p>
        </p:txBody>
      </p:sp>
      <p:sp>
        <p:nvSpPr>
          <p:cNvPr id="39" name="Прямоугольник: загнутый угол 38">
            <a:extLst>
              <a:ext uri="{FF2B5EF4-FFF2-40B4-BE49-F238E27FC236}">
                <a16:creationId xmlns:a16="http://schemas.microsoft.com/office/drawing/2014/main" id="{DC2A4914-1AF3-46FA-9FBE-93623EDCEEAB}"/>
              </a:ext>
            </a:extLst>
          </p:cNvPr>
          <p:cNvSpPr/>
          <p:nvPr/>
        </p:nvSpPr>
        <p:spPr>
          <a:xfrm>
            <a:off x="4868612" y="3811072"/>
            <a:ext cx="1227388" cy="1721742"/>
          </a:xfrm>
          <a:prstGeom prst="foldedCorner">
            <a:avLst/>
          </a:prstGeom>
          <a:solidFill>
            <a:srgbClr val="006363"/>
          </a:solidFill>
          <a:ln>
            <a:solidFill>
              <a:srgbClr val="00636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: загнутый угол 40">
            <a:extLst>
              <a:ext uri="{FF2B5EF4-FFF2-40B4-BE49-F238E27FC236}">
                <a16:creationId xmlns:a16="http://schemas.microsoft.com/office/drawing/2014/main" id="{D5D5C7C5-558A-4250-BCB5-3F1E07425D57}"/>
              </a:ext>
            </a:extLst>
          </p:cNvPr>
          <p:cNvSpPr/>
          <p:nvPr/>
        </p:nvSpPr>
        <p:spPr>
          <a:xfrm>
            <a:off x="4641647" y="3881397"/>
            <a:ext cx="1227388" cy="1721742"/>
          </a:xfrm>
          <a:prstGeom prst="foldedCorner">
            <a:avLst/>
          </a:prstGeom>
          <a:solidFill>
            <a:srgbClr val="008B8B"/>
          </a:solidFill>
          <a:ln>
            <a:solidFill>
              <a:srgbClr val="008B8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: загнутый угол 39">
            <a:extLst>
              <a:ext uri="{FF2B5EF4-FFF2-40B4-BE49-F238E27FC236}">
                <a16:creationId xmlns:a16="http://schemas.microsoft.com/office/drawing/2014/main" id="{3545E0F9-7CE0-4E23-93F6-25B3ADEF5612}"/>
              </a:ext>
            </a:extLst>
          </p:cNvPr>
          <p:cNvSpPr/>
          <p:nvPr/>
        </p:nvSpPr>
        <p:spPr>
          <a:xfrm>
            <a:off x="4414681" y="3992715"/>
            <a:ext cx="1227388" cy="1721742"/>
          </a:xfrm>
          <a:prstGeom prst="foldedCorner">
            <a:avLst/>
          </a:prstGeom>
          <a:solidFill>
            <a:srgbClr val="90EE90"/>
          </a:solidFill>
          <a:ln>
            <a:solidFill>
              <a:srgbClr val="90EE9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4BA31A-F32A-41E6-90E3-4B63262A8575}"/>
              </a:ext>
            </a:extLst>
          </p:cNvPr>
          <p:cNvSpPr txBox="1"/>
          <p:nvPr/>
        </p:nvSpPr>
        <p:spPr>
          <a:xfrm>
            <a:off x="4585026" y="4574573"/>
            <a:ext cx="104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View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3" name="Стрелка: влево-вправо 42">
            <a:extLst>
              <a:ext uri="{FF2B5EF4-FFF2-40B4-BE49-F238E27FC236}">
                <a16:creationId xmlns:a16="http://schemas.microsoft.com/office/drawing/2014/main" id="{8A104075-65EA-413B-B326-2D05EF9260BB}"/>
              </a:ext>
            </a:extLst>
          </p:cNvPr>
          <p:cNvSpPr/>
          <p:nvPr/>
        </p:nvSpPr>
        <p:spPr>
          <a:xfrm rot="16200000">
            <a:off x="4256755" y="3353224"/>
            <a:ext cx="1412111" cy="413462"/>
          </a:xfrm>
          <a:prstGeom prst="leftRightArrow">
            <a:avLst>
              <a:gd name="adj1" fmla="val 50000"/>
              <a:gd name="adj2" fmla="val 63598"/>
            </a:avLst>
          </a:prstGeom>
          <a:solidFill>
            <a:srgbClr val="2F4F4F"/>
          </a:solidFill>
          <a:ln>
            <a:solidFill>
              <a:srgbClr val="00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ru-RU" dirty="0"/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9576AEBB-365A-4EF7-85BA-2F412E15C416}"/>
              </a:ext>
            </a:extLst>
          </p:cNvPr>
          <p:cNvSpPr/>
          <p:nvPr/>
        </p:nvSpPr>
        <p:spPr>
          <a:xfrm>
            <a:off x="6865902" y="3633794"/>
            <a:ext cx="5125532" cy="3114055"/>
          </a:xfrm>
          <a:prstGeom prst="roundRect">
            <a:avLst/>
          </a:prstGeom>
          <a:solidFill>
            <a:srgbClr val="EDFFFF"/>
          </a:solidFill>
          <a:ln>
            <a:solidFill>
              <a:srgbClr val="ED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5" name="Picture 91">
            <a:extLst>
              <a:ext uri="{FF2B5EF4-FFF2-40B4-BE49-F238E27FC236}">
                <a16:creationId xmlns:a16="http://schemas.microsoft.com/office/drawing/2014/main" id="{A064336C-C9AA-4254-87DC-5EEFFF3D2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820" y="5603139"/>
            <a:ext cx="792001" cy="65150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F0199B6-9075-4B23-B32B-61C31E96C0BF}"/>
              </a:ext>
            </a:extLst>
          </p:cNvPr>
          <p:cNvSpPr txBox="1"/>
          <p:nvPr/>
        </p:nvSpPr>
        <p:spPr>
          <a:xfrm>
            <a:off x="10889003" y="6175584"/>
            <a:ext cx="99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363"/>
                </a:solidFill>
              </a:rPr>
              <a:t>AZURE</a:t>
            </a:r>
            <a:endParaRPr lang="ru-RU" dirty="0">
              <a:solidFill>
                <a:srgbClr val="006363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88DFB3-0FAC-4336-BF76-FE2D55CECE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5910" t="10605" r="20552" b="52496"/>
          <a:stretch/>
        </p:blipFill>
        <p:spPr>
          <a:xfrm>
            <a:off x="9077427" y="5205688"/>
            <a:ext cx="882317" cy="700873"/>
          </a:xfrm>
          <a:prstGeom prst="rect">
            <a:avLst/>
          </a:prstGeom>
        </p:spPr>
      </p:pic>
      <p:grpSp>
        <p:nvGrpSpPr>
          <p:cNvPr id="37" name="Group 24">
            <a:extLst>
              <a:ext uri="{FF2B5EF4-FFF2-40B4-BE49-F238E27FC236}">
                <a16:creationId xmlns:a16="http://schemas.microsoft.com/office/drawing/2014/main" id="{9632C3F4-C799-4B8C-A467-536749158F54}"/>
              </a:ext>
            </a:extLst>
          </p:cNvPr>
          <p:cNvGrpSpPr/>
          <p:nvPr/>
        </p:nvGrpSpPr>
        <p:grpSpPr>
          <a:xfrm>
            <a:off x="7332984" y="3871734"/>
            <a:ext cx="770927" cy="956717"/>
            <a:chOff x="7238975" y="2118120"/>
            <a:chExt cx="770927" cy="956717"/>
          </a:xfrm>
        </p:grpSpPr>
        <p:grpSp>
          <p:nvGrpSpPr>
            <p:cNvPr id="47" name="Group 181">
              <a:extLst>
                <a:ext uri="{FF2B5EF4-FFF2-40B4-BE49-F238E27FC236}">
                  <a16:creationId xmlns:a16="http://schemas.microsoft.com/office/drawing/2014/main" id="{43055EEC-22B3-4EEB-ADBE-C0298C644AA9}"/>
                </a:ext>
              </a:extLst>
            </p:cNvPr>
            <p:cNvGrpSpPr/>
            <p:nvPr/>
          </p:nvGrpSpPr>
          <p:grpSpPr>
            <a:xfrm>
              <a:off x="7238975" y="2118120"/>
              <a:ext cx="770927" cy="956717"/>
              <a:chOff x="2595416" y="6425242"/>
              <a:chExt cx="770927" cy="956717"/>
            </a:xfrm>
          </p:grpSpPr>
          <p:sp>
            <p:nvSpPr>
              <p:cNvPr id="49" name="Shape 529">
                <a:extLst>
                  <a:ext uri="{FF2B5EF4-FFF2-40B4-BE49-F238E27FC236}">
                    <a16:creationId xmlns:a16="http://schemas.microsoft.com/office/drawing/2014/main" id="{4EFE6992-3E6E-43AE-92A9-BBEC1EDD0CB3}"/>
                  </a:ext>
                </a:extLst>
              </p:cNvPr>
              <p:cNvSpPr/>
              <p:nvPr/>
            </p:nvSpPr>
            <p:spPr>
              <a:xfrm>
                <a:off x="2595416" y="6425242"/>
                <a:ext cx="707233" cy="7072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19697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50" name="Shape 530">
                <a:extLst>
                  <a:ext uri="{FF2B5EF4-FFF2-40B4-BE49-F238E27FC236}">
                    <a16:creationId xmlns:a16="http://schemas.microsoft.com/office/drawing/2014/main" id="{5947D9E2-E288-4141-9563-E5F4510CE321}"/>
                  </a:ext>
                </a:extLst>
              </p:cNvPr>
              <p:cNvSpPr/>
              <p:nvPr/>
            </p:nvSpPr>
            <p:spPr>
              <a:xfrm>
                <a:off x="2711204" y="7197293"/>
                <a:ext cx="655139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200" dirty="0">
                    <a:solidFill>
                      <a:srgbClr val="2F4F4F"/>
                    </a:solidFill>
                    <a:latin typeface="+mn-lt"/>
                  </a:rPr>
                  <a:t>Web App</a:t>
                </a:r>
                <a:endParaRPr lang="en-US" sz="1200" b="1" dirty="0">
                  <a:solidFill>
                    <a:srgbClr val="2F4F4F"/>
                  </a:solidFill>
                  <a:latin typeface="+mn-lt"/>
                </a:endParaRPr>
              </a:p>
            </p:txBody>
          </p:sp>
        </p:grpSp>
        <p:pic>
          <p:nvPicPr>
            <p:cNvPr id="48" name="Picture 23">
              <a:extLst>
                <a:ext uri="{FF2B5EF4-FFF2-40B4-BE49-F238E27FC236}">
                  <a16:creationId xmlns:a16="http://schemas.microsoft.com/office/drawing/2014/main" id="{E4F6268E-13F8-4C71-B575-BD4BA5E10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43135" y="2284580"/>
              <a:ext cx="330200" cy="381000"/>
            </a:xfrm>
            <a:prstGeom prst="rect">
              <a:avLst/>
            </a:prstGeom>
          </p:spPr>
        </p:pic>
      </p:grpSp>
      <p:grpSp>
        <p:nvGrpSpPr>
          <p:cNvPr id="51" name="Group 1">
            <a:extLst>
              <a:ext uri="{FF2B5EF4-FFF2-40B4-BE49-F238E27FC236}">
                <a16:creationId xmlns:a16="http://schemas.microsoft.com/office/drawing/2014/main" id="{40A9D8A9-9741-4001-A96E-A9C01914C3FC}"/>
              </a:ext>
            </a:extLst>
          </p:cNvPr>
          <p:cNvGrpSpPr/>
          <p:nvPr/>
        </p:nvGrpSpPr>
        <p:grpSpPr>
          <a:xfrm>
            <a:off x="8490326" y="3881397"/>
            <a:ext cx="768600" cy="944595"/>
            <a:chOff x="383662" y="1950562"/>
            <a:chExt cx="768600" cy="944595"/>
          </a:xfrm>
        </p:grpSpPr>
        <p:sp>
          <p:nvSpPr>
            <p:cNvPr id="52" name="Shape 339">
              <a:extLst>
                <a:ext uri="{FF2B5EF4-FFF2-40B4-BE49-F238E27FC236}">
                  <a16:creationId xmlns:a16="http://schemas.microsoft.com/office/drawing/2014/main" id="{9F511186-531E-4F97-A512-F7D1644E27C4}"/>
                </a:ext>
              </a:extLst>
            </p:cNvPr>
            <p:cNvSpPr/>
            <p:nvPr/>
          </p:nvSpPr>
          <p:spPr>
            <a:xfrm>
              <a:off x="383662" y="1950562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53" name="_-41.png">
              <a:extLst>
                <a:ext uri="{FF2B5EF4-FFF2-40B4-BE49-F238E27FC236}">
                  <a16:creationId xmlns:a16="http://schemas.microsoft.com/office/drawing/2014/main" id="{814B0049-9BAF-4138-AB34-06A33DD2DD10}"/>
                </a:ext>
              </a:extLst>
            </p:cNvPr>
            <p:cNvPicPr/>
            <p:nvPr/>
          </p:nvPicPr>
          <p:blipFill>
            <a:blip r:embed="rId6"/>
            <a:srcRect l="21704" t="15445" r="21704" b="15445"/>
            <a:stretch>
              <a:fillRect/>
            </a:stretch>
          </p:blipFill>
          <p:spPr>
            <a:xfrm>
              <a:off x="540499" y="2069007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54" name="Shape 341">
              <a:extLst>
                <a:ext uri="{FF2B5EF4-FFF2-40B4-BE49-F238E27FC236}">
                  <a16:creationId xmlns:a16="http://schemas.microsoft.com/office/drawing/2014/main" id="{A923327F-D136-4DDE-9D45-051C9329DE57}"/>
                </a:ext>
              </a:extLst>
            </p:cNvPr>
            <p:cNvSpPr/>
            <p:nvPr/>
          </p:nvSpPr>
          <p:spPr>
            <a:xfrm>
              <a:off x="471180" y="2710491"/>
              <a:ext cx="681082" cy="18466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sz="1200" b="0" dirty="0">
                  <a:solidFill>
                    <a:srgbClr val="2F4F4F"/>
                  </a:solidFill>
                  <a:latin typeface="+mn-lt"/>
                </a:rPr>
                <a:t>Azure </a:t>
              </a:r>
              <a:r>
                <a:rPr lang="en-US" sz="1200" b="0" dirty="0" err="1">
                  <a:solidFill>
                    <a:srgbClr val="2F4F4F"/>
                  </a:solidFill>
                  <a:latin typeface="+mn-lt"/>
                </a:rPr>
                <a:t>sql</a:t>
              </a:r>
              <a:endParaRPr sz="1200" b="0" dirty="0">
                <a:solidFill>
                  <a:srgbClr val="2F4F4F"/>
                </a:solidFill>
                <a:latin typeface="+mn-l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75FC305-1DE5-4DDE-8A75-C9CB1ED12A0F}"/>
              </a:ext>
            </a:extLst>
          </p:cNvPr>
          <p:cNvSpPr txBox="1"/>
          <p:nvPr/>
        </p:nvSpPr>
        <p:spPr>
          <a:xfrm>
            <a:off x="8117710" y="4081345"/>
            <a:ext cx="29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ru-RU" dirty="0"/>
          </a:p>
        </p:txBody>
      </p: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EEB2FB88-7CF4-4561-92D2-FD37DBB763A6}"/>
              </a:ext>
            </a:extLst>
          </p:cNvPr>
          <p:cNvCxnSpPr>
            <a:cxnSpLocks/>
          </p:cNvCxnSpPr>
          <p:nvPr/>
        </p:nvCxnSpPr>
        <p:spPr>
          <a:xfrm>
            <a:off x="8245789" y="4975421"/>
            <a:ext cx="801613" cy="564758"/>
          </a:xfrm>
          <a:prstGeom prst="bentConnector3">
            <a:avLst>
              <a:gd name="adj1" fmla="val 907"/>
            </a:avLst>
          </a:prstGeom>
          <a:ln w="38100">
            <a:solidFill>
              <a:srgbClr val="2F4F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EDF27A0-B3DA-4E47-84A0-05EE2286C873}"/>
              </a:ext>
            </a:extLst>
          </p:cNvPr>
          <p:cNvSpPr txBox="1"/>
          <p:nvPr/>
        </p:nvSpPr>
        <p:spPr>
          <a:xfrm>
            <a:off x="9110041" y="5764352"/>
            <a:ext cx="102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4F4F"/>
                </a:solidFill>
              </a:rPr>
              <a:t>Docker</a:t>
            </a:r>
            <a:endParaRPr lang="ru-RU" dirty="0">
              <a:solidFill>
                <a:srgbClr val="2F4F4F"/>
              </a:solidFill>
            </a:endParaRP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F04DED29-5C21-49CC-9F26-68098696D65B}"/>
              </a:ext>
            </a:extLst>
          </p:cNvPr>
          <p:cNvCxnSpPr>
            <a:cxnSpLocks/>
          </p:cNvCxnSpPr>
          <p:nvPr/>
        </p:nvCxnSpPr>
        <p:spPr>
          <a:xfrm>
            <a:off x="10175191" y="5318698"/>
            <a:ext cx="1149086" cy="182044"/>
          </a:xfrm>
          <a:prstGeom prst="bentConnector2">
            <a:avLst/>
          </a:prstGeom>
          <a:ln w="38100">
            <a:solidFill>
              <a:srgbClr val="2F4F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F0E0C3-E234-4A69-8673-2C712C656969}"/>
              </a:ext>
            </a:extLst>
          </p:cNvPr>
          <p:cNvSpPr txBox="1"/>
          <p:nvPr/>
        </p:nvSpPr>
        <p:spPr>
          <a:xfrm>
            <a:off x="10056750" y="4599658"/>
            <a:ext cx="1632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4F4F"/>
                </a:solidFill>
              </a:rPr>
              <a:t>Azure Web Apps Service</a:t>
            </a:r>
            <a:endParaRPr lang="ru-RU" dirty="0">
              <a:solidFill>
                <a:srgbClr val="2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75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032F489-AB7E-4B53-A941-FADB00B2F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3" t="-1606" r="1773" b="67053"/>
          <a:stretch/>
        </p:blipFill>
        <p:spPr>
          <a:xfrm>
            <a:off x="-8293" y="-164893"/>
            <a:ext cx="12200293" cy="2533339"/>
          </a:xfrm>
          <a:custGeom>
            <a:avLst/>
            <a:gdLst>
              <a:gd name="connsiteX0" fmla="*/ 0 w 12192000"/>
              <a:gd name="connsiteY0" fmla="*/ 0 h 2837294"/>
              <a:gd name="connsiteX1" fmla="*/ 12192000 w 12192000"/>
              <a:gd name="connsiteY1" fmla="*/ 0 h 2837294"/>
              <a:gd name="connsiteX2" fmla="*/ 12162019 w 12192000"/>
              <a:gd name="connsiteY2" fmla="*/ 2158583 h 2837294"/>
              <a:gd name="connsiteX3" fmla="*/ 8969114 w 12192000"/>
              <a:gd name="connsiteY3" fmla="*/ 2413415 h 2837294"/>
              <a:gd name="connsiteX4" fmla="*/ 4247213 w 12192000"/>
              <a:gd name="connsiteY4" fmla="*/ 1918741 h 2837294"/>
              <a:gd name="connsiteX5" fmla="*/ 82721 w 12192000"/>
              <a:gd name="connsiteY5" fmla="*/ 2461604 h 2837294"/>
              <a:gd name="connsiteX6" fmla="*/ 0 w 12192000"/>
              <a:gd name="connsiteY6" fmla="*/ 2522769 h 283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837294">
                <a:moveTo>
                  <a:pt x="0" y="0"/>
                </a:moveTo>
                <a:lnTo>
                  <a:pt x="12192000" y="0"/>
                </a:lnTo>
                <a:lnTo>
                  <a:pt x="12162019" y="2158583"/>
                </a:lnTo>
                <a:cubicBezTo>
                  <a:pt x="11112708" y="3447737"/>
                  <a:pt x="10782923" y="1903749"/>
                  <a:pt x="8969114" y="2413415"/>
                </a:cubicBezTo>
                <a:cubicBezTo>
                  <a:pt x="6505730" y="3712562"/>
                  <a:pt x="6380814" y="1578965"/>
                  <a:pt x="4247213" y="1918741"/>
                </a:cubicBezTo>
                <a:cubicBezTo>
                  <a:pt x="1474033" y="3202273"/>
                  <a:pt x="966944" y="1863992"/>
                  <a:pt x="82721" y="2461604"/>
                </a:cubicBezTo>
                <a:lnTo>
                  <a:pt x="0" y="2522769"/>
                </a:lnTo>
                <a:close/>
              </a:path>
            </a:pathLst>
          </a:custGeom>
          <a:ln w="139700">
            <a:solidFill>
              <a:srgbClr val="90EE90"/>
            </a:solidFill>
          </a:ln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C9AEDFD8-62EE-4CDB-A198-87E51D28658A}"/>
              </a:ext>
            </a:extLst>
          </p:cNvPr>
          <p:cNvSpPr/>
          <p:nvPr/>
        </p:nvSpPr>
        <p:spPr>
          <a:xfrm>
            <a:off x="749508" y="3232860"/>
            <a:ext cx="792000" cy="792000"/>
          </a:xfrm>
          <a:prstGeom prst="ellipse">
            <a:avLst/>
          </a:prstGeom>
          <a:solidFill>
            <a:srgbClr val="90EE90"/>
          </a:solidFill>
          <a:ln>
            <a:solidFill>
              <a:srgbClr val="90E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F4B8A-5D3D-458E-AE67-FA5CE397B490}"/>
              </a:ext>
            </a:extLst>
          </p:cNvPr>
          <p:cNvSpPr txBox="1"/>
          <p:nvPr/>
        </p:nvSpPr>
        <p:spPr>
          <a:xfrm>
            <a:off x="534689" y="3336472"/>
            <a:ext cx="144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6363"/>
                </a:solidFill>
              </a:rPr>
              <a:t>HOME</a:t>
            </a:r>
            <a:endParaRPr lang="ru-RU" sz="3200" dirty="0">
              <a:solidFill>
                <a:srgbClr val="00636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D07097-8D9F-4744-A652-5BDEAABFE0FE}"/>
              </a:ext>
            </a:extLst>
          </p:cNvPr>
          <p:cNvSpPr txBox="1"/>
          <p:nvPr/>
        </p:nvSpPr>
        <p:spPr>
          <a:xfrm>
            <a:off x="143070" y="4489555"/>
            <a:ext cx="321443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dirty="0">
                <a:solidFill>
                  <a:srgbClr val="2F4F4F"/>
                </a:solidFill>
              </a:rPr>
              <a:t>Домашняя страница с приветствием пользователей и вводной информацией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415F2768-CFDB-4F18-999F-E271F9CB6C00}"/>
              </a:ext>
            </a:extLst>
          </p:cNvPr>
          <p:cNvSpPr/>
          <p:nvPr/>
        </p:nvSpPr>
        <p:spPr>
          <a:xfrm>
            <a:off x="4682536" y="2523228"/>
            <a:ext cx="1080000" cy="1080000"/>
          </a:xfrm>
          <a:prstGeom prst="ellipse">
            <a:avLst/>
          </a:prstGeom>
          <a:solidFill>
            <a:srgbClr val="008B8B"/>
          </a:solidFill>
          <a:ln>
            <a:solidFill>
              <a:srgbClr val="008B8B"/>
            </a:solidFill>
          </a:ln>
          <a:effectLst>
            <a:outerShdw blurRad="50800" dist="1016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01539F-3550-44F1-B2A2-82E92BB1BFBA}"/>
              </a:ext>
            </a:extLst>
          </p:cNvPr>
          <p:cNvSpPr txBox="1"/>
          <p:nvPr/>
        </p:nvSpPr>
        <p:spPr>
          <a:xfrm>
            <a:off x="3357508" y="2705250"/>
            <a:ext cx="3730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90EE90"/>
                </a:solidFill>
              </a:rPr>
              <a:t>BROWSE EVENTS</a:t>
            </a:r>
            <a:endParaRPr lang="ru-RU" sz="3200" dirty="0">
              <a:solidFill>
                <a:srgbClr val="90EE90"/>
              </a:solidFill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1A13F7C8-AF4D-4587-9443-16E5E0C37972}"/>
              </a:ext>
            </a:extLst>
          </p:cNvPr>
          <p:cNvSpPr/>
          <p:nvPr/>
        </p:nvSpPr>
        <p:spPr>
          <a:xfrm>
            <a:off x="3631401" y="3894819"/>
            <a:ext cx="3182268" cy="1795065"/>
          </a:xfrm>
          <a:prstGeom prst="roundRect">
            <a:avLst/>
          </a:prstGeom>
          <a:solidFill>
            <a:srgbClr val="EDFFFF"/>
          </a:solidFill>
          <a:ln>
            <a:solidFill>
              <a:srgbClr val="EDFFFF"/>
            </a:solidFill>
          </a:ln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10F98-4DEE-4867-B1AE-A5DD38DE7CEC}"/>
              </a:ext>
            </a:extLst>
          </p:cNvPr>
          <p:cNvSpPr txBox="1"/>
          <p:nvPr/>
        </p:nvSpPr>
        <p:spPr>
          <a:xfrm>
            <a:off x="3824097" y="4064953"/>
            <a:ext cx="279687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>
                <a:solidFill>
                  <a:srgbClr val="2F4F4F"/>
                </a:solidFill>
              </a:rPr>
              <a:t>Страница с интерактивной картой, поиском и фильтрами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19FE25CF-3887-4E1F-BDC1-30B4EA628353}"/>
              </a:ext>
            </a:extLst>
          </p:cNvPr>
          <p:cNvSpPr/>
          <p:nvPr/>
        </p:nvSpPr>
        <p:spPr>
          <a:xfrm>
            <a:off x="8244590" y="3626830"/>
            <a:ext cx="792000" cy="792000"/>
          </a:xfrm>
          <a:prstGeom prst="ellipse">
            <a:avLst/>
          </a:prstGeom>
          <a:solidFill>
            <a:srgbClr val="90EE90"/>
          </a:solidFill>
          <a:ln>
            <a:solidFill>
              <a:srgbClr val="90E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DDDF8F-CA42-40A8-945D-668B53316074}"/>
              </a:ext>
            </a:extLst>
          </p:cNvPr>
          <p:cNvSpPr txBox="1"/>
          <p:nvPr/>
        </p:nvSpPr>
        <p:spPr>
          <a:xfrm>
            <a:off x="7798662" y="3730442"/>
            <a:ext cx="168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6363"/>
                </a:solidFill>
              </a:rPr>
              <a:t>SIGN IN</a:t>
            </a:r>
            <a:endParaRPr lang="ru-RU" sz="3200" dirty="0">
              <a:solidFill>
                <a:srgbClr val="00636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128DE4-EE8E-4950-9079-998A4C7BE663}"/>
              </a:ext>
            </a:extLst>
          </p:cNvPr>
          <p:cNvSpPr txBox="1"/>
          <p:nvPr/>
        </p:nvSpPr>
        <p:spPr>
          <a:xfrm>
            <a:off x="7647822" y="4563353"/>
            <a:ext cx="198553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>
                <a:solidFill>
                  <a:srgbClr val="2F4F4F"/>
                </a:solidFill>
              </a:rPr>
              <a:t>Авторизация пользователей 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E94C249A-2B89-4953-992D-84AE09F6B718}"/>
              </a:ext>
            </a:extLst>
          </p:cNvPr>
          <p:cNvSpPr/>
          <p:nvPr/>
        </p:nvSpPr>
        <p:spPr>
          <a:xfrm>
            <a:off x="10467508" y="4310759"/>
            <a:ext cx="792000" cy="792000"/>
          </a:xfrm>
          <a:prstGeom prst="ellipse">
            <a:avLst/>
          </a:prstGeom>
          <a:solidFill>
            <a:srgbClr val="90EE90"/>
          </a:solidFill>
          <a:ln>
            <a:solidFill>
              <a:srgbClr val="90E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563A8B-15FE-4D77-926F-8098AAEF0721}"/>
              </a:ext>
            </a:extLst>
          </p:cNvPr>
          <p:cNvSpPr txBox="1"/>
          <p:nvPr/>
        </p:nvSpPr>
        <p:spPr>
          <a:xfrm>
            <a:off x="9828925" y="4418830"/>
            <a:ext cx="2102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6363"/>
                </a:solidFill>
              </a:rPr>
              <a:t>REGISTER</a:t>
            </a:r>
            <a:endParaRPr lang="ru-RU" sz="3200" dirty="0">
              <a:solidFill>
                <a:srgbClr val="00636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CEF278-548A-4950-BC53-C3752B5853A0}"/>
              </a:ext>
            </a:extLst>
          </p:cNvPr>
          <p:cNvSpPr txBox="1"/>
          <p:nvPr/>
        </p:nvSpPr>
        <p:spPr>
          <a:xfrm>
            <a:off x="9946161" y="5228219"/>
            <a:ext cx="198553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>
                <a:solidFill>
                  <a:srgbClr val="2F4F4F"/>
                </a:solidFill>
              </a:rPr>
              <a:t>Регистрация новых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10594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CA83D3-6E1B-45B6-BB7B-382402CE8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445"/>
          <a:stretch/>
        </p:blipFill>
        <p:spPr>
          <a:xfrm>
            <a:off x="0" y="-104931"/>
            <a:ext cx="12192000" cy="654283"/>
          </a:xfrm>
          <a:prstGeom prst="rect">
            <a:avLst/>
          </a:prstGeom>
        </p:spPr>
      </p:pic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3D5EF0C5-14D4-47AB-AFCE-9073D1BBA9A3}"/>
              </a:ext>
            </a:extLst>
          </p:cNvPr>
          <p:cNvSpPr/>
          <p:nvPr/>
        </p:nvSpPr>
        <p:spPr>
          <a:xfrm>
            <a:off x="5006576" y="549352"/>
            <a:ext cx="7435121" cy="6570976"/>
          </a:xfrm>
          <a:custGeom>
            <a:avLst/>
            <a:gdLst>
              <a:gd name="connsiteX0" fmla="*/ 7629994 w 7674964"/>
              <a:gd name="connsiteY0" fmla="*/ 29980 h 6340839"/>
              <a:gd name="connsiteX1" fmla="*/ 2308486 w 7674964"/>
              <a:gd name="connsiteY1" fmla="*/ 0 h 6340839"/>
              <a:gd name="connsiteX2" fmla="*/ 0 w 7674964"/>
              <a:gd name="connsiteY2" fmla="*/ 6340839 h 6340839"/>
              <a:gd name="connsiteX3" fmla="*/ 5606322 w 7674964"/>
              <a:gd name="connsiteY3" fmla="*/ 6325849 h 6340839"/>
              <a:gd name="connsiteX4" fmla="*/ 7674964 w 7674964"/>
              <a:gd name="connsiteY4" fmla="*/ 5051685 h 6340839"/>
              <a:gd name="connsiteX5" fmla="*/ 7629994 w 7674964"/>
              <a:gd name="connsiteY5" fmla="*/ 29980 h 6340839"/>
              <a:gd name="connsiteX0" fmla="*/ 7709151 w 7754121"/>
              <a:gd name="connsiteY0" fmla="*/ 29980 h 6340839"/>
              <a:gd name="connsiteX1" fmla="*/ 2387643 w 7754121"/>
              <a:gd name="connsiteY1" fmla="*/ 0 h 6340839"/>
              <a:gd name="connsiteX2" fmla="*/ 79157 w 7754121"/>
              <a:gd name="connsiteY2" fmla="*/ 6340839 h 6340839"/>
              <a:gd name="connsiteX3" fmla="*/ 5685479 w 7754121"/>
              <a:gd name="connsiteY3" fmla="*/ 6325849 h 6340839"/>
              <a:gd name="connsiteX4" fmla="*/ 7754121 w 7754121"/>
              <a:gd name="connsiteY4" fmla="*/ 5051685 h 6340839"/>
              <a:gd name="connsiteX5" fmla="*/ 7709151 w 7754121"/>
              <a:gd name="connsiteY5" fmla="*/ 29980 h 6340839"/>
              <a:gd name="connsiteX0" fmla="*/ 7709151 w 7754121"/>
              <a:gd name="connsiteY0" fmla="*/ 29980 h 6340839"/>
              <a:gd name="connsiteX1" fmla="*/ 2387643 w 7754121"/>
              <a:gd name="connsiteY1" fmla="*/ 0 h 6340839"/>
              <a:gd name="connsiteX2" fmla="*/ 79157 w 7754121"/>
              <a:gd name="connsiteY2" fmla="*/ 6340839 h 6340839"/>
              <a:gd name="connsiteX3" fmla="*/ 5685479 w 7754121"/>
              <a:gd name="connsiteY3" fmla="*/ 6325849 h 6340839"/>
              <a:gd name="connsiteX4" fmla="*/ 7754121 w 7754121"/>
              <a:gd name="connsiteY4" fmla="*/ 5051685 h 6340839"/>
              <a:gd name="connsiteX5" fmla="*/ 7709151 w 7754121"/>
              <a:gd name="connsiteY5" fmla="*/ 29980 h 6340839"/>
              <a:gd name="connsiteX0" fmla="*/ 7709151 w 7754121"/>
              <a:gd name="connsiteY0" fmla="*/ 29980 h 6340839"/>
              <a:gd name="connsiteX1" fmla="*/ 2387643 w 7754121"/>
              <a:gd name="connsiteY1" fmla="*/ 0 h 6340839"/>
              <a:gd name="connsiteX2" fmla="*/ 79157 w 7754121"/>
              <a:gd name="connsiteY2" fmla="*/ 6340839 h 6340839"/>
              <a:gd name="connsiteX3" fmla="*/ 5685479 w 7754121"/>
              <a:gd name="connsiteY3" fmla="*/ 6325849 h 6340839"/>
              <a:gd name="connsiteX4" fmla="*/ 7754121 w 7754121"/>
              <a:gd name="connsiteY4" fmla="*/ 5051685 h 6340839"/>
              <a:gd name="connsiteX5" fmla="*/ 7709151 w 7754121"/>
              <a:gd name="connsiteY5" fmla="*/ 29980 h 6340839"/>
              <a:gd name="connsiteX0" fmla="*/ 7709151 w 7754121"/>
              <a:gd name="connsiteY0" fmla="*/ 29980 h 6340839"/>
              <a:gd name="connsiteX1" fmla="*/ 2387643 w 7754121"/>
              <a:gd name="connsiteY1" fmla="*/ 0 h 6340839"/>
              <a:gd name="connsiteX2" fmla="*/ 79157 w 7754121"/>
              <a:gd name="connsiteY2" fmla="*/ 6340839 h 6340839"/>
              <a:gd name="connsiteX3" fmla="*/ 5685479 w 7754121"/>
              <a:gd name="connsiteY3" fmla="*/ 6325849 h 6340839"/>
              <a:gd name="connsiteX4" fmla="*/ 7754121 w 7754121"/>
              <a:gd name="connsiteY4" fmla="*/ 5051685 h 6340839"/>
              <a:gd name="connsiteX5" fmla="*/ 7709151 w 7754121"/>
              <a:gd name="connsiteY5" fmla="*/ 29980 h 6340839"/>
              <a:gd name="connsiteX0" fmla="*/ 7709151 w 7754121"/>
              <a:gd name="connsiteY0" fmla="*/ 29980 h 6340839"/>
              <a:gd name="connsiteX1" fmla="*/ 2387643 w 7754121"/>
              <a:gd name="connsiteY1" fmla="*/ 0 h 6340839"/>
              <a:gd name="connsiteX2" fmla="*/ 79157 w 7754121"/>
              <a:gd name="connsiteY2" fmla="*/ 6340839 h 6340839"/>
              <a:gd name="connsiteX3" fmla="*/ 5685479 w 7754121"/>
              <a:gd name="connsiteY3" fmla="*/ 6325849 h 6340839"/>
              <a:gd name="connsiteX4" fmla="*/ 7754121 w 7754121"/>
              <a:gd name="connsiteY4" fmla="*/ 5051685 h 6340839"/>
              <a:gd name="connsiteX5" fmla="*/ 7709151 w 7754121"/>
              <a:gd name="connsiteY5" fmla="*/ 29980 h 6340839"/>
              <a:gd name="connsiteX0" fmla="*/ 7709151 w 7754121"/>
              <a:gd name="connsiteY0" fmla="*/ 29980 h 6340839"/>
              <a:gd name="connsiteX1" fmla="*/ 2387643 w 7754121"/>
              <a:gd name="connsiteY1" fmla="*/ 0 h 6340839"/>
              <a:gd name="connsiteX2" fmla="*/ 79157 w 7754121"/>
              <a:gd name="connsiteY2" fmla="*/ 6340839 h 6340839"/>
              <a:gd name="connsiteX3" fmla="*/ 5685479 w 7754121"/>
              <a:gd name="connsiteY3" fmla="*/ 6325849 h 6340839"/>
              <a:gd name="connsiteX4" fmla="*/ 7754121 w 7754121"/>
              <a:gd name="connsiteY4" fmla="*/ 5051685 h 6340839"/>
              <a:gd name="connsiteX5" fmla="*/ 7709151 w 7754121"/>
              <a:gd name="connsiteY5" fmla="*/ 29980 h 6340839"/>
              <a:gd name="connsiteX0" fmla="*/ 7709151 w 7754121"/>
              <a:gd name="connsiteY0" fmla="*/ 29980 h 6340839"/>
              <a:gd name="connsiteX1" fmla="*/ 2387643 w 7754121"/>
              <a:gd name="connsiteY1" fmla="*/ 0 h 6340839"/>
              <a:gd name="connsiteX2" fmla="*/ 79157 w 7754121"/>
              <a:gd name="connsiteY2" fmla="*/ 6340839 h 6340839"/>
              <a:gd name="connsiteX3" fmla="*/ 5685479 w 7754121"/>
              <a:gd name="connsiteY3" fmla="*/ 6325849 h 6340839"/>
              <a:gd name="connsiteX4" fmla="*/ 7754121 w 7754121"/>
              <a:gd name="connsiteY4" fmla="*/ 5051685 h 6340839"/>
              <a:gd name="connsiteX5" fmla="*/ 7709151 w 7754121"/>
              <a:gd name="connsiteY5" fmla="*/ 29980 h 6340839"/>
              <a:gd name="connsiteX0" fmla="*/ 7709151 w 7754121"/>
              <a:gd name="connsiteY0" fmla="*/ 29980 h 6340839"/>
              <a:gd name="connsiteX1" fmla="*/ 2387643 w 7754121"/>
              <a:gd name="connsiteY1" fmla="*/ 0 h 6340839"/>
              <a:gd name="connsiteX2" fmla="*/ 79157 w 7754121"/>
              <a:gd name="connsiteY2" fmla="*/ 6340839 h 6340839"/>
              <a:gd name="connsiteX3" fmla="*/ 5685479 w 7754121"/>
              <a:gd name="connsiteY3" fmla="*/ 6325849 h 6340839"/>
              <a:gd name="connsiteX4" fmla="*/ 7754121 w 7754121"/>
              <a:gd name="connsiteY4" fmla="*/ 5051685 h 6340839"/>
              <a:gd name="connsiteX5" fmla="*/ 7709151 w 7754121"/>
              <a:gd name="connsiteY5" fmla="*/ 29980 h 6340839"/>
              <a:gd name="connsiteX0" fmla="*/ 7709151 w 7754121"/>
              <a:gd name="connsiteY0" fmla="*/ 29980 h 6340839"/>
              <a:gd name="connsiteX1" fmla="*/ 2387643 w 7754121"/>
              <a:gd name="connsiteY1" fmla="*/ 0 h 6340839"/>
              <a:gd name="connsiteX2" fmla="*/ 79157 w 7754121"/>
              <a:gd name="connsiteY2" fmla="*/ 6340839 h 6340839"/>
              <a:gd name="connsiteX3" fmla="*/ 5685479 w 7754121"/>
              <a:gd name="connsiteY3" fmla="*/ 6325849 h 6340839"/>
              <a:gd name="connsiteX4" fmla="*/ 7754121 w 7754121"/>
              <a:gd name="connsiteY4" fmla="*/ 5051685 h 6340839"/>
              <a:gd name="connsiteX5" fmla="*/ 7709151 w 7754121"/>
              <a:gd name="connsiteY5" fmla="*/ 29980 h 6340839"/>
              <a:gd name="connsiteX0" fmla="*/ 7709151 w 7754121"/>
              <a:gd name="connsiteY0" fmla="*/ 29980 h 6340839"/>
              <a:gd name="connsiteX1" fmla="*/ 2387643 w 7754121"/>
              <a:gd name="connsiteY1" fmla="*/ 0 h 6340839"/>
              <a:gd name="connsiteX2" fmla="*/ 79157 w 7754121"/>
              <a:gd name="connsiteY2" fmla="*/ 6340839 h 6340839"/>
              <a:gd name="connsiteX3" fmla="*/ 5685479 w 7754121"/>
              <a:gd name="connsiteY3" fmla="*/ 6325849 h 6340839"/>
              <a:gd name="connsiteX4" fmla="*/ 7754121 w 7754121"/>
              <a:gd name="connsiteY4" fmla="*/ 5051685 h 6340839"/>
              <a:gd name="connsiteX5" fmla="*/ 7709151 w 7754121"/>
              <a:gd name="connsiteY5" fmla="*/ 29980 h 6340839"/>
              <a:gd name="connsiteX0" fmla="*/ 7709151 w 7754121"/>
              <a:gd name="connsiteY0" fmla="*/ 29980 h 6340839"/>
              <a:gd name="connsiteX1" fmla="*/ 2387643 w 7754121"/>
              <a:gd name="connsiteY1" fmla="*/ 0 h 6340839"/>
              <a:gd name="connsiteX2" fmla="*/ 79157 w 7754121"/>
              <a:gd name="connsiteY2" fmla="*/ 6340839 h 6340839"/>
              <a:gd name="connsiteX3" fmla="*/ 5685479 w 7754121"/>
              <a:gd name="connsiteY3" fmla="*/ 6325849 h 6340839"/>
              <a:gd name="connsiteX4" fmla="*/ 7754121 w 7754121"/>
              <a:gd name="connsiteY4" fmla="*/ 5051685 h 6340839"/>
              <a:gd name="connsiteX5" fmla="*/ 7709151 w 7754121"/>
              <a:gd name="connsiteY5" fmla="*/ 29980 h 6340839"/>
              <a:gd name="connsiteX0" fmla="*/ 7709151 w 7754121"/>
              <a:gd name="connsiteY0" fmla="*/ 29980 h 6340839"/>
              <a:gd name="connsiteX1" fmla="*/ 2387643 w 7754121"/>
              <a:gd name="connsiteY1" fmla="*/ 0 h 6340839"/>
              <a:gd name="connsiteX2" fmla="*/ 79157 w 7754121"/>
              <a:gd name="connsiteY2" fmla="*/ 6340839 h 6340839"/>
              <a:gd name="connsiteX3" fmla="*/ 5685479 w 7754121"/>
              <a:gd name="connsiteY3" fmla="*/ 6325849 h 6340839"/>
              <a:gd name="connsiteX4" fmla="*/ 7754121 w 7754121"/>
              <a:gd name="connsiteY4" fmla="*/ 5051685 h 6340839"/>
              <a:gd name="connsiteX5" fmla="*/ 7709151 w 7754121"/>
              <a:gd name="connsiteY5" fmla="*/ 29980 h 6340839"/>
              <a:gd name="connsiteX0" fmla="*/ 7712166 w 7757136"/>
              <a:gd name="connsiteY0" fmla="*/ 14990 h 6325849"/>
              <a:gd name="connsiteX1" fmla="*/ 2300717 w 7757136"/>
              <a:gd name="connsiteY1" fmla="*/ 0 h 6325849"/>
              <a:gd name="connsiteX2" fmla="*/ 82172 w 7757136"/>
              <a:gd name="connsiteY2" fmla="*/ 6325849 h 6325849"/>
              <a:gd name="connsiteX3" fmla="*/ 5688494 w 7757136"/>
              <a:gd name="connsiteY3" fmla="*/ 6310859 h 6325849"/>
              <a:gd name="connsiteX4" fmla="*/ 7757136 w 7757136"/>
              <a:gd name="connsiteY4" fmla="*/ 5036695 h 6325849"/>
              <a:gd name="connsiteX5" fmla="*/ 7712166 w 7757136"/>
              <a:gd name="connsiteY5" fmla="*/ 14990 h 6325849"/>
              <a:gd name="connsiteX0" fmla="*/ 7713760 w 7758730"/>
              <a:gd name="connsiteY0" fmla="*/ 0 h 6310859"/>
              <a:gd name="connsiteX1" fmla="*/ 2257341 w 7758730"/>
              <a:gd name="connsiteY1" fmla="*/ 0 h 6310859"/>
              <a:gd name="connsiteX2" fmla="*/ 83766 w 7758730"/>
              <a:gd name="connsiteY2" fmla="*/ 6310859 h 6310859"/>
              <a:gd name="connsiteX3" fmla="*/ 5690088 w 7758730"/>
              <a:gd name="connsiteY3" fmla="*/ 6295869 h 6310859"/>
              <a:gd name="connsiteX4" fmla="*/ 7758730 w 7758730"/>
              <a:gd name="connsiteY4" fmla="*/ 5021705 h 6310859"/>
              <a:gd name="connsiteX5" fmla="*/ 7713760 w 7758730"/>
              <a:gd name="connsiteY5" fmla="*/ 0 h 631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730" h="6310859">
                <a:moveTo>
                  <a:pt x="7713760" y="0"/>
                </a:moveTo>
                <a:lnTo>
                  <a:pt x="2257341" y="0"/>
                </a:lnTo>
                <a:cubicBezTo>
                  <a:pt x="1487846" y="2113613"/>
                  <a:pt x="-420903" y="1963712"/>
                  <a:pt x="83766" y="6310859"/>
                </a:cubicBezTo>
                <a:lnTo>
                  <a:pt x="5690088" y="6295869"/>
                </a:lnTo>
                <a:cubicBezTo>
                  <a:pt x="6079832" y="4671935"/>
                  <a:pt x="6814351" y="4771868"/>
                  <a:pt x="7758730" y="5021705"/>
                </a:cubicBezTo>
                <a:lnTo>
                  <a:pt x="7713760" y="0"/>
                </a:lnTo>
                <a:close/>
              </a:path>
            </a:pathLst>
          </a:custGeom>
          <a:solidFill>
            <a:srgbClr val="90EE90"/>
          </a:solidFill>
          <a:ln w="127000">
            <a:solidFill>
              <a:srgbClr val="00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0EE90"/>
              </a:solidFill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32DECB8-2106-4CD6-950F-323F7C9BD6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95336" l="0" r="97458"/>
                    </a14:imgEffect>
                  </a14:imgLayer>
                </a14:imgProps>
              </a:ext>
            </a:extLst>
          </a:blip>
          <a:srcRect l="35361" t="27270" r="5953" b="19826"/>
          <a:stretch/>
        </p:blipFill>
        <p:spPr>
          <a:xfrm>
            <a:off x="5946549" y="2995461"/>
            <a:ext cx="5067831" cy="2565811"/>
          </a:xfrm>
          <a:custGeom>
            <a:avLst/>
            <a:gdLst>
              <a:gd name="connsiteX0" fmla="*/ 7294178 w 8248178"/>
              <a:gd name="connsiteY0" fmla="*/ 2340000 h 4176000"/>
              <a:gd name="connsiteX1" fmla="*/ 8248178 w 8248178"/>
              <a:gd name="connsiteY1" fmla="*/ 3258000 h 4176000"/>
              <a:gd name="connsiteX2" fmla="*/ 7294178 w 8248178"/>
              <a:gd name="connsiteY2" fmla="*/ 4176000 h 4176000"/>
              <a:gd name="connsiteX3" fmla="*/ 6340178 w 8248178"/>
              <a:gd name="connsiteY3" fmla="*/ 3258000 h 4176000"/>
              <a:gd name="connsiteX4" fmla="*/ 7294178 w 8248178"/>
              <a:gd name="connsiteY4" fmla="*/ 2340000 h 4176000"/>
              <a:gd name="connsiteX5" fmla="*/ 5216375 w 8248178"/>
              <a:gd name="connsiteY5" fmla="*/ 2340000 h 4176000"/>
              <a:gd name="connsiteX6" fmla="*/ 6134375 w 8248178"/>
              <a:gd name="connsiteY6" fmla="*/ 3258000 h 4176000"/>
              <a:gd name="connsiteX7" fmla="*/ 5216375 w 8248178"/>
              <a:gd name="connsiteY7" fmla="*/ 4176000 h 4176000"/>
              <a:gd name="connsiteX8" fmla="*/ 4298375 w 8248178"/>
              <a:gd name="connsiteY8" fmla="*/ 3258000 h 4176000"/>
              <a:gd name="connsiteX9" fmla="*/ 5216375 w 8248178"/>
              <a:gd name="connsiteY9" fmla="*/ 2340000 h 4176000"/>
              <a:gd name="connsiteX10" fmla="*/ 2088000 w 8248178"/>
              <a:gd name="connsiteY10" fmla="*/ 0 h 4176000"/>
              <a:gd name="connsiteX11" fmla="*/ 4176000 w 8248178"/>
              <a:gd name="connsiteY11" fmla="*/ 2088000 h 4176000"/>
              <a:gd name="connsiteX12" fmla="*/ 2088000 w 8248178"/>
              <a:gd name="connsiteY12" fmla="*/ 4176000 h 4176000"/>
              <a:gd name="connsiteX13" fmla="*/ 0 w 8248178"/>
              <a:gd name="connsiteY13" fmla="*/ 2088000 h 4176000"/>
              <a:gd name="connsiteX14" fmla="*/ 2088000 w 8248178"/>
              <a:gd name="connsiteY14" fmla="*/ 0 h 41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48178" h="4176000">
                <a:moveTo>
                  <a:pt x="7294178" y="2340000"/>
                </a:moveTo>
                <a:cubicBezTo>
                  <a:pt x="7821058" y="2340000"/>
                  <a:pt x="8248178" y="2751003"/>
                  <a:pt x="8248178" y="3258000"/>
                </a:cubicBezTo>
                <a:cubicBezTo>
                  <a:pt x="8248178" y="3764997"/>
                  <a:pt x="7821058" y="4176000"/>
                  <a:pt x="7294178" y="4176000"/>
                </a:cubicBezTo>
                <a:cubicBezTo>
                  <a:pt x="6767298" y="4176000"/>
                  <a:pt x="6340178" y="3764997"/>
                  <a:pt x="6340178" y="3258000"/>
                </a:cubicBezTo>
                <a:cubicBezTo>
                  <a:pt x="6340178" y="2751003"/>
                  <a:pt x="6767298" y="2340000"/>
                  <a:pt x="7294178" y="2340000"/>
                </a:cubicBezTo>
                <a:close/>
                <a:moveTo>
                  <a:pt x="5216375" y="2340000"/>
                </a:moveTo>
                <a:cubicBezTo>
                  <a:pt x="5723372" y="2340000"/>
                  <a:pt x="6134375" y="2751003"/>
                  <a:pt x="6134375" y="3258000"/>
                </a:cubicBezTo>
                <a:cubicBezTo>
                  <a:pt x="6134375" y="3764997"/>
                  <a:pt x="5723372" y="4176000"/>
                  <a:pt x="5216375" y="4176000"/>
                </a:cubicBezTo>
                <a:cubicBezTo>
                  <a:pt x="4709378" y="4176000"/>
                  <a:pt x="4298375" y="3764997"/>
                  <a:pt x="4298375" y="3258000"/>
                </a:cubicBezTo>
                <a:cubicBezTo>
                  <a:pt x="4298375" y="2751003"/>
                  <a:pt x="4709378" y="2340000"/>
                  <a:pt x="5216375" y="2340000"/>
                </a:cubicBezTo>
                <a:close/>
                <a:moveTo>
                  <a:pt x="2088000" y="0"/>
                </a:moveTo>
                <a:cubicBezTo>
                  <a:pt x="3241171" y="0"/>
                  <a:pt x="4176000" y="934829"/>
                  <a:pt x="4176000" y="2088000"/>
                </a:cubicBezTo>
                <a:cubicBezTo>
                  <a:pt x="4176000" y="3241171"/>
                  <a:pt x="3241171" y="4176000"/>
                  <a:pt x="2088000" y="4176000"/>
                </a:cubicBezTo>
                <a:cubicBezTo>
                  <a:pt x="934829" y="4176000"/>
                  <a:pt x="0" y="3241171"/>
                  <a:pt x="0" y="2088000"/>
                </a:cubicBezTo>
                <a:cubicBezTo>
                  <a:pt x="0" y="934829"/>
                  <a:pt x="934829" y="0"/>
                  <a:pt x="2088000" y="0"/>
                </a:cubicBezTo>
                <a:close/>
              </a:path>
            </a:pathLst>
          </a:custGeom>
        </p:spPr>
      </p:pic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E37F9531-F112-4091-B424-7F82A88DA879}"/>
              </a:ext>
            </a:extLst>
          </p:cNvPr>
          <p:cNvSpPr/>
          <p:nvPr/>
        </p:nvSpPr>
        <p:spPr>
          <a:xfrm>
            <a:off x="8304550" y="1202753"/>
            <a:ext cx="3600000" cy="970821"/>
          </a:xfrm>
          <a:prstGeom prst="roundRect">
            <a:avLst/>
          </a:prstGeom>
          <a:solidFill>
            <a:srgbClr val="EDFFFF"/>
          </a:solidFill>
          <a:ln>
            <a:noFill/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2F4F4F"/>
                </a:solidFill>
              </a:rPr>
              <a:t>Страница с персональной информацией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F849FFBD-DA0E-43C5-9C43-EF21B2333418}"/>
              </a:ext>
            </a:extLst>
          </p:cNvPr>
          <p:cNvSpPr/>
          <p:nvPr/>
        </p:nvSpPr>
        <p:spPr>
          <a:xfrm>
            <a:off x="562685" y="5075272"/>
            <a:ext cx="3852000" cy="972000"/>
          </a:xfrm>
          <a:prstGeom prst="roundRect">
            <a:avLst/>
          </a:prstGeom>
          <a:solidFill>
            <a:srgbClr val="90EE90"/>
          </a:solidFill>
          <a:ln>
            <a:noFill/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Страница для размещения информации о мероприятии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F7BF21B-9C2B-4B4F-8207-4BA78029CFF1}"/>
              </a:ext>
            </a:extLst>
          </p:cNvPr>
          <p:cNvSpPr/>
          <p:nvPr/>
        </p:nvSpPr>
        <p:spPr>
          <a:xfrm>
            <a:off x="967090" y="3408562"/>
            <a:ext cx="792000" cy="792000"/>
          </a:xfrm>
          <a:prstGeom prst="ellipse">
            <a:avLst/>
          </a:prstGeom>
          <a:solidFill>
            <a:srgbClr val="90EE90"/>
          </a:solidFill>
          <a:ln>
            <a:noFill/>
          </a:ln>
          <a:effectLst>
            <a:outerShdw blurRad="63500" sx="106000" sy="10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03688322-9645-4B47-AA53-0D1300D1C040}"/>
              </a:ext>
            </a:extLst>
          </p:cNvPr>
          <p:cNvSpPr/>
          <p:nvPr/>
        </p:nvSpPr>
        <p:spPr>
          <a:xfrm>
            <a:off x="10258380" y="2566874"/>
            <a:ext cx="756000" cy="756000"/>
          </a:xfrm>
          <a:prstGeom prst="ellipse">
            <a:avLst/>
          </a:prstGeom>
          <a:solidFill>
            <a:srgbClr val="EDFFFF"/>
          </a:solidFill>
          <a:ln>
            <a:noFill/>
          </a:ln>
          <a:effectLst>
            <a:outerShdw blurRad="63500" sx="106000" sy="10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FA93FC-51DD-4F6C-B7D3-44737C1F53A4}"/>
              </a:ext>
            </a:extLst>
          </p:cNvPr>
          <p:cNvSpPr txBox="1"/>
          <p:nvPr/>
        </p:nvSpPr>
        <p:spPr>
          <a:xfrm>
            <a:off x="351561" y="3542952"/>
            <a:ext cx="2306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6363"/>
                </a:solidFill>
              </a:rPr>
              <a:t>POST EVENT</a:t>
            </a:r>
            <a:endParaRPr lang="ru-RU" sz="2800" dirty="0">
              <a:solidFill>
                <a:srgbClr val="00636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9A19DE-C66C-4871-B49D-88174C4FE88F}"/>
              </a:ext>
            </a:extLst>
          </p:cNvPr>
          <p:cNvSpPr txBox="1"/>
          <p:nvPr/>
        </p:nvSpPr>
        <p:spPr>
          <a:xfrm>
            <a:off x="9741324" y="2683264"/>
            <a:ext cx="2041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6363"/>
                </a:solidFill>
              </a:rPr>
              <a:t>ACCOUNT</a:t>
            </a:r>
            <a:endParaRPr lang="ru-RU" sz="2800" dirty="0">
              <a:solidFill>
                <a:srgbClr val="006363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2FDF5D8-3601-4865-B464-4372EA0DB1D2}"/>
              </a:ext>
            </a:extLst>
          </p:cNvPr>
          <p:cNvSpPr/>
          <p:nvPr/>
        </p:nvSpPr>
        <p:spPr>
          <a:xfrm>
            <a:off x="2542082" y="936842"/>
            <a:ext cx="648000" cy="648000"/>
          </a:xfrm>
          <a:prstGeom prst="ellipse">
            <a:avLst/>
          </a:prstGeom>
          <a:solidFill>
            <a:srgbClr val="90EE90"/>
          </a:solidFill>
          <a:ln>
            <a:solidFill>
              <a:srgbClr val="90E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C7B347-6757-462F-9595-7D0EC530C75E}"/>
              </a:ext>
            </a:extLst>
          </p:cNvPr>
          <p:cNvSpPr txBox="1"/>
          <p:nvPr/>
        </p:nvSpPr>
        <p:spPr>
          <a:xfrm>
            <a:off x="2138222" y="1030009"/>
            <a:ext cx="1714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6363"/>
                </a:solidFill>
              </a:rPr>
              <a:t>LOG OUT</a:t>
            </a:r>
            <a:endParaRPr lang="ru-RU" sz="2400" dirty="0">
              <a:solidFill>
                <a:srgbClr val="006363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5BFE758-3A83-466F-80D1-34AE4913D7F3}"/>
              </a:ext>
            </a:extLst>
          </p:cNvPr>
          <p:cNvSpPr/>
          <p:nvPr/>
        </p:nvSpPr>
        <p:spPr>
          <a:xfrm>
            <a:off x="1712948" y="1717347"/>
            <a:ext cx="2306267" cy="456227"/>
          </a:xfrm>
          <a:prstGeom prst="roundRect">
            <a:avLst/>
          </a:prstGeom>
          <a:solidFill>
            <a:srgbClr val="90EE90"/>
          </a:solidFill>
          <a:ln>
            <a:solidFill>
              <a:srgbClr val="90E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Выход из аккаунта</a:t>
            </a:r>
          </a:p>
        </p:txBody>
      </p:sp>
    </p:spTree>
    <p:extLst>
      <p:ext uri="{BB962C8B-B14F-4D97-AF65-F5344CB8AC3E}">
        <p14:creationId xmlns:p14="http://schemas.microsoft.com/office/powerpoint/2010/main" val="21171846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5">
      <a:majorFont>
        <a:latin typeface="Calibri Light"/>
        <a:ea typeface=""/>
        <a:cs typeface=""/>
      </a:majorFont>
      <a:minorFont>
        <a:latin typeface="Bahnschrift SemiBold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266</Words>
  <Application>Microsoft Office PowerPoint</Application>
  <PresentationFormat>Широкоэкранный</PresentationFormat>
  <Paragraphs>102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Bahnschrift SemiBold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Шилов</dc:creator>
  <cp:lastModifiedBy>Андрей Шилов</cp:lastModifiedBy>
  <cp:revision>7</cp:revision>
  <dcterms:created xsi:type="dcterms:W3CDTF">2022-03-12T19:53:44Z</dcterms:created>
  <dcterms:modified xsi:type="dcterms:W3CDTF">2022-03-15T09:05:55Z</dcterms:modified>
</cp:coreProperties>
</file>