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</p:sldMasterIdLst>
  <p:sldIdLst>
    <p:sldId id="256" r:id="rId5"/>
    <p:sldId id="271" r:id="rId6"/>
    <p:sldId id="259" r:id="rId7"/>
    <p:sldId id="258" r:id="rId8"/>
    <p:sldId id="273" r:id="rId9"/>
    <p:sldId id="279" r:id="rId10"/>
    <p:sldId id="275" r:id="rId11"/>
    <p:sldId id="27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CEFC0-9543-4067-89B4-B07EE920030F}" v="1730" dt="2021-04-20T06:25:05.281"/>
    <p1510:client id="{165A652C-86F2-40CC-B75B-63F761EA810B}" v="410" dt="2021-04-20T06:00:45.398"/>
    <p1510:client id="{2B674036-E417-473D-AEAB-C627B38EC163}" v="3" dt="2021-03-24T12:13:33.489"/>
    <p1510:client id="{3661B3A8-D395-4D52-AE7B-CB93FB39646F}" v="143" dt="2021-03-21T13:42:34.105"/>
    <p1510:client id="{3A3959C6-AA3C-4856-AEEE-3F45A0C4A2CF}" v="12" dt="2021-03-22T02:18:23.940"/>
    <p1510:client id="{42E06FD2-B0D3-42A2-A328-C51BB48078A3}" v="14" dt="2021-03-12T14:47:02.950"/>
    <p1510:client id="{4985F90B-53A8-40DD-C71D-7D1A7C5DB0FE}" v="672" dt="2021-03-12T16:03:37.828"/>
    <p1510:client id="{535CEDCE-7DE1-4529-AD99-13D564DCA2EB}" v="2100" dt="2021-03-21T17:55:42.463"/>
    <p1510:client id="{6CEF8BC5-9AF7-42CA-BDB8-53142C3C95AE}" v="2" dt="2021-03-24T12:13:29.097"/>
    <p1510:client id="{763327EE-0E0D-47D8-B299-521FB0D6F6A1}" v="32" dt="2021-03-18T12:21:56.896"/>
    <p1510:client id="{7AB1DEFC-FDB7-40DE-9B98-AFCB9A56E38B}" v="9" dt="2021-03-24T10:10:16.059"/>
    <p1510:client id="{8671C265-B0A8-4055-82C6-0A8AF3638390}" v="2" dt="2021-03-24T14:08:06.898"/>
    <p1510:client id="{87FFC594-BE38-401D-ADED-5B056B047F73}" v="3" dt="2021-03-20T13:18:45.448"/>
    <p1510:client id="{9B97A135-E296-4C83-B9D7-F095BFFB54E7}" v="28" dt="2021-03-18T12:50:06.169"/>
    <p1510:client id="{B8467D7C-14B3-4DF2-83C0-B9CB996478B5}" v="51" dt="2021-03-24T12:16:02.880"/>
    <p1510:client id="{CFB92465-9A7C-4981-8600-B36681D3ED81}" v="23" dt="2021-03-21T19:41:29.641"/>
    <p1510:client id="{DBE66709-1342-44ED-B7A5-5980E4AD852F}" v="5" dt="2021-03-24T13:06:10.216"/>
    <p1510:client id="{E43CAC05-4477-4F1E-AB4A-5D2F480CF041}" v="6" dt="2021-04-20T06:21:51.252"/>
    <p1510:client id="{F78CB3E2-95F0-4A40-B7BB-A149A732A3AF}" v="41" dt="2021-03-23T06:14:47.121"/>
    <p1510:client id="{FD7AF95C-B318-4CD3-81D2-AE58E385F8B7}" v="249" dt="2021-03-23T20:05:18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k Chabukswar" userId="U6Wp6Y1WoGUWS8493jUGCFBD25KScNNDo8LNit0nQfo=" providerId="None" clId="Web-{F78CB3E2-95F0-4A40-B7BB-A149A732A3AF}"/>
    <pc:docChg chg="addSld delSld modSld">
      <pc:chgData name="Ronak Chabukswar" userId="U6Wp6Y1WoGUWS8493jUGCFBD25KScNNDo8LNit0nQfo=" providerId="None" clId="Web-{F78CB3E2-95F0-4A40-B7BB-A149A732A3AF}" dt="2021-03-23T06:14:47.121" v="36" actId="1076"/>
      <pc:docMkLst>
        <pc:docMk/>
      </pc:docMkLst>
      <pc:sldChg chg="del">
        <pc:chgData name="Ronak Chabukswar" userId="U6Wp6Y1WoGUWS8493jUGCFBD25KScNNDo8LNit0nQfo=" providerId="None" clId="Web-{F78CB3E2-95F0-4A40-B7BB-A149A732A3AF}" dt="2021-03-23T05:53:04.336" v="0"/>
        <pc:sldMkLst>
          <pc:docMk/>
          <pc:sldMk cId="3527398358" sldId="266"/>
        </pc:sldMkLst>
      </pc:sldChg>
      <pc:sldChg chg="addSp modSp add replId">
        <pc:chgData name="Ronak Chabukswar" userId="U6Wp6Y1WoGUWS8493jUGCFBD25KScNNDo8LNit0nQfo=" providerId="None" clId="Web-{F78CB3E2-95F0-4A40-B7BB-A149A732A3AF}" dt="2021-03-23T06:14:47.121" v="36" actId="1076"/>
        <pc:sldMkLst>
          <pc:docMk/>
          <pc:sldMk cId="2839024137" sldId="268"/>
        </pc:sldMkLst>
        <pc:spChg chg="mod">
          <ac:chgData name="Ronak Chabukswar" userId="U6Wp6Y1WoGUWS8493jUGCFBD25KScNNDo8LNit0nQfo=" providerId="None" clId="Web-{F78CB3E2-95F0-4A40-B7BB-A149A732A3AF}" dt="2021-03-23T05:53:55.009" v="16" actId="20577"/>
          <ac:spMkLst>
            <pc:docMk/>
            <pc:sldMk cId="2839024137" sldId="268"/>
            <ac:spMk id="2" creationId="{471A11EB-428B-4703-85A0-324382D91DBC}"/>
          </ac:spMkLst>
        </pc:spChg>
        <pc:spChg chg="mod">
          <ac:chgData name="Ronak Chabukswar" userId="U6Wp6Y1WoGUWS8493jUGCFBD25KScNNDo8LNit0nQfo=" providerId="None" clId="Web-{F78CB3E2-95F0-4A40-B7BB-A149A732A3AF}" dt="2021-03-23T06:00:04.660" v="21" actId="20577"/>
          <ac:spMkLst>
            <pc:docMk/>
            <pc:sldMk cId="2839024137" sldId="268"/>
            <ac:spMk id="3" creationId="{F8741C3A-EC39-41A0-A415-11CF8B9DDCD9}"/>
          </ac:spMkLst>
        </pc:spChg>
        <pc:picChg chg="add mod">
          <ac:chgData name="Ronak Chabukswar" userId="U6Wp6Y1WoGUWS8493jUGCFBD25KScNNDo8LNit0nQfo=" providerId="None" clId="Web-{F78CB3E2-95F0-4A40-B7BB-A149A732A3AF}" dt="2021-03-23T06:14:04.526" v="30" actId="1076"/>
          <ac:picMkLst>
            <pc:docMk/>
            <pc:sldMk cId="2839024137" sldId="268"/>
            <ac:picMk id="5" creationId="{6558F9DF-6313-41F9-8826-8A10F0A249BD}"/>
          </ac:picMkLst>
        </pc:picChg>
        <pc:picChg chg="add mod">
          <ac:chgData name="Ronak Chabukswar" userId="U6Wp6Y1WoGUWS8493jUGCFBD25KScNNDo8LNit0nQfo=" providerId="None" clId="Web-{F78CB3E2-95F0-4A40-B7BB-A149A732A3AF}" dt="2021-03-23T06:06:55.812" v="27" actId="1076"/>
          <ac:picMkLst>
            <pc:docMk/>
            <pc:sldMk cId="2839024137" sldId="268"/>
            <ac:picMk id="6" creationId="{CDE6CE83-1F7C-4CF0-96EA-2F2F50509A8F}"/>
          </ac:picMkLst>
        </pc:picChg>
        <pc:picChg chg="add mod">
          <ac:chgData name="Ronak Chabukswar" userId="U6Wp6Y1WoGUWS8493jUGCFBD25KScNNDo8LNit0nQfo=" providerId="None" clId="Web-{F78CB3E2-95F0-4A40-B7BB-A149A732A3AF}" dt="2021-03-23T06:14:47.121" v="36" actId="1076"/>
          <ac:picMkLst>
            <pc:docMk/>
            <pc:sldMk cId="2839024137" sldId="268"/>
            <ac:picMk id="7" creationId="{2C5BE0B6-D206-4BEB-9F97-9F23E8378C5F}"/>
          </ac:picMkLst>
        </pc:picChg>
      </pc:sldChg>
    </pc:docChg>
  </pc:docChgLst>
  <pc:docChgLst>
    <pc:chgData name="Prachuryya Kaushik" clId="Web-{3661B3A8-D395-4D52-AE7B-CB93FB39646F}"/>
    <pc:docChg chg="modSld">
      <pc:chgData name="Prachuryya Kaushik" userId="" providerId="" clId="Web-{3661B3A8-D395-4D52-AE7B-CB93FB39646F}" dt="2021-03-21T13:42:34.105" v="142" actId="1076"/>
      <pc:docMkLst>
        <pc:docMk/>
      </pc:docMkLst>
      <pc:sldChg chg="addSp delSp modSp">
        <pc:chgData name="Prachuryya Kaushik" userId="" providerId="" clId="Web-{3661B3A8-D395-4D52-AE7B-CB93FB39646F}" dt="2021-03-21T13:42:34.105" v="142" actId="1076"/>
        <pc:sldMkLst>
          <pc:docMk/>
          <pc:sldMk cId="769349564" sldId="258"/>
        </pc:sldMkLst>
        <pc:spChg chg="del mod">
          <ac:chgData name="Prachuryya Kaushik" userId="" providerId="" clId="Web-{3661B3A8-D395-4D52-AE7B-CB93FB39646F}" dt="2021-03-21T13:32:29.045" v="1"/>
          <ac:spMkLst>
            <pc:docMk/>
            <pc:sldMk cId="769349564" sldId="258"/>
            <ac:spMk id="3" creationId="{F8741C3A-EC39-41A0-A415-11CF8B9DDCD9}"/>
          </ac:spMkLst>
        </pc:spChg>
        <pc:spChg chg="add del mod">
          <ac:chgData name="Prachuryya Kaushik" userId="" providerId="" clId="Web-{3661B3A8-D395-4D52-AE7B-CB93FB39646F}" dt="2021-03-21T13:32:32.154" v="2"/>
          <ac:spMkLst>
            <pc:docMk/>
            <pc:sldMk cId="769349564" sldId="258"/>
            <ac:spMk id="6" creationId="{AEA71896-F572-4DF5-8122-79A6D20D4539}"/>
          </ac:spMkLst>
        </pc:spChg>
        <pc:spChg chg="add mod">
          <ac:chgData name="Prachuryya Kaushik" userId="" providerId="" clId="Web-{3661B3A8-D395-4D52-AE7B-CB93FB39646F}" dt="2021-03-21T13:42:34.105" v="142" actId="1076"/>
          <ac:spMkLst>
            <pc:docMk/>
            <pc:sldMk cId="769349564" sldId="258"/>
            <ac:spMk id="7" creationId="{A76501A6-4F7B-4398-9059-80EEAAB51EB0}"/>
          </ac:spMkLst>
        </pc:spChg>
        <pc:spChg chg="add mod">
          <ac:chgData name="Prachuryya Kaushik" userId="" providerId="" clId="Web-{3661B3A8-D395-4D52-AE7B-CB93FB39646F}" dt="2021-03-21T13:36:28.582" v="67" actId="14100"/>
          <ac:spMkLst>
            <pc:docMk/>
            <pc:sldMk cId="769349564" sldId="258"/>
            <ac:spMk id="8" creationId="{4D8F79D2-BCEB-4485-9E78-E30E9234CD60}"/>
          </ac:spMkLst>
        </pc:spChg>
        <pc:spChg chg="add del mod">
          <ac:chgData name="Prachuryya Kaushik" userId="" providerId="" clId="Web-{3661B3A8-D395-4D52-AE7B-CB93FB39646F}" dt="2021-03-21T13:36:15.128" v="61"/>
          <ac:spMkLst>
            <pc:docMk/>
            <pc:sldMk cId="769349564" sldId="258"/>
            <ac:spMk id="9" creationId="{4F894EA4-9817-4ED1-AAA8-1FA007BFB068}"/>
          </ac:spMkLst>
        </pc:spChg>
        <pc:spChg chg="add del">
          <ac:chgData name="Prachuryya Kaushik" userId="" providerId="" clId="Web-{3661B3A8-D395-4D52-AE7B-CB93FB39646F}" dt="2021-03-21T13:36:16.566" v="62"/>
          <ac:spMkLst>
            <pc:docMk/>
            <pc:sldMk cId="769349564" sldId="258"/>
            <ac:spMk id="10" creationId="{38831EA7-A3ED-438A-A47D-21B43E22CF71}"/>
          </ac:spMkLst>
        </pc:spChg>
        <pc:spChg chg="add del mod">
          <ac:chgData name="Prachuryya Kaushik" userId="" providerId="" clId="Web-{3661B3A8-D395-4D52-AE7B-CB93FB39646F}" dt="2021-03-21T13:36:19.988" v="64"/>
          <ac:spMkLst>
            <pc:docMk/>
            <pc:sldMk cId="769349564" sldId="258"/>
            <ac:spMk id="11" creationId="{0B9353AA-2D81-4C1B-BE5A-3306BC10A527}"/>
          </ac:spMkLst>
        </pc:spChg>
        <pc:spChg chg="add del mod">
          <ac:chgData name="Prachuryya Kaushik" userId="" providerId="" clId="Web-{3661B3A8-D395-4D52-AE7B-CB93FB39646F}" dt="2021-03-21T13:36:19.003" v="63"/>
          <ac:spMkLst>
            <pc:docMk/>
            <pc:sldMk cId="769349564" sldId="258"/>
            <ac:spMk id="12" creationId="{77D10214-29F1-4A50-84D9-49886F511A29}"/>
          </ac:spMkLst>
        </pc:spChg>
        <pc:spChg chg="add mod">
          <ac:chgData name="Prachuryya Kaushik" userId="" providerId="" clId="Web-{3661B3A8-D395-4D52-AE7B-CB93FB39646F}" dt="2021-03-21T13:36:32.504" v="69" actId="1076"/>
          <ac:spMkLst>
            <pc:docMk/>
            <pc:sldMk cId="769349564" sldId="258"/>
            <ac:spMk id="13" creationId="{4BF8712F-471F-4A20-BD43-5677F7ED2E4D}"/>
          </ac:spMkLst>
        </pc:spChg>
        <pc:spChg chg="add mod">
          <ac:chgData name="Prachuryya Kaushik" userId="" providerId="" clId="Web-{3661B3A8-D395-4D52-AE7B-CB93FB39646F}" dt="2021-03-21T13:36:36.847" v="71" actId="1076"/>
          <ac:spMkLst>
            <pc:docMk/>
            <pc:sldMk cId="769349564" sldId="258"/>
            <ac:spMk id="14" creationId="{823A6339-B330-459A-B103-9ECFE2341282}"/>
          </ac:spMkLst>
        </pc:spChg>
        <pc:spChg chg="add mod">
          <ac:chgData name="Prachuryya Kaushik" userId="" providerId="" clId="Web-{3661B3A8-D395-4D52-AE7B-CB93FB39646F}" dt="2021-03-21T13:36:40.988" v="73" actId="1076"/>
          <ac:spMkLst>
            <pc:docMk/>
            <pc:sldMk cId="769349564" sldId="258"/>
            <ac:spMk id="15" creationId="{A68B0BB2-A919-4131-B6B4-295462A25229}"/>
          </ac:spMkLst>
        </pc:spChg>
        <pc:spChg chg="add mod">
          <ac:chgData name="Prachuryya Kaushik" userId="" providerId="" clId="Web-{3661B3A8-D395-4D52-AE7B-CB93FB39646F}" dt="2021-03-21T13:39:21.554" v="86" actId="14100"/>
          <ac:spMkLst>
            <pc:docMk/>
            <pc:sldMk cId="769349564" sldId="258"/>
            <ac:spMk id="16" creationId="{7447F38F-5BAA-453F-85AA-3E8AB424F75F}"/>
          </ac:spMkLst>
        </pc:spChg>
        <pc:spChg chg="add mod">
          <ac:chgData name="Prachuryya Kaushik" userId="" providerId="" clId="Web-{3661B3A8-D395-4D52-AE7B-CB93FB39646F}" dt="2021-03-21T13:39:24.351" v="87" actId="14100"/>
          <ac:spMkLst>
            <pc:docMk/>
            <pc:sldMk cId="769349564" sldId="258"/>
            <ac:spMk id="17" creationId="{48B4D2ED-F679-45C0-B860-CB76C3EC4FB7}"/>
          </ac:spMkLst>
        </pc:spChg>
        <pc:spChg chg="add mod">
          <ac:chgData name="Prachuryya Kaushik" userId="" providerId="" clId="Web-{3661B3A8-D395-4D52-AE7B-CB93FB39646F}" dt="2021-03-21T13:39:26.398" v="88" actId="14100"/>
          <ac:spMkLst>
            <pc:docMk/>
            <pc:sldMk cId="769349564" sldId="258"/>
            <ac:spMk id="18" creationId="{74F18E70-4023-4084-8BE4-76E334230D4E}"/>
          </ac:spMkLst>
        </pc:spChg>
        <pc:spChg chg="add mod">
          <ac:chgData name="Prachuryya Kaushik" userId="" providerId="" clId="Web-{3661B3A8-D395-4D52-AE7B-CB93FB39646F}" dt="2021-03-21T13:39:42.804" v="90"/>
          <ac:spMkLst>
            <pc:docMk/>
            <pc:sldMk cId="769349564" sldId="258"/>
            <ac:spMk id="19" creationId="{B8951AEB-7B33-42E0-9D0E-9B8823E240F3}"/>
          </ac:spMkLst>
        </pc:spChg>
        <pc:spChg chg="add del mod">
          <ac:chgData name="Prachuryya Kaushik" userId="" providerId="" clId="Web-{3661B3A8-D395-4D52-AE7B-CB93FB39646F}" dt="2021-03-21T13:40:03.242" v="103"/>
          <ac:spMkLst>
            <pc:docMk/>
            <pc:sldMk cId="769349564" sldId="258"/>
            <ac:spMk id="20" creationId="{F049A34C-0774-4E18-8602-C0EA6651308C}"/>
          </ac:spMkLst>
        </pc:spChg>
        <pc:spChg chg="add del mod">
          <ac:chgData name="Prachuryya Kaushik" userId="" providerId="" clId="Web-{3661B3A8-D395-4D52-AE7B-CB93FB39646F}" dt="2021-03-21T13:40:04.117" v="104"/>
          <ac:spMkLst>
            <pc:docMk/>
            <pc:sldMk cId="769349564" sldId="258"/>
            <ac:spMk id="21" creationId="{80EDF5E2-3C65-455F-AFB0-C7233FE9C7F5}"/>
          </ac:spMkLst>
        </pc:spChg>
        <pc:spChg chg="add del mod">
          <ac:chgData name="Prachuryya Kaushik" userId="" providerId="" clId="Web-{3661B3A8-D395-4D52-AE7B-CB93FB39646F}" dt="2021-03-21T13:40:04.633" v="105"/>
          <ac:spMkLst>
            <pc:docMk/>
            <pc:sldMk cId="769349564" sldId="258"/>
            <ac:spMk id="22" creationId="{5EDE225D-B83E-4227-A64A-D6F8445E5E26}"/>
          </ac:spMkLst>
        </pc:spChg>
        <pc:spChg chg="add del mod">
          <ac:chgData name="Prachuryya Kaushik" userId="" providerId="" clId="Web-{3661B3A8-D395-4D52-AE7B-CB93FB39646F}" dt="2021-03-21T13:40:05.430" v="106"/>
          <ac:spMkLst>
            <pc:docMk/>
            <pc:sldMk cId="769349564" sldId="258"/>
            <ac:spMk id="23" creationId="{41A117CA-D5C5-428E-98B8-9C129067FA45}"/>
          </ac:spMkLst>
        </pc:spChg>
        <pc:spChg chg="add del mod">
          <ac:chgData name="Prachuryya Kaushik" userId="" providerId="" clId="Web-{3661B3A8-D395-4D52-AE7B-CB93FB39646F}" dt="2021-03-21T13:40:53.509" v="120"/>
          <ac:spMkLst>
            <pc:docMk/>
            <pc:sldMk cId="769349564" sldId="258"/>
            <ac:spMk id="24" creationId="{51233F2E-276A-48C6-B41F-28DE8CD6105B}"/>
          </ac:spMkLst>
        </pc:spChg>
        <pc:spChg chg="add mod">
          <ac:chgData name="Prachuryya Kaushik" userId="" providerId="" clId="Web-{3661B3A8-D395-4D52-AE7B-CB93FB39646F}" dt="2021-03-21T13:40:26.212" v="113" actId="14100"/>
          <ac:spMkLst>
            <pc:docMk/>
            <pc:sldMk cId="769349564" sldId="258"/>
            <ac:spMk id="25" creationId="{C3EF80AE-BB8A-4535-B028-15EC6577209C}"/>
          </ac:spMkLst>
        </pc:spChg>
        <pc:spChg chg="add del">
          <ac:chgData name="Prachuryya Kaushik" userId="" providerId="" clId="Web-{3661B3A8-D395-4D52-AE7B-CB93FB39646F}" dt="2021-03-21T13:40:47.259" v="118"/>
          <ac:spMkLst>
            <pc:docMk/>
            <pc:sldMk cId="769349564" sldId="258"/>
            <ac:spMk id="26" creationId="{65A7EDB4-4CDA-4B12-967E-C71785EEA53A}"/>
          </ac:spMkLst>
        </pc:spChg>
        <pc:spChg chg="add mod">
          <ac:chgData name="Prachuryya Kaushik" userId="" providerId="" clId="Web-{3661B3A8-D395-4D52-AE7B-CB93FB39646F}" dt="2021-03-21T13:41:01.103" v="122" actId="1076"/>
          <ac:spMkLst>
            <pc:docMk/>
            <pc:sldMk cId="769349564" sldId="258"/>
            <ac:spMk id="27" creationId="{BAED6BA8-0BCC-4FB7-8F84-5273B568854C}"/>
          </ac:spMkLst>
        </pc:spChg>
        <pc:spChg chg="add mod">
          <ac:chgData name="Prachuryya Kaushik" userId="" providerId="" clId="Web-{3661B3A8-D395-4D52-AE7B-CB93FB39646F}" dt="2021-03-21T13:41:05.822" v="124" actId="1076"/>
          <ac:spMkLst>
            <pc:docMk/>
            <pc:sldMk cId="769349564" sldId="258"/>
            <ac:spMk id="28" creationId="{166A0411-5D62-4923-A72E-1BEBDF31B003}"/>
          </ac:spMkLst>
        </pc:spChg>
        <pc:spChg chg="add del">
          <ac:chgData name="Prachuryya Kaushik" userId="" providerId="" clId="Web-{3661B3A8-D395-4D52-AE7B-CB93FB39646F}" dt="2021-03-21T13:41:32.166" v="126"/>
          <ac:spMkLst>
            <pc:docMk/>
            <pc:sldMk cId="769349564" sldId="258"/>
            <ac:spMk id="29" creationId="{E54F5F55-81BA-4F99-89B6-DCC02C8ABA33}"/>
          </ac:spMkLst>
        </pc:spChg>
        <pc:cxnChg chg="add mod">
          <ac:chgData name="Prachuryya Kaushik" userId="" providerId="" clId="Web-{3661B3A8-D395-4D52-AE7B-CB93FB39646F}" dt="2021-03-21T13:42:29.980" v="141" actId="14100"/>
          <ac:cxnSpMkLst>
            <pc:docMk/>
            <pc:sldMk cId="769349564" sldId="258"/>
            <ac:cxnSpMk id="30" creationId="{64231084-5DE2-4585-9A03-78572713195C}"/>
          </ac:cxnSpMkLst>
        </pc:cxnChg>
        <pc:cxnChg chg="add mod">
          <ac:chgData name="Prachuryya Kaushik" userId="" providerId="" clId="Web-{3661B3A8-D395-4D52-AE7B-CB93FB39646F}" dt="2021-03-21T13:41:58.370" v="132" actId="14100"/>
          <ac:cxnSpMkLst>
            <pc:docMk/>
            <pc:sldMk cId="769349564" sldId="258"/>
            <ac:cxnSpMk id="31" creationId="{CB281C88-D8E8-4C0E-9F30-87BB69A1E824}"/>
          </ac:cxnSpMkLst>
        </pc:cxnChg>
        <pc:cxnChg chg="add mod">
          <ac:chgData name="Prachuryya Kaushik" userId="" providerId="" clId="Web-{3661B3A8-D395-4D52-AE7B-CB93FB39646F}" dt="2021-03-21T13:42:18.589" v="140" actId="14100"/>
          <ac:cxnSpMkLst>
            <pc:docMk/>
            <pc:sldMk cId="769349564" sldId="258"/>
            <ac:cxnSpMk id="32" creationId="{4473F00F-26A3-4FEB-96C9-06B6F5B0A993}"/>
          </ac:cxnSpMkLst>
        </pc:cxnChg>
        <pc:cxnChg chg="add mod">
          <ac:chgData name="Prachuryya Kaushik" userId="" providerId="" clId="Web-{3661B3A8-D395-4D52-AE7B-CB93FB39646F}" dt="2021-03-21T13:42:14.104" v="138" actId="14100"/>
          <ac:cxnSpMkLst>
            <pc:docMk/>
            <pc:sldMk cId="769349564" sldId="258"/>
            <ac:cxnSpMk id="33" creationId="{627B1B42-90CA-4476-904F-AE0B5D083DB9}"/>
          </ac:cxnSpMkLst>
        </pc:cxnChg>
      </pc:sldChg>
    </pc:docChg>
  </pc:docChgLst>
  <pc:docChgLst>
    <pc:chgData name="Ronak Chabukswar" clId="Web-{B8467D7C-14B3-4DF2-83C0-B9CB996478B5}"/>
    <pc:docChg chg="modSld sldOrd">
      <pc:chgData name="Ronak Chabukswar" userId="" providerId="" clId="Web-{B8467D7C-14B3-4DF2-83C0-B9CB996478B5}" dt="2021-03-24T12:16:11.709" v="52" actId="1076"/>
      <pc:docMkLst>
        <pc:docMk/>
      </pc:docMkLst>
      <pc:sldChg chg="modSp ord">
        <pc:chgData name="Ronak Chabukswar" userId="" providerId="" clId="Web-{B8467D7C-14B3-4DF2-83C0-B9CB996478B5}" dt="2021-03-24T12:13:36.736" v="14" actId="20577"/>
        <pc:sldMkLst>
          <pc:docMk/>
          <pc:sldMk cId="769349564" sldId="258"/>
        </pc:sldMkLst>
        <pc:spChg chg="mod">
          <ac:chgData name="Ronak Chabukswar" userId="" providerId="" clId="Web-{B8467D7C-14B3-4DF2-83C0-B9CB996478B5}" dt="2021-03-24T12:13:36.736" v="14" actId="20577"/>
          <ac:spMkLst>
            <pc:docMk/>
            <pc:sldMk cId="769349564" sldId="258"/>
            <ac:spMk id="2" creationId="{471A11EB-428B-4703-85A0-324382D91DBC}"/>
          </ac:spMkLst>
        </pc:spChg>
      </pc:sldChg>
      <pc:sldChg chg="ord">
        <pc:chgData name="Ronak Chabukswar" userId="" providerId="" clId="Web-{B8467D7C-14B3-4DF2-83C0-B9CB996478B5}" dt="2021-03-24T12:12:17.171" v="1"/>
        <pc:sldMkLst>
          <pc:docMk/>
          <pc:sldMk cId="4008783749" sldId="259"/>
        </pc:sldMkLst>
      </pc:sldChg>
      <pc:sldChg chg="modSp">
        <pc:chgData name="Ronak Chabukswar" userId="" providerId="" clId="Web-{B8467D7C-14B3-4DF2-83C0-B9CB996478B5}" dt="2021-03-24T12:15:28.145" v="35" actId="20577"/>
        <pc:sldMkLst>
          <pc:docMk/>
          <pc:sldMk cId="3357179325" sldId="267"/>
        </pc:sldMkLst>
        <pc:spChg chg="mod">
          <ac:chgData name="Ronak Chabukswar" userId="" providerId="" clId="Web-{B8467D7C-14B3-4DF2-83C0-B9CB996478B5}" dt="2021-03-24T12:15:28.145" v="35" actId="20577"/>
          <ac:spMkLst>
            <pc:docMk/>
            <pc:sldMk cId="3357179325" sldId="267"/>
            <ac:spMk id="2" creationId="{471A11EB-428B-4703-85A0-324382D91DBC}"/>
          </ac:spMkLst>
        </pc:spChg>
      </pc:sldChg>
      <pc:sldChg chg="modSp">
        <pc:chgData name="Ronak Chabukswar" userId="" providerId="" clId="Web-{B8467D7C-14B3-4DF2-83C0-B9CB996478B5}" dt="2021-03-24T12:16:11.709" v="52" actId="1076"/>
        <pc:sldMkLst>
          <pc:docMk/>
          <pc:sldMk cId="3891535198" sldId="271"/>
        </pc:sldMkLst>
        <pc:spChg chg="mod">
          <ac:chgData name="Ronak Chabukswar" userId="" providerId="" clId="Web-{B8467D7C-14B3-4DF2-83C0-B9CB996478B5}" dt="2021-03-24T12:16:00.880" v="50" actId="20577"/>
          <ac:spMkLst>
            <pc:docMk/>
            <pc:sldMk cId="3891535198" sldId="271"/>
            <ac:spMk id="2" creationId="{471A11EB-428B-4703-85A0-324382D91DBC}"/>
          </ac:spMkLst>
        </pc:spChg>
        <pc:graphicFrameChg chg="mod">
          <ac:chgData name="Ronak Chabukswar" userId="" providerId="" clId="Web-{B8467D7C-14B3-4DF2-83C0-B9CB996478B5}" dt="2021-03-24T12:16:11.709" v="52" actId="1076"/>
          <ac:graphicFrameMkLst>
            <pc:docMk/>
            <pc:sldMk cId="3891535198" sldId="271"/>
            <ac:graphicFrameMk id="823" creationId="{38BA80F9-F589-4C9B-AC5F-77668159C494}"/>
          </ac:graphicFrameMkLst>
        </pc:graphicFrameChg>
      </pc:sldChg>
    </pc:docChg>
  </pc:docChgLst>
  <pc:docChgLst>
    <pc:chgData name="jeshwanth chowdary" userId="t84YMZiWPWdB5BFJXvrRdxYgGjcmODmiWBYS8Kg8sk8=" providerId="None" clId="Web-{8671C265-B0A8-4055-82C6-0A8AF3638390}"/>
    <pc:docChg chg="modSld">
      <pc:chgData name="jeshwanth chowdary" userId="t84YMZiWPWdB5BFJXvrRdxYgGjcmODmiWBYS8Kg8sk8=" providerId="None" clId="Web-{8671C265-B0A8-4055-82C6-0A8AF3638390}" dt="2021-03-24T14:08:06.898" v="1" actId="20577"/>
      <pc:docMkLst>
        <pc:docMk/>
      </pc:docMkLst>
      <pc:sldChg chg="modSp">
        <pc:chgData name="jeshwanth chowdary" userId="t84YMZiWPWdB5BFJXvrRdxYgGjcmODmiWBYS8Kg8sk8=" providerId="None" clId="Web-{8671C265-B0A8-4055-82C6-0A8AF3638390}" dt="2021-03-24T14:08:06.898" v="1" actId="20577"/>
        <pc:sldMkLst>
          <pc:docMk/>
          <pc:sldMk cId="172745370" sldId="260"/>
        </pc:sldMkLst>
        <pc:spChg chg="mod">
          <ac:chgData name="jeshwanth chowdary" userId="t84YMZiWPWdB5BFJXvrRdxYgGjcmODmiWBYS8Kg8sk8=" providerId="None" clId="Web-{8671C265-B0A8-4055-82C6-0A8AF3638390}" dt="2021-03-24T14:08:06.898" v="1" actId="20577"/>
          <ac:spMkLst>
            <pc:docMk/>
            <pc:sldMk cId="172745370" sldId="260"/>
            <ac:spMk id="3" creationId="{F8741C3A-EC39-41A0-A415-11CF8B9DDCD9}"/>
          </ac:spMkLst>
        </pc:spChg>
      </pc:sldChg>
    </pc:docChg>
  </pc:docChgLst>
  <pc:docChgLst>
    <pc:chgData name="Prachuryya Kaushik" clId="Web-{13BCEFC0-9543-4067-89B4-B07EE920030F}"/>
    <pc:docChg chg="addSld delSld modSld sldOrd">
      <pc:chgData name="Prachuryya Kaushik" userId="" providerId="" clId="Web-{13BCEFC0-9543-4067-89B4-B07EE920030F}" dt="2021-04-20T04:59:28.186" v="37" actId="20577"/>
      <pc:docMkLst>
        <pc:docMk/>
      </pc:docMkLst>
      <pc:sldChg chg="modSp">
        <pc:chgData name="Prachuryya Kaushik" userId="" providerId="" clId="Web-{13BCEFC0-9543-4067-89B4-B07EE920030F}" dt="2021-04-20T04:53:12.539" v="30" actId="20577"/>
        <pc:sldMkLst>
          <pc:docMk/>
          <pc:sldMk cId="109857222" sldId="256"/>
        </pc:sldMkLst>
        <pc:spChg chg="mod">
          <ac:chgData name="Prachuryya Kaushik" userId="" providerId="" clId="Web-{13BCEFC0-9543-4067-89B4-B07EE920030F}" dt="2021-04-20T04:53:12.539" v="3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Prachuryya Kaushik" userId="" providerId="" clId="Web-{13BCEFC0-9543-4067-89B4-B07EE920030F}" dt="2021-04-20T04:53:18.836" v="32"/>
        <pc:sldMkLst>
          <pc:docMk/>
          <pc:sldMk cId="3357179325" sldId="267"/>
        </pc:sldMkLst>
      </pc:sldChg>
      <pc:sldChg chg="modSp add ord">
        <pc:chgData name="Prachuryya Kaushik" userId="" providerId="" clId="Web-{13BCEFC0-9543-4067-89B4-B07EE920030F}" dt="2021-04-20T04:59:28.186" v="37" actId="20577"/>
        <pc:sldMkLst>
          <pc:docMk/>
          <pc:sldMk cId="3384069709" sldId="271"/>
        </pc:sldMkLst>
        <pc:spChg chg="mod">
          <ac:chgData name="Prachuryya Kaushik" userId="" providerId="" clId="Web-{13BCEFC0-9543-4067-89B4-B07EE920030F}" dt="2021-04-20T04:59:28.186" v="37" actId="20577"/>
          <ac:spMkLst>
            <pc:docMk/>
            <pc:sldMk cId="3384069709" sldId="271"/>
            <ac:spMk id="3" creationId="{F8741C3A-EC39-41A0-A415-11CF8B9DDCD9}"/>
          </ac:spMkLst>
        </pc:spChg>
      </pc:sldChg>
      <pc:sldChg chg="del">
        <pc:chgData name="Prachuryya Kaushik" userId="" providerId="" clId="Web-{13BCEFC0-9543-4067-89B4-B07EE920030F}" dt="2021-04-20T04:53:18.836" v="31"/>
        <pc:sldMkLst>
          <pc:docMk/>
          <pc:sldMk cId="3891535198" sldId="271"/>
        </pc:sldMkLst>
      </pc:sldChg>
    </pc:docChg>
  </pc:docChgLst>
  <pc:docChgLst>
    <pc:chgData name="jeshwanth chowdary" clId="Web-{2B674036-E417-473D-AEAB-C627B38EC163}"/>
    <pc:docChg chg="sldOrd">
      <pc:chgData name="jeshwanth chowdary" userId="" providerId="" clId="Web-{2B674036-E417-473D-AEAB-C627B38EC163}" dt="2021-03-24T12:13:33.489" v="2"/>
      <pc:docMkLst>
        <pc:docMk/>
      </pc:docMkLst>
      <pc:sldChg chg="ord">
        <pc:chgData name="jeshwanth chowdary" userId="" providerId="" clId="Web-{2B674036-E417-473D-AEAB-C627B38EC163}" dt="2021-03-24T12:13:33.489" v="2"/>
        <pc:sldMkLst>
          <pc:docMk/>
          <pc:sldMk cId="4008783749" sldId="259"/>
        </pc:sldMkLst>
      </pc:sldChg>
      <pc:sldChg chg="ord">
        <pc:chgData name="jeshwanth chowdary" userId="" providerId="" clId="Web-{2B674036-E417-473D-AEAB-C627B38EC163}" dt="2021-03-24T12:05:01.291" v="1"/>
        <pc:sldMkLst>
          <pc:docMk/>
          <pc:sldMk cId="3891535198" sldId="271"/>
        </pc:sldMkLst>
      </pc:sldChg>
    </pc:docChg>
  </pc:docChgLst>
  <pc:docChgLst>
    <pc:chgData name="Dhruvil Amin" clId="Web-{7AB1DEFC-FDB7-40DE-9B98-AFCB9A56E38B}"/>
    <pc:docChg chg="modSld">
      <pc:chgData name="Dhruvil Amin" userId="" providerId="" clId="Web-{7AB1DEFC-FDB7-40DE-9B98-AFCB9A56E38B}" dt="2021-03-24T10:10:16.059" v="8" actId="20577"/>
      <pc:docMkLst>
        <pc:docMk/>
      </pc:docMkLst>
      <pc:sldChg chg="modSp">
        <pc:chgData name="Dhruvil Amin" userId="" providerId="" clId="Web-{7AB1DEFC-FDB7-40DE-9B98-AFCB9A56E38B}" dt="2021-03-24T10:10:16.059" v="8" actId="20577"/>
        <pc:sldMkLst>
          <pc:docMk/>
          <pc:sldMk cId="1388324242" sldId="270"/>
        </pc:sldMkLst>
        <pc:spChg chg="mod">
          <ac:chgData name="Dhruvil Amin" userId="" providerId="" clId="Web-{7AB1DEFC-FDB7-40DE-9B98-AFCB9A56E38B}" dt="2021-03-24T10:10:16.059" v="8" actId="20577"/>
          <ac:spMkLst>
            <pc:docMk/>
            <pc:sldMk cId="1388324242" sldId="270"/>
            <ac:spMk id="3" creationId="{F8741C3A-EC39-41A0-A415-11CF8B9DDCD9}"/>
          </ac:spMkLst>
        </pc:spChg>
      </pc:sldChg>
    </pc:docChg>
  </pc:docChgLst>
  <pc:docChgLst>
    <pc:chgData name="Ronak Chabukswar" clId="Web-{FD7AF95C-B318-4CD3-81D2-AE58E385F8B7}"/>
    <pc:docChg chg="addSld modSld sldOrd">
      <pc:chgData name="Ronak Chabukswar" userId="" providerId="" clId="Web-{FD7AF95C-B318-4CD3-81D2-AE58E385F8B7}" dt="2021-03-23T20:05:32.673" v="258" actId="1076"/>
      <pc:docMkLst>
        <pc:docMk/>
      </pc:docMkLst>
      <pc:sldChg chg="addSp delSp modSp">
        <pc:chgData name="Ronak Chabukswar" userId="" providerId="" clId="Web-{FD7AF95C-B318-4CD3-81D2-AE58E385F8B7}" dt="2021-03-23T20:05:32.673" v="258" actId="1076"/>
        <pc:sldMkLst>
          <pc:docMk/>
          <pc:sldMk cId="3357179325" sldId="267"/>
        </pc:sldMkLst>
        <pc:graphicFrameChg chg="add del mod modGraphic">
          <ac:chgData name="Ronak Chabukswar" userId="" providerId="" clId="Web-{FD7AF95C-B318-4CD3-81D2-AE58E385F8B7}" dt="2021-03-23T20:05:32.673" v="258" actId="1076"/>
          <ac:graphicFrameMkLst>
            <pc:docMk/>
            <pc:sldMk cId="3357179325" sldId="267"/>
            <ac:graphicFrameMk id="3" creationId="{ABD47FD5-3155-4756-AF2A-0B61DC7B1A19}"/>
          </ac:graphicFrameMkLst>
        </pc:graphicFrameChg>
        <pc:graphicFrameChg chg="add del mod modGraphic">
          <ac:chgData name="Ronak Chabukswar" userId="" providerId="" clId="Web-{FD7AF95C-B318-4CD3-81D2-AE58E385F8B7}" dt="2021-03-23T19:55:39.116" v="77"/>
          <ac:graphicFrameMkLst>
            <pc:docMk/>
            <pc:sldMk cId="3357179325" sldId="267"/>
            <ac:graphicFrameMk id="428" creationId="{FAECC657-A607-477A-86D1-B8362CFA86B8}"/>
          </ac:graphicFrameMkLst>
        </pc:graphicFrameChg>
        <pc:graphicFrameChg chg="add mod modGraphic">
          <ac:chgData name="Ronak Chabukswar" userId="" providerId="" clId="Web-{FD7AF95C-B318-4CD3-81D2-AE58E385F8B7}" dt="2021-03-23T20:05:29.204" v="257" actId="1076"/>
          <ac:graphicFrameMkLst>
            <pc:docMk/>
            <pc:sldMk cId="3357179325" sldId="267"/>
            <ac:graphicFrameMk id="438" creationId="{EA51953F-7BFE-4AD2-BC00-089FF03E308C}"/>
          </ac:graphicFrameMkLst>
        </pc:graphicFrameChg>
        <pc:graphicFrameChg chg="add del mod modGraphic">
          <ac:chgData name="Ronak Chabukswar" userId="" providerId="" clId="Web-{FD7AF95C-B318-4CD3-81D2-AE58E385F8B7}" dt="2021-03-23T20:05:18.329" v="256"/>
          <ac:graphicFrameMkLst>
            <pc:docMk/>
            <pc:sldMk cId="3357179325" sldId="267"/>
            <ac:graphicFrameMk id="823" creationId="{38BA80F9-F589-4C9B-AC5F-77668159C494}"/>
          </ac:graphicFrameMkLst>
        </pc:graphicFrameChg>
      </pc:sldChg>
      <pc:sldChg chg="addSp delSp modSp">
        <pc:chgData name="Ronak Chabukswar" userId="" providerId="" clId="Web-{FD7AF95C-B318-4CD3-81D2-AE58E385F8B7}" dt="2021-03-23T19:24:23.549" v="31" actId="1076"/>
        <pc:sldMkLst>
          <pc:docMk/>
          <pc:sldMk cId="2839024137" sldId="268"/>
        </pc:sldMkLst>
        <pc:picChg chg="del">
          <ac:chgData name="Ronak Chabukswar" userId="" providerId="" clId="Web-{FD7AF95C-B318-4CD3-81D2-AE58E385F8B7}" dt="2021-03-23T19:20:11.668" v="19"/>
          <ac:picMkLst>
            <pc:docMk/>
            <pc:sldMk cId="2839024137" sldId="268"/>
            <ac:picMk id="5" creationId="{6558F9DF-6313-41F9-8826-8A10F0A249BD}"/>
          </ac:picMkLst>
        </pc:picChg>
        <pc:picChg chg="del">
          <ac:chgData name="Ronak Chabukswar" userId="" providerId="" clId="Web-{FD7AF95C-B318-4CD3-81D2-AE58E385F8B7}" dt="2021-03-23T19:20:13.933" v="21"/>
          <ac:picMkLst>
            <pc:docMk/>
            <pc:sldMk cId="2839024137" sldId="268"/>
            <ac:picMk id="6" creationId="{CDE6CE83-1F7C-4CF0-96EA-2F2F50509A8F}"/>
          </ac:picMkLst>
        </pc:picChg>
        <pc:picChg chg="del">
          <ac:chgData name="Ronak Chabukswar" userId="" providerId="" clId="Web-{FD7AF95C-B318-4CD3-81D2-AE58E385F8B7}" dt="2021-03-23T19:20:12.793" v="20"/>
          <ac:picMkLst>
            <pc:docMk/>
            <pc:sldMk cId="2839024137" sldId="268"/>
            <ac:picMk id="7" creationId="{2C5BE0B6-D206-4BEB-9F97-9F23E8378C5F}"/>
          </ac:picMkLst>
        </pc:picChg>
        <pc:picChg chg="add mod">
          <ac:chgData name="Ronak Chabukswar" userId="" providerId="" clId="Web-{FD7AF95C-B318-4CD3-81D2-AE58E385F8B7}" dt="2021-03-23T19:20:54.215" v="24" actId="14100"/>
          <ac:picMkLst>
            <pc:docMk/>
            <pc:sldMk cId="2839024137" sldId="268"/>
            <ac:picMk id="8" creationId="{3CBE9131-BDAC-47D8-8B8C-58C646188EC8}"/>
          </ac:picMkLst>
        </pc:picChg>
        <pc:picChg chg="add mod">
          <ac:chgData name="Ronak Chabukswar" userId="" providerId="" clId="Web-{FD7AF95C-B318-4CD3-81D2-AE58E385F8B7}" dt="2021-03-23T19:21:50.764" v="27" actId="14100"/>
          <ac:picMkLst>
            <pc:docMk/>
            <pc:sldMk cId="2839024137" sldId="268"/>
            <ac:picMk id="9" creationId="{9C30C990-16BF-4870-8855-136BBA954134}"/>
          </ac:picMkLst>
        </pc:picChg>
        <pc:picChg chg="add mod">
          <ac:chgData name="Ronak Chabukswar" userId="" providerId="" clId="Web-{FD7AF95C-B318-4CD3-81D2-AE58E385F8B7}" dt="2021-03-23T19:24:23.549" v="31" actId="1076"/>
          <ac:picMkLst>
            <pc:docMk/>
            <pc:sldMk cId="2839024137" sldId="268"/>
            <ac:picMk id="10" creationId="{9EEBAAAC-6CF1-4A83-8578-FD35C3849F99}"/>
          </ac:picMkLst>
        </pc:picChg>
      </pc:sldChg>
      <pc:sldChg chg="addSp delSp modSp add ord replId">
        <pc:chgData name="Ronak Chabukswar" userId="" providerId="" clId="Web-{FD7AF95C-B318-4CD3-81D2-AE58E385F8B7}" dt="2021-03-23T19:02:43.969" v="17" actId="1076"/>
        <pc:sldMkLst>
          <pc:docMk/>
          <pc:sldMk cId="655150492" sldId="269"/>
        </pc:sldMkLst>
        <pc:spChg chg="mod">
          <ac:chgData name="Ronak Chabukswar" userId="" providerId="" clId="Web-{FD7AF95C-B318-4CD3-81D2-AE58E385F8B7}" dt="2021-03-23T18:28:21.203" v="9" actId="20577"/>
          <ac:spMkLst>
            <pc:docMk/>
            <pc:sldMk cId="655150492" sldId="269"/>
            <ac:spMk id="3" creationId="{F8741C3A-EC39-41A0-A415-11CF8B9DDCD9}"/>
          </ac:spMkLst>
        </pc:spChg>
        <pc:picChg chg="del">
          <ac:chgData name="Ronak Chabukswar" userId="" providerId="" clId="Web-{FD7AF95C-B318-4CD3-81D2-AE58E385F8B7}" dt="2021-03-23T18:28:23.859" v="10"/>
          <ac:picMkLst>
            <pc:docMk/>
            <pc:sldMk cId="655150492" sldId="269"/>
            <ac:picMk id="5" creationId="{6558F9DF-6313-41F9-8826-8A10F0A249BD}"/>
          </ac:picMkLst>
        </pc:picChg>
        <pc:picChg chg="add mod">
          <ac:chgData name="Ronak Chabukswar" userId="" providerId="" clId="Web-{FD7AF95C-B318-4CD3-81D2-AE58E385F8B7}" dt="2021-03-23T19:02:43.969" v="17" actId="1076"/>
          <ac:picMkLst>
            <pc:docMk/>
            <pc:sldMk cId="655150492" sldId="269"/>
            <ac:picMk id="5" creationId="{6E3835C2-4D39-4F0E-8362-EAEAAB26C395}"/>
          </ac:picMkLst>
        </pc:picChg>
        <pc:picChg chg="del">
          <ac:chgData name="Ronak Chabukswar" userId="" providerId="" clId="Web-{FD7AF95C-B318-4CD3-81D2-AE58E385F8B7}" dt="2021-03-23T18:28:28.015" v="12"/>
          <ac:picMkLst>
            <pc:docMk/>
            <pc:sldMk cId="655150492" sldId="269"/>
            <ac:picMk id="6" creationId="{CDE6CE83-1F7C-4CF0-96EA-2F2F50509A8F}"/>
          </ac:picMkLst>
        </pc:picChg>
        <pc:picChg chg="del">
          <ac:chgData name="Ronak Chabukswar" userId="" providerId="" clId="Web-{FD7AF95C-B318-4CD3-81D2-AE58E385F8B7}" dt="2021-03-23T18:28:25.859" v="11"/>
          <ac:picMkLst>
            <pc:docMk/>
            <pc:sldMk cId="655150492" sldId="269"/>
            <ac:picMk id="7" creationId="{2C5BE0B6-D206-4BEB-9F97-9F23E8378C5F}"/>
          </ac:picMkLst>
        </pc:picChg>
      </pc:sldChg>
      <pc:sldChg chg="modSp add replId">
        <pc:chgData name="Ronak Chabukswar" userId="" providerId="" clId="Web-{FD7AF95C-B318-4CD3-81D2-AE58E385F8B7}" dt="2021-03-23T19:03:26.423" v="18" actId="1076"/>
        <pc:sldMkLst>
          <pc:docMk/>
          <pc:sldMk cId="1388324242" sldId="270"/>
        </pc:sldMkLst>
        <pc:picChg chg="mod">
          <ac:chgData name="Ronak Chabukswar" userId="" providerId="" clId="Web-{FD7AF95C-B318-4CD3-81D2-AE58E385F8B7}" dt="2021-03-23T19:03:26.423" v="18" actId="1076"/>
          <ac:picMkLst>
            <pc:docMk/>
            <pc:sldMk cId="1388324242" sldId="270"/>
            <ac:picMk id="6" creationId="{CDE6CE83-1F7C-4CF0-96EA-2F2F50509A8F}"/>
          </ac:picMkLst>
        </pc:picChg>
      </pc:sldChg>
      <pc:sldChg chg="delSp modSp add replId">
        <pc:chgData name="Ronak Chabukswar" userId="" providerId="" clId="Web-{FD7AF95C-B318-4CD3-81D2-AE58E385F8B7}" dt="2021-03-23T20:05:12.095" v="255" actId="1076"/>
        <pc:sldMkLst>
          <pc:docMk/>
          <pc:sldMk cId="3891535198" sldId="271"/>
        </pc:sldMkLst>
        <pc:graphicFrameChg chg="del">
          <ac:chgData name="Ronak Chabukswar" userId="" providerId="" clId="Web-{FD7AF95C-B318-4CD3-81D2-AE58E385F8B7}" dt="2021-03-23T20:04:48.829" v="252"/>
          <ac:graphicFrameMkLst>
            <pc:docMk/>
            <pc:sldMk cId="3891535198" sldId="271"/>
            <ac:graphicFrameMk id="3" creationId="{ABD47FD5-3155-4756-AF2A-0B61DC7B1A19}"/>
          </ac:graphicFrameMkLst>
        </pc:graphicFrameChg>
        <pc:graphicFrameChg chg="del">
          <ac:chgData name="Ronak Chabukswar" userId="" providerId="" clId="Web-{FD7AF95C-B318-4CD3-81D2-AE58E385F8B7}" dt="2021-03-23T20:04:47.626" v="251"/>
          <ac:graphicFrameMkLst>
            <pc:docMk/>
            <pc:sldMk cId="3891535198" sldId="271"/>
            <ac:graphicFrameMk id="438" creationId="{EA51953F-7BFE-4AD2-BC00-089FF03E308C}"/>
          </ac:graphicFrameMkLst>
        </pc:graphicFrameChg>
        <pc:graphicFrameChg chg="mod">
          <ac:chgData name="Ronak Chabukswar" userId="" providerId="" clId="Web-{FD7AF95C-B318-4CD3-81D2-AE58E385F8B7}" dt="2021-03-23T20:05:12.095" v="255" actId="1076"/>
          <ac:graphicFrameMkLst>
            <pc:docMk/>
            <pc:sldMk cId="3891535198" sldId="271"/>
            <ac:graphicFrameMk id="823" creationId="{38BA80F9-F589-4C9B-AC5F-77668159C494}"/>
          </ac:graphicFrameMkLst>
        </pc:graphicFrameChg>
      </pc:sldChg>
    </pc:docChg>
  </pc:docChgLst>
  <pc:docChgLst>
    <pc:chgData name="Ronak Chabukswar" clId="Web-{9B97A135-E296-4C83-B9D7-F095BFFB54E7}"/>
    <pc:docChg chg="modSld">
      <pc:chgData name="Ronak Chabukswar" userId="" providerId="" clId="Web-{9B97A135-E296-4C83-B9D7-F095BFFB54E7}" dt="2021-03-18T12:50:06.169" v="27" actId="20577"/>
      <pc:docMkLst>
        <pc:docMk/>
      </pc:docMkLst>
      <pc:sldChg chg="modSp">
        <pc:chgData name="Ronak Chabukswar" userId="" providerId="" clId="Web-{9B97A135-E296-4C83-B9D7-F095BFFB54E7}" dt="2021-03-18T12:50:06.169" v="27" actId="20577"/>
        <pc:sldMkLst>
          <pc:docMk/>
          <pc:sldMk cId="4008783749" sldId="259"/>
        </pc:sldMkLst>
        <pc:spChg chg="mod">
          <ac:chgData name="Ronak Chabukswar" userId="" providerId="" clId="Web-{9B97A135-E296-4C83-B9D7-F095BFFB54E7}" dt="2021-03-18T12:50:06.169" v="27" actId="20577"/>
          <ac:spMkLst>
            <pc:docMk/>
            <pc:sldMk cId="4008783749" sldId="259"/>
            <ac:spMk id="3" creationId="{F8741C3A-EC39-41A0-A415-11CF8B9DDCD9}"/>
          </ac:spMkLst>
        </pc:spChg>
      </pc:sldChg>
    </pc:docChg>
  </pc:docChgLst>
  <pc:docChgLst>
    <pc:chgData name="Ronak Chabukswar" clId="Web-{E43CAC05-4477-4F1E-AB4A-5D2F480CF041}"/>
    <pc:docChg chg="modSld">
      <pc:chgData name="Ronak Chabukswar" userId="" providerId="" clId="Web-{E43CAC05-4477-4F1E-AB4A-5D2F480CF041}" dt="2021-04-20T06:21:50.096" v="1" actId="20577"/>
      <pc:docMkLst>
        <pc:docMk/>
      </pc:docMkLst>
      <pc:sldChg chg="modSp">
        <pc:chgData name="Ronak Chabukswar" userId="" providerId="" clId="Web-{E43CAC05-4477-4F1E-AB4A-5D2F480CF041}" dt="2021-04-20T06:21:50.096" v="1" actId="20577"/>
        <pc:sldMkLst>
          <pc:docMk/>
          <pc:sldMk cId="3832921910" sldId="274"/>
        </pc:sldMkLst>
        <pc:spChg chg="mod">
          <ac:chgData name="Ronak Chabukswar" userId="" providerId="" clId="Web-{E43CAC05-4477-4F1E-AB4A-5D2F480CF041}" dt="2021-04-20T06:21:50.096" v="1" actId="20577"/>
          <ac:spMkLst>
            <pc:docMk/>
            <pc:sldMk cId="3832921910" sldId="274"/>
            <ac:spMk id="8" creationId="{E9E30FA7-50C9-4709-AF1C-BB9961DE9AAD}"/>
          </ac:spMkLst>
        </pc:spChg>
      </pc:sldChg>
      <pc:sldChg chg="modSp">
        <pc:chgData name="Ronak Chabukswar" userId="" providerId="" clId="Web-{E43CAC05-4477-4F1E-AB4A-5D2F480CF041}" dt="2021-04-20T06:21:41.549" v="0" actId="20577"/>
        <pc:sldMkLst>
          <pc:docMk/>
          <pc:sldMk cId="1512657951" sldId="277"/>
        </pc:sldMkLst>
        <pc:spChg chg="mod">
          <ac:chgData name="Ronak Chabukswar" userId="" providerId="" clId="Web-{E43CAC05-4477-4F1E-AB4A-5D2F480CF041}" dt="2021-04-20T06:21:41.549" v="0" actId="20577"/>
          <ac:spMkLst>
            <pc:docMk/>
            <pc:sldMk cId="1512657951" sldId="277"/>
            <ac:spMk id="8" creationId="{E9E30FA7-50C9-4709-AF1C-BB9961DE9AAD}"/>
          </ac:spMkLst>
        </pc:spChg>
      </pc:sldChg>
    </pc:docChg>
  </pc:docChgLst>
  <pc:docChgLst>
    <pc:chgData name="Prachuryya Kaushik" clId="Web-{3A3959C6-AA3C-4856-AEEE-3F45A0C4A2CF}"/>
    <pc:docChg chg="addSld modSld sldOrd">
      <pc:chgData name="Prachuryya Kaushik" userId="" providerId="" clId="Web-{3A3959C6-AA3C-4856-AEEE-3F45A0C4A2CF}" dt="2021-03-22T02:18:23.940" v="10"/>
      <pc:docMkLst>
        <pc:docMk/>
      </pc:docMkLst>
      <pc:sldChg chg="addSp delSp modSp add ord replId">
        <pc:chgData name="Prachuryya Kaushik" userId="" providerId="" clId="Web-{3A3959C6-AA3C-4856-AEEE-3F45A0C4A2CF}" dt="2021-03-22T02:18:23.940" v="10"/>
        <pc:sldMkLst>
          <pc:docMk/>
          <pc:sldMk cId="3357179325" sldId="267"/>
        </pc:sldMkLst>
        <pc:spChg chg="mod">
          <ac:chgData name="Prachuryya Kaushik" userId="" providerId="" clId="Web-{3A3959C6-AA3C-4856-AEEE-3F45A0C4A2CF}" dt="2021-03-22T02:18:16.377" v="8" actId="20577"/>
          <ac:spMkLst>
            <pc:docMk/>
            <pc:sldMk cId="3357179325" sldId="267"/>
            <ac:spMk id="2" creationId="{471A11EB-428B-4703-85A0-324382D91DBC}"/>
          </ac:spMkLst>
        </pc:spChg>
        <pc:spChg chg="del">
          <ac:chgData name="Prachuryya Kaushik" userId="" providerId="" clId="Web-{3A3959C6-AA3C-4856-AEEE-3F45A0C4A2CF}" dt="2021-03-22T02:18:20.471" v="9"/>
          <ac:spMkLst>
            <pc:docMk/>
            <pc:sldMk cId="3357179325" sldId="267"/>
            <ac:spMk id="3" creationId="{F8741C3A-EC39-41A0-A415-11CF8B9DDCD9}"/>
          </ac:spMkLst>
        </pc:spChg>
        <pc:spChg chg="add del mod">
          <ac:chgData name="Prachuryya Kaushik" userId="" providerId="" clId="Web-{3A3959C6-AA3C-4856-AEEE-3F45A0C4A2CF}" dt="2021-03-22T02:18:23.940" v="10"/>
          <ac:spMkLst>
            <pc:docMk/>
            <pc:sldMk cId="3357179325" sldId="267"/>
            <ac:spMk id="6" creationId="{3C5488EF-4699-4E14-9405-8797DD0B8ED8}"/>
          </ac:spMkLst>
        </pc:spChg>
      </pc:sldChg>
    </pc:docChg>
  </pc:docChgLst>
  <pc:docChgLst>
    <pc:chgData name="Prachuryya Kaushik" clId="Web-{87FFC594-BE38-401D-ADED-5B056B047F73}"/>
    <pc:docChg chg="modSld">
      <pc:chgData name="Prachuryya Kaushik" userId="" providerId="" clId="Web-{87FFC594-BE38-401D-ADED-5B056B047F73}" dt="2021-03-20T13:18:45.448" v="2" actId="14100"/>
      <pc:docMkLst>
        <pc:docMk/>
      </pc:docMkLst>
      <pc:sldChg chg="modSp">
        <pc:chgData name="Prachuryya Kaushik" userId="" providerId="" clId="Web-{87FFC594-BE38-401D-ADED-5B056B047F73}" dt="2021-03-20T13:18:45.448" v="2" actId="14100"/>
        <pc:sldMkLst>
          <pc:docMk/>
          <pc:sldMk cId="109857222" sldId="256"/>
        </pc:sldMkLst>
        <pc:spChg chg="mod">
          <ac:chgData name="Prachuryya Kaushik" userId="" providerId="" clId="Web-{87FFC594-BE38-401D-ADED-5B056B047F73}" dt="2021-03-20T13:18:45.448" v="2" actId="14100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Ronak Chabukswar" clId="Web-{165A652C-86F2-40CC-B75B-63F761EA810B}"/>
    <pc:docChg chg="modSld">
      <pc:chgData name="Ronak Chabukswar" userId="" providerId="" clId="Web-{165A652C-86F2-40CC-B75B-63F761EA810B}" dt="2021-04-20T06:00:45.398" v="393" actId="1076"/>
      <pc:docMkLst>
        <pc:docMk/>
      </pc:docMkLst>
      <pc:sldChg chg="addSp modSp">
        <pc:chgData name="Ronak Chabukswar" userId="" providerId="" clId="Web-{165A652C-86F2-40CC-B75B-63F761EA810B}" dt="2021-04-20T06:00:45.398" v="393" actId="1076"/>
        <pc:sldMkLst>
          <pc:docMk/>
          <pc:sldMk cId="4024472224" sldId="275"/>
        </pc:sldMkLst>
        <pc:spChg chg="mod">
          <ac:chgData name="Ronak Chabukswar" userId="" providerId="" clId="Web-{165A652C-86F2-40CC-B75B-63F761EA810B}" dt="2021-04-20T05:49:34.978" v="0" actId="20577"/>
          <ac:spMkLst>
            <pc:docMk/>
            <pc:sldMk cId="4024472224" sldId="275"/>
            <ac:spMk id="2" creationId="{471A11EB-428B-4703-85A0-324382D91DBC}"/>
          </ac:spMkLst>
        </pc:spChg>
        <pc:spChg chg="mod">
          <ac:chgData name="Ronak Chabukswar" userId="" providerId="" clId="Web-{165A652C-86F2-40CC-B75B-63F761EA810B}" dt="2021-04-20T05:58:16.989" v="378" actId="20577"/>
          <ac:spMkLst>
            <pc:docMk/>
            <pc:sldMk cId="4024472224" sldId="275"/>
            <ac:spMk id="3" creationId="{F8741C3A-EC39-41A0-A415-11CF8B9DDCD9}"/>
          </ac:spMkLst>
        </pc:spChg>
        <pc:spChg chg="mod">
          <ac:chgData name="Ronak Chabukswar" userId="" providerId="" clId="Web-{165A652C-86F2-40CC-B75B-63F761EA810B}" dt="2021-04-20T06:00:45.398" v="393" actId="1076"/>
          <ac:spMkLst>
            <pc:docMk/>
            <pc:sldMk cId="4024472224" sldId="275"/>
            <ac:spMk id="8" creationId="{E9E30FA7-50C9-4709-AF1C-BB9961DE9AAD}"/>
          </ac:spMkLst>
        </pc:spChg>
        <pc:picChg chg="add mod">
          <ac:chgData name="Ronak Chabukswar" userId="" providerId="" clId="Web-{165A652C-86F2-40CC-B75B-63F761EA810B}" dt="2021-04-20T05:59:51.975" v="382" actId="1076"/>
          <ac:picMkLst>
            <pc:docMk/>
            <pc:sldMk cId="4024472224" sldId="275"/>
            <ac:picMk id="5" creationId="{F6C3155C-ABDB-4E6A-81A4-1CC728506FAA}"/>
          </ac:picMkLst>
        </pc:picChg>
      </pc:sldChg>
    </pc:docChg>
  </pc:docChgLst>
  <pc:docChgLst>
    <pc:chgData name="Prachuryya Kaushik" userId="4ySYkecA9O5NMlJ7euLpO9N/Dcw1FYLOt2ar7fu9Pas=" providerId="None" clId="Web-{13BCEFC0-9543-4067-89B4-B07EE920030F}"/>
    <pc:docChg chg="addSld delSld modSld sldOrd">
      <pc:chgData name="Prachuryya Kaushik" userId="4ySYkecA9O5NMlJ7euLpO9N/Dcw1FYLOt2ar7fu9Pas=" providerId="None" clId="Web-{13BCEFC0-9543-4067-89B4-B07EE920030F}" dt="2021-04-20T06:25:03.672" v="1503" actId="20577"/>
      <pc:docMkLst>
        <pc:docMk/>
      </pc:docMkLst>
      <pc:sldChg chg="modSp ord">
        <pc:chgData name="Prachuryya Kaushik" userId="4ySYkecA9O5NMlJ7euLpO9N/Dcw1FYLOt2ar7fu9Pas=" providerId="None" clId="Web-{13BCEFC0-9543-4067-89B4-B07EE920030F}" dt="2021-04-20T05:38:58.355" v="171" actId="20577"/>
        <pc:sldMkLst>
          <pc:docMk/>
          <pc:sldMk cId="769349564" sldId="258"/>
        </pc:sldMkLst>
        <pc:spChg chg="mod">
          <ac:chgData name="Prachuryya Kaushik" userId="4ySYkecA9O5NMlJ7euLpO9N/Dcw1FYLOt2ar7fu9Pas=" providerId="None" clId="Web-{13BCEFC0-9543-4067-89B4-B07EE920030F}" dt="2021-04-20T05:38:58.355" v="171" actId="20577"/>
          <ac:spMkLst>
            <pc:docMk/>
            <pc:sldMk cId="769349564" sldId="258"/>
            <ac:spMk id="2" creationId="{471A11EB-428B-4703-85A0-324382D91DBC}"/>
          </ac:spMkLst>
        </pc:spChg>
      </pc:sldChg>
      <pc:sldChg chg="modSp">
        <pc:chgData name="Prachuryya Kaushik" userId="4ySYkecA9O5NMlJ7euLpO9N/Dcw1FYLOt2ar7fu9Pas=" providerId="None" clId="Web-{13BCEFC0-9543-4067-89B4-B07EE920030F}" dt="2021-04-20T05:23:09.259" v="52" actId="20577"/>
        <pc:sldMkLst>
          <pc:docMk/>
          <pc:sldMk cId="4008783749" sldId="259"/>
        </pc:sldMkLst>
        <pc:spChg chg="mod">
          <ac:chgData name="Prachuryya Kaushik" userId="4ySYkecA9O5NMlJ7euLpO9N/Dcw1FYLOt2ar7fu9Pas=" providerId="None" clId="Web-{13BCEFC0-9543-4067-89B4-B07EE920030F}" dt="2021-04-20T05:23:09.259" v="52" actId="20577"/>
          <ac:spMkLst>
            <pc:docMk/>
            <pc:sldMk cId="4008783749" sldId="259"/>
            <ac:spMk id="2" creationId="{471A11EB-428B-4703-85A0-324382D91DBC}"/>
          </ac:spMkLst>
        </pc:spChg>
      </pc:sldChg>
      <pc:sldChg chg="modSp del ord">
        <pc:chgData name="Prachuryya Kaushik" userId="4ySYkecA9O5NMlJ7euLpO9N/Dcw1FYLOt2ar7fu9Pas=" providerId="None" clId="Web-{13BCEFC0-9543-4067-89B4-B07EE920030F}" dt="2021-04-20T05:29:31.938" v="98"/>
        <pc:sldMkLst>
          <pc:docMk/>
          <pc:sldMk cId="172745370" sldId="260"/>
        </pc:sldMkLst>
        <pc:spChg chg="mod">
          <ac:chgData name="Prachuryya Kaushik" userId="4ySYkecA9O5NMlJ7euLpO9N/Dcw1FYLOt2ar7fu9Pas=" providerId="None" clId="Web-{13BCEFC0-9543-4067-89B4-B07EE920030F}" dt="2021-04-20T05:25:33.668" v="85" actId="20577"/>
          <ac:spMkLst>
            <pc:docMk/>
            <pc:sldMk cId="172745370" sldId="260"/>
            <ac:spMk id="3" creationId="{F8741C3A-EC39-41A0-A415-11CF8B9DDCD9}"/>
          </ac:spMkLst>
        </pc:spChg>
      </pc:sldChg>
      <pc:sldChg chg="del">
        <pc:chgData name="Prachuryya Kaushik" userId="4ySYkecA9O5NMlJ7euLpO9N/Dcw1FYLOt2ar7fu9Pas=" providerId="None" clId="Web-{13BCEFC0-9543-4067-89B4-B07EE920030F}" dt="2021-04-20T05:38:42.901" v="167"/>
        <pc:sldMkLst>
          <pc:docMk/>
          <pc:sldMk cId="2936269468" sldId="264"/>
        </pc:sldMkLst>
      </pc:sldChg>
      <pc:sldChg chg="del">
        <pc:chgData name="Prachuryya Kaushik" userId="4ySYkecA9O5NMlJ7euLpO9N/Dcw1FYLOt2ar7fu9Pas=" providerId="None" clId="Web-{13BCEFC0-9543-4067-89B4-B07EE920030F}" dt="2021-04-20T05:38:36.401" v="164"/>
        <pc:sldMkLst>
          <pc:docMk/>
          <pc:sldMk cId="2839024137" sldId="268"/>
        </pc:sldMkLst>
      </pc:sldChg>
      <pc:sldChg chg="del">
        <pc:chgData name="Prachuryya Kaushik" userId="4ySYkecA9O5NMlJ7euLpO9N/Dcw1FYLOt2ar7fu9Pas=" providerId="None" clId="Web-{13BCEFC0-9543-4067-89B4-B07EE920030F}" dt="2021-04-20T05:38:39.308" v="166"/>
        <pc:sldMkLst>
          <pc:docMk/>
          <pc:sldMk cId="655150492" sldId="269"/>
        </pc:sldMkLst>
      </pc:sldChg>
      <pc:sldChg chg="del">
        <pc:chgData name="Prachuryya Kaushik" userId="4ySYkecA9O5NMlJ7euLpO9N/Dcw1FYLOt2ar7fu9Pas=" providerId="None" clId="Web-{13BCEFC0-9543-4067-89B4-B07EE920030F}" dt="2021-04-20T05:38:37.730" v="165"/>
        <pc:sldMkLst>
          <pc:docMk/>
          <pc:sldMk cId="1388324242" sldId="270"/>
        </pc:sldMkLst>
      </pc:sldChg>
      <pc:sldChg chg="modSp">
        <pc:chgData name="Prachuryya Kaushik" userId="4ySYkecA9O5NMlJ7euLpO9N/Dcw1FYLOt2ar7fu9Pas=" providerId="None" clId="Web-{13BCEFC0-9543-4067-89B4-B07EE920030F}" dt="2021-04-20T05:22:52.524" v="50" actId="20577"/>
        <pc:sldMkLst>
          <pc:docMk/>
          <pc:sldMk cId="3384069709" sldId="271"/>
        </pc:sldMkLst>
        <pc:spChg chg="mod">
          <ac:chgData name="Prachuryya Kaushik" userId="4ySYkecA9O5NMlJ7euLpO9N/Dcw1FYLOt2ar7fu9Pas=" providerId="None" clId="Web-{13BCEFC0-9543-4067-89B4-B07EE920030F}" dt="2021-04-20T05:22:52.524" v="50" actId="20577"/>
          <ac:spMkLst>
            <pc:docMk/>
            <pc:sldMk cId="3384069709" sldId="271"/>
            <ac:spMk id="3" creationId="{F8741C3A-EC39-41A0-A415-11CF8B9DDCD9}"/>
          </ac:spMkLst>
        </pc:spChg>
      </pc:sldChg>
      <pc:sldChg chg="addSp delSp modSp add del ord">
        <pc:chgData name="Prachuryya Kaushik" userId="4ySYkecA9O5NMlJ7euLpO9N/Dcw1FYLOt2ar7fu9Pas=" providerId="None" clId="Web-{13BCEFC0-9543-4067-89B4-B07EE920030F}" dt="2021-04-20T05:57:43.548" v="470"/>
        <pc:sldMkLst>
          <pc:docMk/>
          <pc:sldMk cId="238952521" sldId="272"/>
        </pc:sldMkLst>
        <pc:spChg chg="mod">
          <ac:chgData name="Prachuryya Kaushik" userId="4ySYkecA9O5NMlJ7euLpO9N/Dcw1FYLOt2ar7fu9Pas=" providerId="None" clId="Web-{13BCEFC0-9543-4067-89B4-B07EE920030F}" dt="2021-04-20T05:31:41.128" v="127" actId="20577"/>
          <ac:spMkLst>
            <pc:docMk/>
            <pc:sldMk cId="238952521" sldId="272"/>
            <ac:spMk id="2" creationId="{471A11EB-428B-4703-85A0-324382D91DBC}"/>
          </ac:spMkLst>
        </pc:spChg>
        <pc:spChg chg="mod">
          <ac:chgData name="Prachuryya Kaushik" userId="4ySYkecA9O5NMlJ7euLpO9N/Dcw1FYLOt2ar7fu9Pas=" providerId="None" clId="Web-{13BCEFC0-9543-4067-89B4-B07EE920030F}" dt="2021-04-20T05:54:58.029" v="421" actId="20577"/>
          <ac:spMkLst>
            <pc:docMk/>
            <pc:sldMk cId="238952521" sldId="272"/>
            <ac:spMk id="3" creationId="{F8741C3A-EC39-41A0-A415-11CF8B9DDCD9}"/>
          </ac:spMkLst>
        </pc:spChg>
        <pc:spChg chg="mod">
          <ac:chgData name="Prachuryya Kaushik" userId="4ySYkecA9O5NMlJ7euLpO9N/Dcw1FYLOt2ar7fu9Pas=" providerId="None" clId="Web-{13BCEFC0-9543-4067-89B4-B07EE920030F}" dt="2021-04-20T05:51:21.791" v="363" actId="1076"/>
          <ac:spMkLst>
            <pc:docMk/>
            <pc:sldMk cId="238952521" sldId="272"/>
            <ac:spMk id="8" creationId="{E9E30FA7-50C9-4709-AF1C-BB9961DE9AAD}"/>
          </ac:spMkLst>
        </pc:spChg>
        <pc:picChg chg="add del mod">
          <ac:chgData name="Prachuryya Kaushik" userId="4ySYkecA9O5NMlJ7euLpO9N/Dcw1FYLOt2ar7fu9Pas=" providerId="None" clId="Web-{13BCEFC0-9543-4067-89B4-B07EE920030F}" dt="2021-04-20T05:52:47.433" v="392"/>
          <ac:picMkLst>
            <pc:docMk/>
            <pc:sldMk cId="238952521" sldId="272"/>
            <ac:picMk id="5" creationId="{A7628713-33DE-44BF-BE8E-20F7E9DC9D99}"/>
          </ac:picMkLst>
        </pc:picChg>
        <pc:picChg chg="del">
          <ac:chgData name="Prachuryya Kaushik" userId="4ySYkecA9O5NMlJ7euLpO9N/Dcw1FYLOt2ar7fu9Pas=" providerId="None" clId="Web-{13BCEFC0-9543-4067-89B4-B07EE920030F}" dt="2021-04-20T05:40:08.997" v="188"/>
          <ac:picMkLst>
            <pc:docMk/>
            <pc:sldMk cId="238952521" sldId="272"/>
            <ac:picMk id="6" creationId="{730CA665-6D13-40C9-9B15-E3C071B5C281}"/>
          </ac:picMkLst>
        </pc:picChg>
        <pc:picChg chg="add del mod">
          <ac:chgData name="Prachuryya Kaushik" userId="4ySYkecA9O5NMlJ7euLpO9N/Dcw1FYLOt2ar7fu9Pas=" providerId="None" clId="Web-{13BCEFC0-9543-4067-89B4-B07EE920030F}" dt="2021-04-20T05:52:48.261" v="393"/>
          <ac:picMkLst>
            <pc:docMk/>
            <pc:sldMk cId="238952521" sldId="272"/>
            <ac:picMk id="10" creationId="{616BC5D4-621B-4A9C-A74D-A62A0FC83236}"/>
          </ac:picMkLst>
        </pc:picChg>
      </pc:sldChg>
      <pc:sldChg chg="addSp modSp add ord">
        <pc:chgData name="Prachuryya Kaushik" userId="4ySYkecA9O5NMlJ7euLpO9N/Dcw1FYLOt2ar7fu9Pas=" providerId="None" clId="Web-{13BCEFC0-9543-4067-89B4-B07EE920030F}" dt="2021-04-20T05:44:46.518" v="274" actId="20577"/>
        <pc:sldMkLst>
          <pc:docMk/>
          <pc:sldMk cId="3102044969" sldId="273"/>
        </pc:sldMkLst>
        <pc:spChg chg="mod">
          <ac:chgData name="Prachuryya Kaushik" userId="4ySYkecA9O5NMlJ7euLpO9N/Dcw1FYLOt2ar7fu9Pas=" providerId="None" clId="Web-{13BCEFC0-9543-4067-89B4-B07EE920030F}" dt="2021-04-20T05:34:45.210" v="159" actId="20577"/>
          <ac:spMkLst>
            <pc:docMk/>
            <pc:sldMk cId="3102044969" sldId="273"/>
            <ac:spMk id="2" creationId="{471A11EB-428B-4703-85A0-324382D91DBC}"/>
          </ac:spMkLst>
        </pc:spChg>
        <pc:spChg chg="mod">
          <ac:chgData name="Prachuryya Kaushik" userId="4ySYkecA9O5NMlJ7euLpO9N/Dcw1FYLOt2ar7fu9Pas=" providerId="None" clId="Web-{13BCEFC0-9543-4067-89B4-B07EE920030F}" dt="2021-04-20T05:44:46.518" v="274" actId="20577"/>
          <ac:spMkLst>
            <pc:docMk/>
            <pc:sldMk cId="3102044969" sldId="273"/>
            <ac:spMk id="3" creationId="{F8741C3A-EC39-41A0-A415-11CF8B9DDCD9}"/>
          </ac:spMkLst>
        </pc:spChg>
        <pc:spChg chg="add mod">
          <ac:chgData name="Prachuryya Kaushik" userId="4ySYkecA9O5NMlJ7euLpO9N/Dcw1FYLOt2ar7fu9Pas=" providerId="None" clId="Web-{13BCEFC0-9543-4067-89B4-B07EE920030F}" dt="2021-04-20T05:42:46.390" v="250" actId="1076"/>
          <ac:spMkLst>
            <pc:docMk/>
            <pc:sldMk cId="3102044969" sldId="273"/>
            <ac:spMk id="7" creationId="{B7D346C1-08CB-4AE6-AD12-6A437AE55B99}"/>
          </ac:spMkLst>
        </pc:spChg>
        <pc:picChg chg="add mod">
          <ac:chgData name="Prachuryya Kaushik" userId="4ySYkecA9O5NMlJ7euLpO9N/Dcw1FYLOt2ar7fu9Pas=" providerId="None" clId="Web-{13BCEFC0-9543-4067-89B4-B07EE920030F}" dt="2021-04-20T05:42:42.265" v="249" actId="14100"/>
          <ac:picMkLst>
            <pc:docMk/>
            <pc:sldMk cId="3102044969" sldId="273"/>
            <ac:picMk id="5" creationId="{5836D27B-485A-4A2F-BC56-F3AB2ED2720E}"/>
          </ac:picMkLst>
        </pc:picChg>
      </pc:sldChg>
      <pc:sldChg chg="addSp delSp modSp add replId">
        <pc:chgData name="Prachuryya Kaushik" userId="4ySYkecA9O5NMlJ7euLpO9N/Dcw1FYLOt2ar7fu9Pas=" providerId="None" clId="Web-{13BCEFC0-9543-4067-89B4-B07EE920030F}" dt="2021-04-20T06:25:03.672" v="1503" actId="20577"/>
        <pc:sldMkLst>
          <pc:docMk/>
          <pc:sldMk cId="3832921910" sldId="274"/>
        </pc:sldMkLst>
        <pc:spChg chg="mod">
          <ac:chgData name="Prachuryya Kaushik" userId="4ySYkecA9O5NMlJ7euLpO9N/Dcw1FYLOt2ar7fu9Pas=" providerId="None" clId="Web-{13BCEFC0-9543-4067-89B4-B07EE920030F}" dt="2021-04-20T06:14:27.160" v="1170" actId="20577"/>
          <ac:spMkLst>
            <pc:docMk/>
            <pc:sldMk cId="3832921910" sldId="274"/>
            <ac:spMk id="2" creationId="{471A11EB-428B-4703-85A0-324382D91DBC}"/>
          </ac:spMkLst>
        </pc:spChg>
        <pc:spChg chg="del mod">
          <ac:chgData name="Prachuryya Kaushik" userId="4ySYkecA9O5NMlJ7euLpO9N/Dcw1FYLOt2ar7fu9Pas=" providerId="None" clId="Web-{13BCEFC0-9543-4067-89B4-B07EE920030F}" dt="2021-04-20T06:14:30.832" v="1172"/>
          <ac:spMkLst>
            <pc:docMk/>
            <pc:sldMk cId="3832921910" sldId="274"/>
            <ac:spMk id="3" creationId="{F8741C3A-EC39-41A0-A415-11CF8B9DDCD9}"/>
          </ac:spMkLst>
        </pc:spChg>
        <pc:spChg chg="add del mod">
          <ac:chgData name="Prachuryya Kaushik" userId="4ySYkecA9O5NMlJ7euLpO9N/Dcw1FYLOt2ar7fu9Pas=" providerId="None" clId="Web-{13BCEFC0-9543-4067-89B4-B07EE920030F}" dt="2021-04-20T06:14:39.176" v="1174"/>
          <ac:spMkLst>
            <pc:docMk/>
            <pc:sldMk cId="3832921910" sldId="274"/>
            <ac:spMk id="7" creationId="{B2A81966-919F-418F-91D7-4401BA220274}"/>
          </ac:spMkLst>
        </pc:spChg>
        <pc:spChg chg="mod">
          <ac:chgData name="Prachuryya Kaushik" userId="4ySYkecA9O5NMlJ7euLpO9N/Dcw1FYLOt2ar7fu9Pas=" providerId="None" clId="Web-{13BCEFC0-9543-4067-89B4-B07EE920030F}" dt="2021-04-20T06:19:49.260" v="1423" actId="1076"/>
          <ac:spMkLst>
            <pc:docMk/>
            <pc:sldMk cId="3832921910" sldId="274"/>
            <ac:spMk id="8" creationId="{E9E30FA7-50C9-4709-AF1C-BB9961DE9AAD}"/>
          </ac:spMkLst>
        </pc:spChg>
        <pc:spChg chg="add mod">
          <ac:chgData name="Prachuryya Kaushik" userId="4ySYkecA9O5NMlJ7euLpO9N/Dcw1FYLOt2ar7fu9Pas=" providerId="None" clId="Web-{13BCEFC0-9543-4067-89B4-B07EE920030F}" dt="2021-04-20T06:24:50.922" v="1494" actId="20577"/>
          <ac:spMkLst>
            <pc:docMk/>
            <pc:sldMk cId="3832921910" sldId="274"/>
            <ac:spMk id="12" creationId="{49BE3DFF-1569-41E0-8FBA-513F09B31143}"/>
          </ac:spMkLst>
        </pc:spChg>
        <pc:spChg chg="add mod">
          <ac:chgData name="Prachuryya Kaushik" userId="4ySYkecA9O5NMlJ7euLpO9N/Dcw1FYLOt2ar7fu9Pas=" providerId="None" clId="Web-{13BCEFC0-9543-4067-89B4-B07EE920030F}" dt="2021-04-20T06:25:03.672" v="1503" actId="20577"/>
          <ac:spMkLst>
            <pc:docMk/>
            <pc:sldMk cId="3832921910" sldId="274"/>
            <ac:spMk id="13" creationId="{30092814-D0FC-4B42-866A-CE9DA3B57D70}"/>
          </ac:spMkLst>
        </pc:spChg>
        <pc:picChg chg="del">
          <ac:chgData name="Prachuryya Kaushik" userId="4ySYkecA9O5NMlJ7euLpO9N/Dcw1FYLOt2ar7fu9Pas=" providerId="None" clId="Web-{13BCEFC0-9543-4067-89B4-B07EE920030F}" dt="2021-04-20T06:14:28.676" v="1171"/>
          <ac:picMkLst>
            <pc:docMk/>
            <pc:sldMk cId="3832921910" sldId="274"/>
            <ac:picMk id="6" creationId="{730CA665-6D13-40C9-9B15-E3C071B5C281}"/>
          </ac:picMkLst>
        </pc:picChg>
        <pc:picChg chg="add mod modCrop">
          <ac:chgData name="Prachuryya Kaushik" userId="4ySYkecA9O5NMlJ7euLpO9N/Dcw1FYLOt2ar7fu9Pas=" providerId="None" clId="Web-{13BCEFC0-9543-4067-89B4-B07EE920030F}" dt="2021-04-20T06:21:09.215" v="1432" actId="14100"/>
          <ac:picMkLst>
            <pc:docMk/>
            <pc:sldMk cId="3832921910" sldId="274"/>
            <ac:picMk id="9" creationId="{D3C1D8F6-A9BB-40DC-A64B-0F8E3E60CAE7}"/>
          </ac:picMkLst>
        </pc:picChg>
        <pc:picChg chg="add mod modCrop">
          <ac:chgData name="Prachuryya Kaushik" userId="4ySYkecA9O5NMlJ7euLpO9N/Dcw1FYLOt2ar7fu9Pas=" providerId="None" clId="Web-{13BCEFC0-9543-4067-89B4-B07EE920030F}" dt="2021-04-20T06:21:15.121" v="1434" actId="1076"/>
          <ac:picMkLst>
            <pc:docMk/>
            <pc:sldMk cId="3832921910" sldId="274"/>
            <ac:picMk id="10" creationId="{4CD4C9DA-8ECB-4609-A5FE-DB17D315EE7C}"/>
          </ac:picMkLst>
        </pc:picChg>
      </pc:sldChg>
      <pc:sldChg chg="addSp delSp modSp add ord replId">
        <pc:chgData name="Prachuryya Kaushik" userId="4ySYkecA9O5NMlJ7euLpO9N/Dcw1FYLOt2ar7fu9Pas=" providerId="None" clId="Web-{13BCEFC0-9543-4067-89B4-B07EE920030F}" dt="2021-04-20T06:14:13.816" v="1160" actId="20577"/>
        <pc:sldMkLst>
          <pc:docMk/>
          <pc:sldMk cId="4024472224" sldId="275"/>
        </pc:sldMkLst>
        <pc:spChg chg="mod">
          <ac:chgData name="Prachuryya Kaushik" userId="4ySYkecA9O5NMlJ7euLpO9N/Dcw1FYLOt2ar7fu9Pas=" providerId="None" clId="Web-{13BCEFC0-9543-4067-89B4-B07EE920030F}" dt="2021-04-20T06:09:57.749" v="1044" actId="20577"/>
          <ac:spMkLst>
            <pc:docMk/>
            <pc:sldMk cId="4024472224" sldId="275"/>
            <ac:spMk id="2" creationId="{471A11EB-428B-4703-85A0-324382D91DBC}"/>
          </ac:spMkLst>
        </pc:spChg>
        <pc:spChg chg="mod">
          <ac:chgData name="Prachuryya Kaushik" userId="4ySYkecA9O5NMlJ7euLpO9N/Dcw1FYLOt2ar7fu9Pas=" providerId="None" clId="Web-{13BCEFC0-9543-4067-89B4-B07EE920030F}" dt="2021-04-20T06:14:13.816" v="1160" actId="20577"/>
          <ac:spMkLst>
            <pc:docMk/>
            <pc:sldMk cId="4024472224" sldId="275"/>
            <ac:spMk id="3" creationId="{F8741C3A-EC39-41A0-A415-11CF8B9DDCD9}"/>
          </ac:spMkLst>
        </pc:spChg>
        <pc:spChg chg="del mod">
          <ac:chgData name="Prachuryya Kaushik" userId="4ySYkecA9O5NMlJ7euLpO9N/Dcw1FYLOt2ar7fu9Pas=" providerId="None" clId="Web-{13BCEFC0-9543-4067-89B4-B07EE920030F}" dt="2021-04-20T06:09:32.342" v="1004"/>
          <ac:spMkLst>
            <pc:docMk/>
            <pc:sldMk cId="4024472224" sldId="275"/>
            <ac:spMk id="8" creationId="{E9E30FA7-50C9-4709-AF1C-BB9961DE9AAD}"/>
          </ac:spMkLst>
        </pc:spChg>
        <pc:spChg chg="add mod">
          <ac:chgData name="Prachuryya Kaushik" userId="4ySYkecA9O5NMlJ7euLpO9N/Dcw1FYLOt2ar7fu9Pas=" providerId="None" clId="Web-{13BCEFC0-9543-4067-89B4-B07EE920030F}" dt="2021-04-20T06:12:46.393" v="1085" actId="14100"/>
          <ac:spMkLst>
            <pc:docMk/>
            <pc:sldMk cId="4024472224" sldId="275"/>
            <ac:spMk id="9" creationId="{73193E28-81EE-4D87-9141-7DD32893BFCF}"/>
          </ac:spMkLst>
        </pc:spChg>
        <pc:spChg chg="add mod">
          <ac:chgData name="Prachuryya Kaushik" userId="4ySYkecA9O5NMlJ7euLpO9N/Dcw1FYLOt2ar7fu9Pas=" providerId="None" clId="Web-{13BCEFC0-9543-4067-89B4-B07EE920030F}" dt="2021-04-20T06:13:35.628" v="1155" actId="20577"/>
          <ac:spMkLst>
            <pc:docMk/>
            <pc:sldMk cId="4024472224" sldId="275"/>
            <ac:spMk id="11" creationId="{2CACE36E-A112-4227-BE1E-5809AA823354}"/>
          </ac:spMkLst>
        </pc:spChg>
        <pc:picChg chg="del mod">
          <ac:chgData name="Prachuryya Kaushik" userId="4ySYkecA9O5NMlJ7euLpO9N/Dcw1FYLOt2ar7fu9Pas=" providerId="None" clId="Web-{13BCEFC0-9543-4067-89B4-B07EE920030F}" dt="2021-04-20T06:09:04.889" v="1002"/>
          <ac:picMkLst>
            <pc:docMk/>
            <pc:sldMk cId="4024472224" sldId="275"/>
            <ac:picMk id="5" creationId="{F6C3155C-ABDB-4E6A-81A4-1CC728506FAA}"/>
          </ac:picMkLst>
        </pc:picChg>
        <pc:picChg chg="del">
          <ac:chgData name="Prachuryya Kaushik" userId="4ySYkecA9O5NMlJ7euLpO9N/Dcw1FYLOt2ar7fu9Pas=" providerId="None" clId="Web-{13BCEFC0-9543-4067-89B4-B07EE920030F}" dt="2021-04-20T05:47:02.661" v="336"/>
          <ac:picMkLst>
            <pc:docMk/>
            <pc:sldMk cId="4024472224" sldId="275"/>
            <ac:picMk id="6" creationId="{730CA665-6D13-40C9-9B15-E3C071B5C281}"/>
          </ac:picMkLst>
        </pc:picChg>
        <pc:picChg chg="add mod modCrop">
          <ac:chgData name="Prachuryya Kaushik" userId="4ySYkecA9O5NMlJ7euLpO9N/Dcw1FYLOt2ar7fu9Pas=" providerId="None" clId="Web-{13BCEFC0-9543-4067-89B4-B07EE920030F}" dt="2021-04-20T06:11:59.501" v="1075" actId="1076"/>
          <ac:picMkLst>
            <pc:docMk/>
            <pc:sldMk cId="4024472224" sldId="275"/>
            <ac:picMk id="7" creationId="{35551D5A-0C9B-46BF-BD08-496FC1754FCA}"/>
          </ac:picMkLst>
        </pc:picChg>
      </pc:sldChg>
      <pc:sldChg chg="add del">
        <pc:chgData name="Prachuryya Kaushik" userId="4ySYkecA9O5NMlJ7euLpO9N/Dcw1FYLOt2ar7fu9Pas=" providerId="None" clId="Web-{13BCEFC0-9543-4067-89B4-B07EE920030F}" dt="2021-04-20T05:55:23.467" v="422"/>
        <pc:sldMkLst>
          <pc:docMk/>
          <pc:sldMk cId="82298190" sldId="276"/>
        </pc:sldMkLst>
      </pc:sldChg>
      <pc:sldChg chg="delSp modSp add del ord replId">
        <pc:chgData name="Prachuryya Kaushik" userId="4ySYkecA9O5NMlJ7euLpO9N/Dcw1FYLOt2ar7fu9Pas=" providerId="None" clId="Web-{13BCEFC0-9543-4067-89B4-B07EE920030F}" dt="2021-04-20T06:24:20.406" v="1471"/>
        <pc:sldMkLst>
          <pc:docMk/>
          <pc:sldMk cId="1512657951" sldId="277"/>
        </pc:sldMkLst>
        <pc:spChg chg="mod">
          <ac:chgData name="Prachuryya Kaushik" userId="4ySYkecA9O5NMlJ7euLpO9N/Dcw1FYLOt2ar7fu9Pas=" providerId="None" clId="Web-{13BCEFC0-9543-4067-89B4-B07EE920030F}" dt="2021-04-20T05:46:46.176" v="334" actId="20577"/>
          <ac:spMkLst>
            <pc:docMk/>
            <pc:sldMk cId="1512657951" sldId="277"/>
            <ac:spMk id="2" creationId="{471A11EB-428B-4703-85A0-324382D91DBC}"/>
          </ac:spMkLst>
        </pc:spChg>
        <pc:spChg chg="mod">
          <ac:chgData name="Prachuryya Kaushik" userId="4ySYkecA9O5NMlJ7euLpO9N/Dcw1FYLOt2ar7fu9Pas=" providerId="None" clId="Web-{13BCEFC0-9543-4067-89B4-B07EE920030F}" dt="2021-04-20T06:24:00.952" v="1465" actId="20577"/>
          <ac:spMkLst>
            <pc:docMk/>
            <pc:sldMk cId="1512657951" sldId="277"/>
            <ac:spMk id="3" creationId="{F8741C3A-EC39-41A0-A415-11CF8B9DDCD9}"/>
          </ac:spMkLst>
        </pc:spChg>
        <pc:picChg chg="del">
          <ac:chgData name="Prachuryya Kaushik" userId="4ySYkecA9O5NMlJ7euLpO9N/Dcw1FYLOt2ar7fu9Pas=" providerId="None" clId="Web-{13BCEFC0-9543-4067-89B4-B07EE920030F}" dt="2021-04-20T05:46:53.520" v="335"/>
          <ac:picMkLst>
            <pc:docMk/>
            <pc:sldMk cId="1512657951" sldId="277"/>
            <ac:picMk id="6" creationId="{730CA665-6D13-40C9-9B15-E3C071B5C281}"/>
          </ac:picMkLst>
        </pc:picChg>
      </pc:sldChg>
      <pc:sldChg chg="addSp delSp modSp add ord replId">
        <pc:chgData name="Prachuryya Kaushik" userId="4ySYkecA9O5NMlJ7euLpO9N/Dcw1FYLOt2ar7fu9Pas=" providerId="None" clId="Web-{13BCEFC0-9543-4067-89B4-B07EE920030F}" dt="2021-04-20T06:24:17.437" v="1470" actId="1076"/>
        <pc:sldMkLst>
          <pc:docMk/>
          <pc:sldMk cId="4260960524" sldId="278"/>
        </pc:sldMkLst>
        <pc:spChg chg="mod">
          <ac:chgData name="Prachuryya Kaushik" userId="4ySYkecA9O5NMlJ7euLpO9N/Dcw1FYLOt2ar7fu9Pas=" providerId="None" clId="Web-{13BCEFC0-9543-4067-89B4-B07EE920030F}" dt="2021-04-20T05:46:29.363" v="319" actId="20577"/>
          <ac:spMkLst>
            <pc:docMk/>
            <pc:sldMk cId="4260960524" sldId="278"/>
            <ac:spMk id="2" creationId="{471A11EB-428B-4703-85A0-324382D91DBC}"/>
          </ac:spMkLst>
        </pc:spChg>
        <pc:spChg chg="mod">
          <ac:chgData name="Prachuryya Kaushik" userId="4ySYkecA9O5NMlJ7euLpO9N/Dcw1FYLOt2ar7fu9Pas=" providerId="None" clId="Web-{13BCEFC0-9543-4067-89B4-B07EE920030F}" dt="2021-04-20T06:24:15.077" v="1469" actId="1076"/>
          <ac:spMkLst>
            <pc:docMk/>
            <pc:sldMk cId="4260960524" sldId="278"/>
            <ac:spMk id="3" creationId="{F8741C3A-EC39-41A0-A415-11CF8B9DDCD9}"/>
          </ac:spMkLst>
        </pc:spChg>
        <pc:spChg chg="mod">
          <ac:chgData name="Prachuryya Kaushik" userId="4ySYkecA9O5NMlJ7euLpO9N/Dcw1FYLOt2ar7fu9Pas=" providerId="None" clId="Web-{13BCEFC0-9543-4067-89B4-B07EE920030F}" dt="2021-04-20T06:02:09.318" v="703" actId="1076"/>
          <ac:spMkLst>
            <pc:docMk/>
            <pc:sldMk cId="4260960524" sldId="278"/>
            <ac:spMk id="8" creationId="{E9E30FA7-50C9-4709-AF1C-BB9961DE9AAD}"/>
          </ac:spMkLst>
        </pc:spChg>
        <pc:graphicFrameChg chg="add del mod modGraphic">
          <ac:chgData name="Prachuryya Kaushik" userId="4ySYkecA9O5NMlJ7euLpO9N/Dcw1FYLOt2ar7fu9Pas=" providerId="None" clId="Web-{13BCEFC0-9543-4067-89B4-B07EE920030F}" dt="2021-04-20T06:01:32.740" v="675"/>
          <ac:graphicFrameMkLst>
            <pc:docMk/>
            <pc:sldMk cId="4260960524" sldId="278"/>
            <ac:graphicFrameMk id="7" creationId="{43A1978F-9230-4DCA-AC49-C3A2851898F6}"/>
          </ac:graphicFrameMkLst>
        </pc:graphicFrameChg>
        <pc:picChg chg="del">
          <ac:chgData name="Prachuryya Kaushik" userId="4ySYkecA9O5NMlJ7euLpO9N/Dcw1FYLOt2ar7fu9Pas=" providerId="None" clId="Web-{13BCEFC0-9543-4067-89B4-B07EE920030F}" dt="2021-04-20T05:58:53.596" v="522"/>
          <ac:picMkLst>
            <pc:docMk/>
            <pc:sldMk cId="4260960524" sldId="278"/>
            <ac:picMk id="6" creationId="{730CA665-6D13-40C9-9B15-E3C071B5C281}"/>
          </ac:picMkLst>
        </pc:picChg>
        <pc:picChg chg="add mod">
          <ac:chgData name="Prachuryya Kaushik" userId="4ySYkecA9O5NMlJ7euLpO9N/Dcw1FYLOt2ar7fu9Pas=" providerId="None" clId="Web-{13BCEFC0-9543-4067-89B4-B07EE920030F}" dt="2021-04-20T06:24:17.437" v="1470" actId="1076"/>
          <ac:picMkLst>
            <pc:docMk/>
            <pc:sldMk cId="4260960524" sldId="278"/>
            <ac:picMk id="9" creationId="{85212D30-9E3C-4FC5-9093-34607C516654}"/>
          </ac:picMkLst>
        </pc:picChg>
      </pc:sldChg>
      <pc:sldChg chg="addSp delSp modSp add ord replId">
        <pc:chgData name="Prachuryya Kaushik" userId="4ySYkecA9O5NMlJ7euLpO9N/Dcw1FYLOt2ar7fu9Pas=" providerId="None" clId="Web-{13BCEFC0-9543-4067-89B4-B07EE920030F}" dt="2021-04-20T06:09:20.451" v="1003" actId="1076"/>
        <pc:sldMkLst>
          <pc:docMk/>
          <pc:sldMk cId="4033972602" sldId="279"/>
        </pc:sldMkLst>
        <pc:spChg chg="mod">
          <ac:chgData name="Prachuryya Kaushik" userId="4ySYkecA9O5NMlJ7euLpO9N/Dcw1FYLOt2ar7fu9Pas=" providerId="None" clId="Web-{13BCEFC0-9543-4067-89B4-B07EE920030F}" dt="2021-04-20T06:06:44.167" v="839" actId="20577"/>
          <ac:spMkLst>
            <pc:docMk/>
            <pc:sldMk cId="4033972602" sldId="279"/>
            <ac:spMk id="3" creationId="{F8741C3A-EC39-41A0-A415-11CF8B9DDCD9}"/>
          </ac:spMkLst>
        </pc:spChg>
        <pc:spChg chg="mod">
          <ac:chgData name="Prachuryya Kaushik" userId="4ySYkecA9O5NMlJ7euLpO9N/Dcw1FYLOt2ar7fu9Pas=" providerId="None" clId="Web-{13BCEFC0-9543-4067-89B4-B07EE920030F}" dt="2021-04-20T05:57:19.922" v="450" actId="1076"/>
          <ac:spMkLst>
            <pc:docMk/>
            <pc:sldMk cId="4033972602" sldId="279"/>
            <ac:spMk id="8" creationId="{E9E30FA7-50C9-4709-AF1C-BB9961DE9AAD}"/>
          </ac:spMkLst>
        </pc:spChg>
        <pc:spChg chg="add mod">
          <ac:chgData name="Prachuryya Kaushik" userId="4ySYkecA9O5NMlJ7euLpO9N/Dcw1FYLOt2ar7fu9Pas=" providerId="None" clId="Web-{13BCEFC0-9543-4067-89B4-B07EE920030F}" dt="2021-04-20T05:57:06.719" v="445" actId="1076"/>
          <ac:spMkLst>
            <pc:docMk/>
            <pc:sldMk cId="4033972602" sldId="279"/>
            <ac:spMk id="11" creationId="{8AF2F936-44D5-4097-AC62-35FBB784D996}"/>
          </ac:spMkLst>
        </pc:spChg>
        <pc:picChg chg="mod">
          <ac:chgData name="Prachuryya Kaushik" userId="4ySYkecA9O5NMlJ7euLpO9N/Dcw1FYLOt2ar7fu9Pas=" providerId="None" clId="Web-{13BCEFC0-9543-4067-89B4-B07EE920030F}" dt="2021-04-20T06:09:20.451" v="1003" actId="1076"/>
          <ac:picMkLst>
            <pc:docMk/>
            <pc:sldMk cId="4033972602" sldId="279"/>
            <ac:picMk id="5" creationId="{A7628713-33DE-44BF-BE8E-20F7E9DC9D99}"/>
          </ac:picMkLst>
        </pc:picChg>
        <pc:picChg chg="add mod">
          <ac:chgData name="Prachuryya Kaushik" userId="4ySYkecA9O5NMlJ7euLpO9N/Dcw1FYLOt2ar7fu9Pas=" providerId="None" clId="Web-{13BCEFC0-9543-4067-89B4-B07EE920030F}" dt="2021-04-20T05:57:24.610" v="451" actId="1076"/>
          <ac:picMkLst>
            <pc:docMk/>
            <pc:sldMk cId="4033972602" sldId="279"/>
            <ac:picMk id="6" creationId="{D786197A-C46D-4A6D-81B2-9D24F2745816}"/>
          </ac:picMkLst>
        </pc:picChg>
        <pc:picChg chg="del">
          <ac:chgData name="Prachuryya Kaushik" userId="4ySYkecA9O5NMlJ7euLpO9N/Dcw1FYLOt2ar7fu9Pas=" providerId="None" clId="Web-{13BCEFC0-9543-4067-89B4-B07EE920030F}" dt="2021-04-20T05:51:35.775" v="365"/>
          <ac:picMkLst>
            <pc:docMk/>
            <pc:sldMk cId="4033972602" sldId="279"/>
            <ac:picMk id="10" creationId="{616BC5D4-621B-4A9C-A74D-A62A0FC83236}"/>
          </ac:picMkLst>
        </pc:picChg>
      </pc:sldChg>
      <pc:sldChg chg="addSp delSp modSp add del replId">
        <pc:chgData name="Prachuryya Kaushik" userId="4ySYkecA9O5NMlJ7euLpO9N/Dcw1FYLOt2ar7fu9Pas=" providerId="None" clId="Web-{13BCEFC0-9543-4067-89B4-B07EE920030F}" dt="2021-04-20T05:57:41.016" v="469"/>
        <pc:sldMkLst>
          <pc:docMk/>
          <pc:sldMk cId="3778700402" sldId="280"/>
        </pc:sldMkLst>
        <pc:spChg chg="mod">
          <ac:chgData name="Prachuryya Kaushik" userId="4ySYkecA9O5NMlJ7euLpO9N/Dcw1FYLOt2ar7fu9Pas=" providerId="None" clId="Web-{13BCEFC0-9543-4067-89B4-B07EE920030F}" dt="2021-04-20T05:56:06.233" v="430" actId="20577"/>
          <ac:spMkLst>
            <pc:docMk/>
            <pc:sldMk cId="3778700402" sldId="280"/>
            <ac:spMk id="3" creationId="{F8741C3A-EC39-41A0-A415-11CF8B9DDCD9}"/>
          </ac:spMkLst>
        </pc:spChg>
        <pc:picChg chg="del">
          <ac:chgData name="Prachuryya Kaushik" userId="4ySYkecA9O5NMlJ7euLpO9N/Dcw1FYLOt2ar7fu9Pas=" providerId="None" clId="Web-{13BCEFC0-9543-4067-89B4-B07EE920030F}" dt="2021-04-20T05:55:41.389" v="423"/>
          <ac:picMkLst>
            <pc:docMk/>
            <pc:sldMk cId="3778700402" sldId="280"/>
            <ac:picMk id="5" creationId="{A7628713-33DE-44BF-BE8E-20F7E9DC9D99}"/>
          </ac:picMkLst>
        </pc:picChg>
        <pc:picChg chg="del">
          <ac:chgData name="Prachuryya Kaushik" userId="4ySYkecA9O5NMlJ7euLpO9N/Dcw1FYLOt2ar7fu9Pas=" providerId="None" clId="Web-{13BCEFC0-9543-4067-89B4-B07EE920030F}" dt="2021-04-20T05:55:42.733" v="424"/>
          <ac:picMkLst>
            <pc:docMk/>
            <pc:sldMk cId="3778700402" sldId="280"/>
            <ac:picMk id="6" creationId="{D786197A-C46D-4A6D-81B2-9D24F2745816}"/>
          </ac:picMkLst>
        </pc:picChg>
        <pc:picChg chg="add mod">
          <ac:chgData name="Prachuryya Kaushik" userId="4ySYkecA9O5NMlJ7euLpO9N/Dcw1FYLOt2ar7fu9Pas=" providerId="None" clId="Web-{13BCEFC0-9543-4067-89B4-B07EE920030F}" dt="2021-04-20T05:55:45.796" v="426" actId="1076"/>
          <ac:picMkLst>
            <pc:docMk/>
            <pc:sldMk cId="3778700402" sldId="280"/>
            <ac:picMk id="7" creationId="{0E3CAE21-8183-4C27-A4E6-90C4F8CDD696}"/>
          </ac:picMkLst>
        </pc:picChg>
      </pc:sldChg>
    </pc:docChg>
  </pc:docChgLst>
  <pc:docChgLst>
    <pc:chgData name="Prachuryya Kaushik" clId="Web-{DBE66709-1342-44ED-B7A5-5980E4AD852F}"/>
    <pc:docChg chg="delSld modSld">
      <pc:chgData name="Prachuryya Kaushik" userId="" providerId="" clId="Web-{DBE66709-1342-44ED-B7A5-5980E4AD852F}" dt="2021-03-24T13:06:10.216" v="4" actId="14100"/>
      <pc:docMkLst>
        <pc:docMk/>
      </pc:docMkLst>
      <pc:sldChg chg="modSp">
        <pc:chgData name="Prachuryya Kaushik" userId="" providerId="" clId="Web-{DBE66709-1342-44ED-B7A5-5980E4AD852F}" dt="2021-03-24T13:06:10.216" v="4" actId="14100"/>
        <pc:sldMkLst>
          <pc:docMk/>
          <pc:sldMk cId="769349564" sldId="258"/>
        </pc:sldMkLst>
        <pc:cxnChg chg="mod">
          <ac:chgData name="Prachuryya Kaushik" userId="" providerId="" clId="Web-{DBE66709-1342-44ED-B7A5-5980E4AD852F}" dt="2021-03-24T13:06:10.216" v="4" actId="14100"/>
          <ac:cxnSpMkLst>
            <pc:docMk/>
            <pc:sldMk cId="769349564" sldId="258"/>
            <ac:cxnSpMk id="32" creationId="{4473F00F-26A3-4FEB-96C9-06B6F5B0A993}"/>
          </ac:cxnSpMkLst>
        </pc:cxnChg>
      </pc:sldChg>
      <pc:sldChg chg="del">
        <pc:chgData name="Prachuryya Kaushik" userId="" providerId="" clId="Web-{DBE66709-1342-44ED-B7A5-5980E4AD852F}" dt="2021-03-24T12:36:55.702" v="3"/>
        <pc:sldMkLst>
          <pc:docMk/>
          <pc:sldMk cId="407406747" sldId="261"/>
        </pc:sldMkLst>
      </pc:sldChg>
      <pc:sldChg chg="del">
        <pc:chgData name="Prachuryya Kaushik" userId="" providerId="" clId="Web-{DBE66709-1342-44ED-B7A5-5980E4AD852F}" dt="2021-03-24T12:36:55.702" v="2"/>
        <pc:sldMkLst>
          <pc:docMk/>
          <pc:sldMk cId="3623419825" sldId="262"/>
        </pc:sldMkLst>
      </pc:sldChg>
      <pc:sldChg chg="del">
        <pc:chgData name="Prachuryya Kaushik" userId="" providerId="" clId="Web-{DBE66709-1342-44ED-B7A5-5980E4AD852F}" dt="2021-03-24T12:36:55.702" v="0"/>
        <pc:sldMkLst>
          <pc:docMk/>
          <pc:sldMk cId="1493160586" sldId="263"/>
        </pc:sldMkLst>
      </pc:sldChg>
      <pc:sldChg chg="del">
        <pc:chgData name="Prachuryya Kaushik" userId="" providerId="" clId="Web-{DBE66709-1342-44ED-B7A5-5980E4AD852F}" dt="2021-03-24T12:36:55.702" v="1"/>
        <pc:sldMkLst>
          <pc:docMk/>
          <pc:sldMk cId="1626430074" sldId="265"/>
        </pc:sldMkLst>
      </pc:sldChg>
    </pc:docChg>
  </pc:docChgLst>
  <pc:docChgLst>
    <pc:chgData name="Ronak Chabukswar" clId="Web-{763327EE-0E0D-47D8-B299-521FB0D6F6A1}"/>
    <pc:docChg chg="modSld">
      <pc:chgData name="Ronak Chabukswar" userId="" providerId="" clId="Web-{763327EE-0E0D-47D8-B299-521FB0D6F6A1}" dt="2021-03-18T12:21:56.364" v="30" actId="20577"/>
      <pc:docMkLst>
        <pc:docMk/>
      </pc:docMkLst>
      <pc:sldChg chg="modSp">
        <pc:chgData name="Ronak Chabukswar" userId="" providerId="" clId="Web-{763327EE-0E0D-47D8-B299-521FB0D6F6A1}" dt="2021-03-18T12:21:56.364" v="30" actId="20577"/>
        <pc:sldMkLst>
          <pc:docMk/>
          <pc:sldMk cId="4008783749" sldId="259"/>
        </pc:sldMkLst>
        <pc:spChg chg="mod">
          <ac:chgData name="Ronak Chabukswar" userId="" providerId="" clId="Web-{763327EE-0E0D-47D8-B299-521FB0D6F6A1}" dt="2021-03-18T12:21:56.364" v="30" actId="20577"/>
          <ac:spMkLst>
            <pc:docMk/>
            <pc:sldMk cId="4008783749" sldId="259"/>
            <ac:spMk id="3" creationId="{F8741C3A-EC39-41A0-A415-11CF8B9DDCD9}"/>
          </ac:spMkLst>
        </pc:spChg>
      </pc:sldChg>
    </pc:docChg>
  </pc:docChgLst>
  <pc:docChgLst>
    <pc:chgData name="Prachuryya Kaushik" clId="Web-{535CEDCE-7DE1-4529-AD99-13D564DCA2EB}"/>
    <pc:docChg chg="addSld delSld modSld">
      <pc:chgData name="Prachuryya Kaushik" userId="" providerId="" clId="Web-{535CEDCE-7DE1-4529-AD99-13D564DCA2EB}" dt="2021-03-21T17:55:42.463" v="2059" actId="20577"/>
      <pc:docMkLst>
        <pc:docMk/>
      </pc:docMkLst>
      <pc:sldChg chg="addSp delSp modSp">
        <pc:chgData name="Prachuryya Kaushik" userId="" providerId="" clId="Web-{535CEDCE-7DE1-4529-AD99-13D564DCA2EB}" dt="2021-03-21T15:41:26.137" v="398" actId="20577"/>
        <pc:sldMkLst>
          <pc:docMk/>
          <pc:sldMk cId="769349564" sldId="258"/>
        </pc:sldMkLst>
        <pc:spChg chg="mod">
          <ac:chgData name="Prachuryya Kaushik" userId="" providerId="" clId="Web-{535CEDCE-7DE1-4529-AD99-13D564DCA2EB}" dt="2021-03-21T15:41:26.137" v="398" actId="20577"/>
          <ac:spMkLst>
            <pc:docMk/>
            <pc:sldMk cId="769349564" sldId="258"/>
            <ac:spMk id="2" creationId="{471A11EB-428B-4703-85A0-324382D91DBC}"/>
          </ac:spMkLst>
        </pc:spChg>
        <pc:spChg chg="add mod">
          <ac:chgData name="Prachuryya Kaushik" userId="" providerId="" clId="Web-{535CEDCE-7DE1-4529-AD99-13D564DCA2EB}" dt="2021-03-21T15:14:40.247" v="68" actId="14100"/>
          <ac:spMkLst>
            <pc:docMk/>
            <pc:sldMk cId="769349564" sldId="258"/>
            <ac:spMk id="3" creationId="{DB682BE0-A16B-4EE4-A16A-98560B223940}"/>
          </ac:spMkLst>
        </pc:spChg>
        <pc:spChg chg="mod">
          <ac:chgData name="Prachuryya Kaushik" userId="" providerId="" clId="Web-{535CEDCE-7DE1-4529-AD99-13D564DCA2EB}" dt="2021-03-21T15:23:57.445" v="243" actId="1076"/>
          <ac:spMkLst>
            <pc:docMk/>
            <pc:sldMk cId="769349564" sldId="258"/>
            <ac:spMk id="8" creationId="{4D8F79D2-BCEB-4485-9E78-E30E9234CD60}"/>
          </ac:spMkLst>
        </pc:spChg>
        <pc:spChg chg="mod">
          <ac:chgData name="Prachuryya Kaushik" userId="" providerId="" clId="Web-{535CEDCE-7DE1-4529-AD99-13D564DCA2EB}" dt="2021-03-21T15:24:10.101" v="245" actId="14100"/>
          <ac:spMkLst>
            <pc:docMk/>
            <pc:sldMk cId="769349564" sldId="258"/>
            <ac:spMk id="13" creationId="{4BF8712F-471F-4A20-BD43-5677F7ED2E4D}"/>
          </ac:spMkLst>
        </pc:spChg>
        <pc:spChg chg="mod">
          <ac:chgData name="Prachuryya Kaushik" userId="" providerId="" clId="Web-{535CEDCE-7DE1-4529-AD99-13D564DCA2EB}" dt="2021-03-21T15:20:58.926" v="187" actId="20577"/>
          <ac:spMkLst>
            <pc:docMk/>
            <pc:sldMk cId="769349564" sldId="258"/>
            <ac:spMk id="14" creationId="{823A6339-B330-459A-B103-9ECFE2341282}"/>
          </ac:spMkLst>
        </pc:spChg>
        <pc:spChg chg="mod">
          <ac:chgData name="Prachuryya Kaushik" userId="" providerId="" clId="Web-{535CEDCE-7DE1-4529-AD99-13D564DCA2EB}" dt="2021-03-21T15:20:39.613" v="182" actId="20577"/>
          <ac:spMkLst>
            <pc:docMk/>
            <pc:sldMk cId="769349564" sldId="258"/>
            <ac:spMk id="15" creationId="{A68B0BB2-A919-4131-B6B4-295462A25229}"/>
          </ac:spMkLst>
        </pc:spChg>
        <pc:spChg chg="mod">
          <ac:chgData name="Prachuryya Kaushik" userId="" providerId="" clId="Web-{535CEDCE-7DE1-4529-AD99-13D564DCA2EB}" dt="2021-03-21T15:40:46.339" v="394" actId="20577"/>
          <ac:spMkLst>
            <pc:docMk/>
            <pc:sldMk cId="769349564" sldId="258"/>
            <ac:spMk id="16" creationId="{7447F38F-5BAA-453F-85AA-3E8AB424F75F}"/>
          </ac:spMkLst>
        </pc:spChg>
        <pc:spChg chg="mod">
          <ac:chgData name="Prachuryya Kaushik" userId="" providerId="" clId="Web-{535CEDCE-7DE1-4529-AD99-13D564DCA2EB}" dt="2021-03-21T15:26:35.526" v="316" actId="20577"/>
          <ac:spMkLst>
            <pc:docMk/>
            <pc:sldMk cId="769349564" sldId="258"/>
            <ac:spMk id="17" creationId="{48B4D2ED-F679-45C0-B860-CB76C3EC4FB7}"/>
          </ac:spMkLst>
        </pc:spChg>
        <pc:spChg chg="mod">
          <ac:chgData name="Prachuryya Kaushik" userId="" providerId="" clId="Web-{535CEDCE-7DE1-4529-AD99-13D564DCA2EB}" dt="2021-03-21T15:26:51.526" v="319" actId="20577"/>
          <ac:spMkLst>
            <pc:docMk/>
            <pc:sldMk cId="769349564" sldId="258"/>
            <ac:spMk id="18" creationId="{74F18E70-4023-4084-8BE4-76E334230D4E}"/>
          </ac:spMkLst>
        </pc:spChg>
        <pc:spChg chg="mod">
          <ac:chgData name="Prachuryya Kaushik" userId="" providerId="" clId="Web-{535CEDCE-7DE1-4529-AD99-13D564DCA2EB}" dt="2021-03-21T15:26:55.448" v="320" actId="20577"/>
          <ac:spMkLst>
            <pc:docMk/>
            <pc:sldMk cId="769349564" sldId="258"/>
            <ac:spMk id="19" creationId="{B8951AEB-7B33-42E0-9D0E-9B8823E240F3}"/>
          </ac:spMkLst>
        </pc:spChg>
        <pc:spChg chg="del">
          <ac:chgData name="Prachuryya Kaushik" userId="" providerId="" clId="Web-{535CEDCE-7DE1-4529-AD99-13D564DCA2EB}" dt="2021-03-21T15:10:03.101" v="2"/>
          <ac:spMkLst>
            <pc:docMk/>
            <pc:sldMk cId="769349564" sldId="258"/>
            <ac:spMk id="24" creationId="{51233F2E-276A-48C6-B41F-28DE8CD6105B}"/>
          </ac:spMkLst>
        </pc:spChg>
        <pc:spChg chg="mod">
          <ac:chgData name="Prachuryya Kaushik" userId="" providerId="" clId="Web-{535CEDCE-7DE1-4529-AD99-13D564DCA2EB}" dt="2021-03-21T15:18:35.126" v="165" actId="14100"/>
          <ac:spMkLst>
            <pc:docMk/>
            <pc:sldMk cId="769349564" sldId="258"/>
            <ac:spMk id="25" creationId="{C3EF80AE-BB8A-4535-B028-15EC6577209C}"/>
          </ac:spMkLst>
        </pc:spChg>
        <pc:spChg chg="del">
          <ac:chgData name="Prachuryya Kaushik" userId="" providerId="" clId="Web-{535CEDCE-7DE1-4529-AD99-13D564DCA2EB}" dt="2021-03-21T15:10:02.179" v="1"/>
          <ac:spMkLst>
            <pc:docMk/>
            <pc:sldMk cId="769349564" sldId="258"/>
            <ac:spMk id="27" creationId="{BAED6BA8-0BCC-4FB7-8F84-5273B568854C}"/>
          </ac:spMkLst>
        </pc:spChg>
        <pc:spChg chg="del">
          <ac:chgData name="Prachuryya Kaushik" userId="" providerId="" clId="Web-{535CEDCE-7DE1-4529-AD99-13D564DCA2EB}" dt="2021-03-21T15:10:00.663" v="0"/>
          <ac:spMkLst>
            <pc:docMk/>
            <pc:sldMk cId="769349564" sldId="258"/>
            <ac:spMk id="28" creationId="{166A0411-5D62-4923-A72E-1BEBDF31B003}"/>
          </ac:spMkLst>
        </pc:spChg>
        <pc:cxnChg chg="add mod">
          <ac:chgData name="Prachuryya Kaushik" userId="" providerId="" clId="Web-{535CEDCE-7DE1-4529-AD99-13D564DCA2EB}" dt="2021-03-21T15:18:48.564" v="168" actId="14100"/>
          <ac:cxnSpMkLst>
            <pc:docMk/>
            <pc:sldMk cId="769349564" sldId="258"/>
            <ac:cxnSpMk id="5" creationId="{5812EFF6-72E5-4567-B564-8F3FDA209C3B}"/>
          </ac:cxnSpMkLst>
        </pc:cxnChg>
        <pc:cxnChg chg="add mod">
          <ac:chgData name="Prachuryya Kaushik" userId="" providerId="" clId="Web-{535CEDCE-7DE1-4529-AD99-13D564DCA2EB}" dt="2021-03-21T15:19:02.533" v="171" actId="14100"/>
          <ac:cxnSpMkLst>
            <pc:docMk/>
            <pc:sldMk cId="769349564" sldId="258"/>
            <ac:cxnSpMk id="23" creationId="{36084F48-0469-433D-9F90-4136868D0D7F}"/>
          </ac:cxnSpMkLst>
        </pc:cxnChg>
        <pc:cxnChg chg="add mod">
          <ac:chgData name="Prachuryya Kaushik" userId="" providerId="" clId="Web-{535CEDCE-7DE1-4529-AD99-13D564DCA2EB}" dt="2021-03-21T15:20:33.035" v="180" actId="14100"/>
          <ac:cxnSpMkLst>
            <pc:docMk/>
            <pc:sldMk cId="769349564" sldId="258"/>
            <ac:cxnSpMk id="26" creationId="{02087C35-9CF5-4BB4-BA91-18FA298DCBFF}"/>
          </ac:cxnSpMkLst>
        </pc:cxnChg>
        <pc:cxnChg chg="add mod">
          <ac:chgData name="Prachuryya Kaushik" userId="" providerId="" clId="Web-{535CEDCE-7DE1-4529-AD99-13D564DCA2EB}" dt="2021-03-21T15:19:26.658" v="179" actId="14100"/>
          <ac:cxnSpMkLst>
            <pc:docMk/>
            <pc:sldMk cId="769349564" sldId="258"/>
            <ac:cxnSpMk id="29" creationId="{1EEA416D-A844-46DE-9C58-78BE46409799}"/>
          </ac:cxnSpMkLst>
        </pc:cxnChg>
      </pc:sldChg>
      <pc:sldChg chg="modSp">
        <pc:chgData name="Prachuryya Kaushik" userId="" providerId="" clId="Web-{535CEDCE-7DE1-4529-AD99-13D564DCA2EB}" dt="2021-03-21T16:31:24.398" v="1677" actId="20577"/>
        <pc:sldMkLst>
          <pc:docMk/>
          <pc:sldMk cId="4008783749" sldId="259"/>
        </pc:sldMkLst>
        <pc:spChg chg="mod">
          <ac:chgData name="Prachuryya Kaushik" userId="" providerId="" clId="Web-{535CEDCE-7DE1-4529-AD99-13D564DCA2EB}" dt="2021-03-21T16:31:24.398" v="1677" actId="20577"/>
          <ac:spMkLst>
            <pc:docMk/>
            <pc:sldMk cId="4008783749" sldId="259"/>
            <ac:spMk id="2" creationId="{471A11EB-428B-4703-85A0-324382D91DBC}"/>
          </ac:spMkLst>
        </pc:spChg>
        <pc:spChg chg="mod">
          <ac:chgData name="Prachuryya Kaushik" userId="" providerId="" clId="Web-{535CEDCE-7DE1-4529-AD99-13D564DCA2EB}" dt="2021-03-21T16:25:59.094" v="1639" actId="20577"/>
          <ac:spMkLst>
            <pc:docMk/>
            <pc:sldMk cId="4008783749" sldId="259"/>
            <ac:spMk id="3" creationId="{F8741C3A-EC39-41A0-A415-11CF8B9DDCD9}"/>
          </ac:spMkLst>
        </pc:spChg>
      </pc:sldChg>
      <pc:sldChg chg="modSp">
        <pc:chgData name="Prachuryya Kaushik" userId="" providerId="" clId="Web-{535CEDCE-7DE1-4529-AD99-13D564DCA2EB}" dt="2021-03-21T17:55:42.463" v="2059" actId="20577"/>
        <pc:sldMkLst>
          <pc:docMk/>
          <pc:sldMk cId="172745370" sldId="260"/>
        </pc:sldMkLst>
        <pc:spChg chg="mod">
          <ac:chgData name="Prachuryya Kaushik" userId="" providerId="" clId="Web-{535CEDCE-7DE1-4529-AD99-13D564DCA2EB}" dt="2021-03-21T16:32:55.243" v="1691" actId="20577"/>
          <ac:spMkLst>
            <pc:docMk/>
            <pc:sldMk cId="172745370" sldId="260"/>
            <ac:spMk id="2" creationId="{471A11EB-428B-4703-85A0-324382D91DBC}"/>
          </ac:spMkLst>
        </pc:spChg>
        <pc:spChg chg="mod">
          <ac:chgData name="Prachuryya Kaushik" userId="" providerId="" clId="Web-{535CEDCE-7DE1-4529-AD99-13D564DCA2EB}" dt="2021-03-21T17:55:42.463" v="2059" actId="20577"/>
          <ac:spMkLst>
            <pc:docMk/>
            <pc:sldMk cId="172745370" sldId="260"/>
            <ac:spMk id="3" creationId="{F8741C3A-EC39-41A0-A415-11CF8B9DDCD9}"/>
          </ac:spMkLst>
        </pc:spChg>
      </pc:sldChg>
      <pc:sldChg chg="modSp">
        <pc:chgData name="Prachuryya Kaushik" userId="" providerId="" clId="Web-{535CEDCE-7DE1-4529-AD99-13D564DCA2EB}" dt="2021-03-21T15:16:48.140" v="131" actId="20577"/>
        <pc:sldMkLst>
          <pc:docMk/>
          <pc:sldMk cId="407406747" sldId="261"/>
        </pc:sldMkLst>
        <pc:spChg chg="mod">
          <ac:chgData name="Prachuryya Kaushik" userId="" providerId="" clId="Web-{535CEDCE-7DE1-4529-AD99-13D564DCA2EB}" dt="2021-03-21T15:16:48.140" v="131" actId="20577"/>
          <ac:spMkLst>
            <pc:docMk/>
            <pc:sldMk cId="407406747" sldId="261"/>
            <ac:spMk id="2" creationId="{471A11EB-428B-4703-85A0-324382D91DBC}"/>
          </ac:spMkLst>
        </pc:spChg>
      </pc:sldChg>
      <pc:sldChg chg="modSp">
        <pc:chgData name="Prachuryya Kaushik" userId="" providerId="" clId="Web-{535CEDCE-7DE1-4529-AD99-13D564DCA2EB}" dt="2021-03-21T15:17:05.359" v="147" actId="20577"/>
        <pc:sldMkLst>
          <pc:docMk/>
          <pc:sldMk cId="3623419825" sldId="262"/>
        </pc:sldMkLst>
        <pc:spChg chg="mod">
          <ac:chgData name="Prachuryya Kaushik" userId="" providerId="" clId="Web-{535CEDCE-7DE1-4529-AD99-13D564DCA2EB}" dt="2021-03-21T15:17:05.359" v="147" actId="20577"/>
          <ac:spMkLst>
            <pc:docMk/>
            <pc:sldMk cId="3623419825" sldId="262"/>
            <ac:spMk id="2" creationId="{471A11EB-428B-4703-85A0-324382D91DBC}"/>
          </ac:spMkLst>
        </pc:spChg>
      </pc:sldChg>
      <pc:sldChg chg="modSp add replId">
        <pc:chgData name="Prachuryya Kaushik" userId="" providerId="" clId="Web-{535CEDCE-7DE1-4529-AD99-13D564DCA2EB}" dt="2021-03-21T16:33:14.431" v="1700" actId="20577"/>
        <pc:sldMkLst>
          <pc:docMk/>
          <pc:sldMk cId="1626430074" sldId="265"/>
        </pc:sldMkLst>
        <pc:spChg chg="mod">
          <ac:chgData name="Prachuryya Kaushik" userId="" providerId="" clId="Web-{535CEDCE-7DE1-4529-AD99-13D564DCA2EB}" dt="2021-03-21T16:33:14.431" v="1700" actId="20577"/>
          <ac:spMkLst>
            <pc:docMk/>
            <pc:sldMk cId="1626430074" sldId="265"/>
            <ac:spMk id="2" creationId="{471A11EB-428B-4703-85A0-324382D91DBC}"/>
          </ac:spMkLst>
        </pc:spChg>
      </pc:sldChg>
      <pc:sldChg chg="add del replId">
        <pc:chgData name="Prachuryya Kaushik" userId="" providerId="" clId="Web-{535CEDCE-7DE1-4529-AD99-13D564DCA2EB}" dt="2021-03-21T15:19:07.674" v="173"/>
        <pc:sldMkLst>
          <pc:docMk/>
          <pc:sldMk cId="531311591" sldId="266"/>
        </pc:sldMkLst>
      </pc:sldChg>
    </pc:docChg>
  </pc:docChgLst>
  <pc:docChgLst>
    <pc:chgData name="Dhruvil Amin" clId="Web-{6CEF8BC5-9AF7-42CA-BDB8-53142C3C95AE}"/>
    <pc:docChg chg="sldOrd">
      <pc:chgData name="Dhruvil Amin" userId="" providerId="" clId="Web-{6CEF8BC5-9AF7-42CA-BDB8-53142C3C95AE}" dt="2021-03-24T12:13:29.097" v="1"/>
      <pc:docMkLst>
        <pc:docMk/>
      </pc:docMkLst>
      <pc:sldChg chg="ord">
        <pc:chgData name="Dhruvil Amin" userId="" providerId="" clId="Web-{6CEF8BC5-9AF7-42CA-BDB8-53142C3C95AE}" dt="2021-03-24T12:13:29.097" v="1"/>
        <pc:sldMkLst>
          <pc:docMk/>
          <pc:sldMk cId="4008783749" sldId="259"/>
        </pc:sldMkLst>
      </pc:sldChg>
    </pc:docChg>
  </pc:docChgLst>
  <pc:docChgLst>
    <pc:chgData name="Ronak Chabukswar" clId="Web-{CFB92465-9A7C-4981-8600-B36681D3ED81}"/>
    <pc:docChg chg="addSld modSld">
      <pc:chgData name="Ronak Chabukswar" userId="" providerId="" clId="Web-{CFB92465-9A7C-4981-8600-B36681D3ED81}" dt="2021-03-21T19:41:29.641" v="18" actId="20577"/>
      <pc:docMkLst>
        <pc:docMk/>
      </pc:docMkLst>
      <pc:sldChg chg="addSp modSp new">
        <pc:chgData name="Ronak Chabukswar" userId="" providerId="" clId="Web-{CFB92465-9A7C-4981-8600-B36681D3ED81}" dt="2021-03-21T19:41:29.641" v="18" actId="20577"/>
        <pc:sldMkLst>
          <pc:docMk/>
          <pc:sldMk cId="3527398358" sldId="266"/>
        </pc:sldMkLst>
        <pc:spChg chg="mod">
          <ac:chgData name="Ronak Chabukswar" userId="" providerId="" clId="Web-{CFB92465-9A7C-4981-8600-B36681D3ED81}" dt="2021-03-21T19:41:17.719" v="11" actId="20577"/>
          <ac:spMkLst>
            <pc:docMk/>
            <pc:sldMk cId="3527398358" sldId="266"/>
            <ac:spMk id="2" creationId="{F8781D11-F998-413C-8049-AD2D344B7EED}"/>
          </ac:spMkLst>
        </pc:spChg>
        <pc:spChg chg="mod">
          <ac:chgData name="Ronak Chabukswar" userId="" providerId="" clId="Web-{CFB92465-9A7C-4981-8600-B36681D3ED81}" dt="2021-03-21T19:41:21.407" v="12" actId="20577"/>
          <ac:spMkLst>
            <pc:docMk/>
            <pc:sldMk cId="3527398358" sldId="266"/>
            <ac:spMk id="3" creationId="{2BBB71CB-20B5-4D52-9482-B7DC9748D4C8}"/>
          </ac:spMkLst>
        </pc:spChg>
        <pc:spChg chg="add mod">
          <ac:chgData name="Ronak Chabukswar" userId="" providerId="" clId="Web-{CFB92465-9A7C-4981-8600-B36681D3ED81}" dt="2021-03-21T19:41:29.641" v="18" actId="20577"/>
          <ac:spMkLst>
            <pc:docMk/>
            <pc:sldMk cId="3527398358" sldId="266"/>
            <ac:spMk id="4" creationId="{9A806A96-E2C6-4485-9B74-1F935220F849}"/>
          </ac:spMkLst>
        </pc:spChg>
        <pc:spChg chg="add mod">
          <ac:chgData name="Ronak Chabukswar" userId="" providerId="" clId="Web-{CFB92465-9A7C-4981-8600-B36681D3ED81}" dt="2021-03-21T19:34:36.444" v="5" actId="1076"/>
          <ac:spMkLst>
            <pc:docMk/>
            <pc:sldMk cId="3527398358" sldId="266"/>
            <ac:spMk id="5" creationId="{89D7E43D-EB37-4849-ABE1-A8AA32120A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85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8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8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9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10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59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8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9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F7308-1BEC-4751-A70A-765F91A80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261" b="2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8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032" y="173734"/>
            <a:ext cx="5103148" cy="961828"/>
          </a:xfrm>
        </p:spPr>
        <p:txBody>
          <a:bodyPr lIns="109728" tIns="109728" rIns="109728" bIns="91440" anchor="b"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Emotional Intensity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858" y="4152973"/>
            <a:ext cx="4652341" cy="2144158"/>
          </a:xfrm>
        </p:spPr>
        <p:txBody>
          <a:bodyPr lIns="109728" tIns="109728" rIns="109728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100" b="1" dirty="0">
                <a:solidFill>
                  <a:schemeClr val="bg1"/>
                </a:solidFill>
              </a:rPr>
              <a:t>Submitted by: Team Synapse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21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Ronak Ramesh Chabukswar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Amin </a:t>
            </a:r>
            <a:r>
              <a:rPr lang="en-US" sz="2100" b="1" dirty="0" err="1">
                <a:solidFill>
                  <a:schemeClr val="bg1"/>
                </a:solidFill>
                <a:ea typeface="+mn-lt"/>
                <a:cs typeface="+mn-lt"/>
              </a:rPr>
              <a:t>Dhruvil</a:t>
            </a: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 Rameshchandra</a:t>
            </a:r>
            <a:endParaRPr lang="en-US" sz="2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00" b="1" dirty="0" err="1">
                <a:solidFill>
                  <a:schemeClr val="bg1"/>
                </a:solidFill>
                <a:ea typeface="+mn-lt"/>
                <a:cs typeface="+mn-lt"/>
              </a:rPr>
              <a:t>Naladala</a:t>
            </a: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 Jeshwanth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Prachuryya Kaushik</a:t>
            </a:r>
          </a:p>
          <a:p>
            <a:pPr algn="r"/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6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C9B51205-1C21-492F-AC5D-AF6C71A810F5}"/>
              </a:ext>
            </a:extLst>
          </p:cNvPr>
          <p:cNvSpPr txBox="1">
            <a:spLocks/>
          </p:cNvSpPr>
          <p:nvPr/>
        </p:nvSpPr>
        <p:spPr>
          <a:xfrm>
            <a:off x="300529" y="1217221"/>
            <a:ext cx="4652792" cy="2935569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100" dirty="0">
                <a:ea typeface="+mj-lt"/>
                <a:cs typeface="+mj-lt"/>
              </a:rPr>
              <a:t>Paper:</a:t>
            </a:r>
          </a:p>
          <a:p>
            <a:pPr>
              <a:spcAft>
                <a:spcPts val="600"/>
              </a:spcAft>
            </a:pPr>
            <a:r>
              <a:rPr lang="en-US" sz="2100" dirty="0">
                <a:ea typeface="+mj-lt"/>
                <a:cs typeface="+mj-lt"/>
              </a:rPr>
              <a:t>Emotion Intensity Prediction with Affective Norms, Automatically Extended Resources and Deep Learning</a:t>
            </a:r>
            <a:br>
              <a:rPr lang="en-US" sz="2100" dirty="0">
                <a:ea typeface="+mj-lt"/>
                <a:cs typeface="+mj-lt"/>
              </a:rPr>
            </a:br>
            <a:r>
              <a:rPr lang="en-US" sz="2100" dirty="0">
                <a:ea typeface="+mj-lt"/>
                <a:cs typeface="+mj-lt"/>
              </a:rPr>
              <a:t> </a:t>
            </a:r>
            <a:endParaRPr lang="en-US" sz="2100" dirty="0"/>
          </a:p>
          <a:p>
            <a:pPr>
              <a:spcAft>
                <a:spcPts val="600"/>
              </a:spcAft>
            </a:pPr>
            <a:r>
              <a:rPr lang="en-US" sz="2100" dirty="0">
                <a:ea typeface="+mj-lt"/>
                <a:cs typeface="+mj-lt"/>
              </a:rPr>
              <a:t>Authors:</a:t>
            </a:r>
          </a:p>
          <a:p>
            <a:pPr>
              <a:spcAft>
                <a:spcPts val="600"/>
              </a:spcAft>
            </a:pPr>
            <a:r>
              <a:rPr lang="en-US" sz="2100" dirty="0">
                <a:ea typeface="+mj-lt"/>
                <a:cs typeface="+mj-lt"/>
              </a:rPr>
              <a:t>Maximilian Koper, Evgeny Kim &amp; Roman Klinger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 dirty="0"/>
              <a:t>Introduction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229" y="894080"/>
            <a:ext cx="10488781" cy="5962333"/>
          </a:xfrm>
        </p:spPr>
        <p:txBody>
          <a:bodyPr lIns="109728" tIns="109728" rIns="109728" bIns="91440" anchor="t"/>
          <a:lstStyle/>
          <a:p>
            <a:pPr algn="just"/>
            <a:r>
              <a:rPr lang="en-US" sz="1800" dirty="0">
                <a:ea typeface="+mn-lt"/>
                <a:cs typeface="+mn-lt"/>
              </a:rPr>
              <a:t>Twitter has a large and diverse user base which entails rich textual content, including nonstandard language such as emoticons, emojis, creatively spelled words and </a:t>
            </a:r>
            <a:r>
              <a:rPr lang="en-US" sz="1800" dirty="0" err="1">
                <a:ea typeface="+mn-lt"/>
                <a:cs typeface="+mn-lt"/>
              </a:rPr>
              <a:t>hashtagged</a:t>
            </a:r>
            <a:r>
              <a:rPr lang="en-US" sz="1800" dirty="0">
                <a:ea typeface="+mn-lt"/>
                <a:cs typeface="+mn-lt"/>
              </a:rPr>
              <a:t> word</a:t>
            </a:r>
            <a:endParaRPr lang="en-US" sz="1800" dirty="0"/>
          </a:p>
          <a:p>
            <a:pPr algn="just"/>
            <a:r>
              <a:rPr lang="en-US" sz="1800" dirty="0">
                <a:ea typeface="+mn-lt"/>
                <a:cs typeface="+mn-lt"/>
              </a:rPr>
              <a:t>The degree of any emotion felt by the speaker should be reflected as real-valued score between 0 and 1</a:t>
            </a:r>
            <a:endParaRPr lang="en-US" sz="1800" dirty="0"/>
          </a:p>
          <a:p>
            <a:pPr algn="just"/>
            <a:r>
              <a:rPr lang="en-US" sz="1800" dirty="0">
                <a:ea typeface="+mn-lt"/>
                <a:cs typeface="+mn-lt"/>
              </a:rPr>
              <a:t>A score of 1 means that the speaker feels the highest amount of a particular emotion and a score of 0 means that the speaker feels the lowest amount of that particular emotion</a:t>
            </a:r>
            <a:endParaRPr lang="en-US" sz="1800" dirty="0"/>
          </a:p>
          <a:p>
            <a:pPr algn="just"/>
            <a:r>
              <a:rPr lang="en-US" sz="1800" dirty="0">
                <a:ea typeface="+mn-lt"/>
                <a:cs typeface="+mn-lt"/>
              </a:rPr>
              <a:t>Human annotations were used at first to infer this intensity of emotion from a tweet including sarcastic tweets</a:t>
            </a:r>
            <a:endParaRPr lang="en-US" sz="1800">
              <a:ea typeface="+mn-lt"/>
              <a:cs typeface="+mn-lt"/>
            </a:endParaRPr>
          </a:p>
          <a:p>
            <a:pPr algn="just"/>
            <a:r>
              <a:rPr lang="en-US" sz="1800" dirty="0">
                <a:ea typeface="+mn-lt"/>
                <a:cs typeface="+mn-lt"/>
              </a:rPr>
              <a:t>First dataset of tweets (Tweet Emotion Intensity Dataset) was annotated for anger, fear, joy, and sadness intensities using a technique called best–worst scaling (BWS)</a:t>
            </a:r>
            <a:endParaRPr lang="en-US" sz="1800">
              <a:ea typeface="+mn-lt"/>
              <a:cs typeface="+mn-lt"/>
            </a:endParaRPr>
          </a:p>
          <a:p>
            <a:pPr algn="just"/>
            <a:r>
              <a:rPr lang="en-US" sz="1800" dirty="0"/>
              <a:t>The performance of the teams were determined based on </a:t>
            </a:r>
            <a:r>
              <a:rPr lang="en-US" sz="1800" dirty="0">
                <a:ea typeface="+mn-lt"/>
                <a:cs typeface="+mn-lt"/>
              </a:rPr>
              <a:t>Pearson correlation value of each emotion separately as well as a macro average over all emotions </a:t>
            </a:r>
            <a:endParaRPr lang="en-US" sz="1800" dirty="0"/>
          </a:p>
          <a:p>
            <a:pPr algn="just"/>
            <a:r>
              <a:rPr lang="en-US" sz="1800"/>
              <a:t>The </a:t>
            </a:r>
            <a:r>
              <a:rPr lang="en-US" sz="1800">
                <a:ea typeface="+mn-lt"/>
                <a:cs typeface="+mn-lt"/>
              </a:rPr>
              <a:t>Shared Task competition was held on a CodaLab website on Emotion Intensity in the 8th Workshop on Computational Approaches to Subjectivity, Sentiment and Social Media Analysis (WASSA-2017), September 2017, Copenhagen, Denmark. </a:t>
            </a:r>
            <a:r>
              <a:rPr lang="en-US" sz="1800"/>
              <a:t>It helped in </a:t>
            </a:r>
            <a:r>
              <a:rPr lang="en-US" sz="1800" dirty="0">
                <a:ea typeface="+mn-lt"/>
                <a:cs typeface="+mn-lt"/>
              </a:rPr>
              <a:t>improving our understanding on expression of emotions by dimensional nature to model of basic emotions, which has traditionally been viewed as categorical</a:t>
            </a:r>
            <a:endParaRPr lang="en-US" sz="1800">
              <a:ea typeface="+mn-lt"/>
              <a:cs typeface="+mn-lt"/>
            </a:endParaRPr>
          </a:p>
          <a:p>
            <a:pPr algn="just"/>
            <a:r>
              <a:rPr lang="en-US" sz="1800">
                <a:ea typeface="+mn-lt"/>
                <a:cs typeface="+mn-lt"/>
              </a:rPr>
              <a:t>Automatically detecting emotion intensities in tweets is especially beneficial in multiple applications such as: tracking brand and product perception, disaster/crisis management etc.</a:t>
            </a:r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6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/>
              <a:t>Dataset Preparation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229" y="1016000"/>
            <a:ext cx="10326221" cy="5733668"/>
          </a:xfrm>
        </p:spPr>
        <p:txBody>
          <a:bodyPr lIns="109728" tIns="109728" rIns="109728" bIns="91440" anchor="t"/>
          <a:lstStyle/>
          <a:p>
            <a:pPr algn="just"/>
            <a:r>
              <a:rPr lang="en-US" sz="1800" u="sng" dirty="0">
                <a:ea typeface="+mn-lt"/>
                <a:cs typeface="+mn-lt"/>
              </a:rPr>
              <a:t>Query Term</a:t>
            </a:r>
            <a:r>
              <a:rPr lang="en-US" sz="1800" dirty="0">
                <a:ea typeface="+mn-lt"/>
                <a:cs typeface="+mn-lt"/>
              </a:rPr>
              <a:t>: Specific 50-100 words associated with particular emotion at different intensity levels (used Roget’s Thesaurus)</a:t>
            </a:r>
            <a:endParaRPr lang="en-US" sz="1800"/>
          </a:p>
          <a:p>
            <a:pPr algn="just"/>
            <a:r>
              <a:rPr lang="en-US" sz="1800" u="sng" dirty="0">
                <a:ea typeface="+mn-lt"/>
                <a:cs typeface="+mn-lt"/>
              </a:rPr>
              <a:t>Master Set</a:t>
            </a:r>
            <a:r>
              <a:rPr lang="en-US" sz="1800" dirty="0">
                <a:ea typeface="+mn-lt"/>
                <a:cs typeface="+mn-lt"/>
              </a:rPr>
              <a:t>: Total 7097 tweets include:</a:t>
            </a:r>
            <a:endParaRPr lang="en-US" sz="1800" dirty="0"/>
          </a:p>
          <a:p>
            <a:pPr lvl="1" algn="just"/>
            <a:r>
              <a:rPr lang="en-US" sz="1600" dirty="0"/>
              <a:t>Hashtag Query Term (HQT) tweets: 1030 tweets in with #&lt;query term&gt;</a:t>
            </a:r>
          </a:p>
          <a:p>
            <a:pPr lvl="1" algn="just"/>
            <a:r>
              <a:rPr lang="en-US" sz="1600" dirty="0"/>
              <a:t>No Query Term (NQT) tweets: Same 1030 tweets as above with hashtags removed</a:t>
            </a:r>
          </a:p>
          <a:p>
            <a:pPr lvl="1" algn="just"/>
            <a:r>
              <a:rPr lang="en-US" sz="1600" dirty="0"/>
              <a:t>Query Term (QT) tweets: 5037 tweets with either no #&lt;query term&gt; or #&lt;query term&gt; followed by</a:t>
            </a:r>
            <a:r>
              <a:rPr lang="en-US" sz="1600" dirty="0">
                <a:ea typeface="+mn-lt"/>
                <a:cs typeface="+mn-lt"/>
              </a:rPr>
              <a:t> at least one</a:t>
            </a:r>
            <a:r>
              <a:rPr lang="en-US" sz="1600" dirty="0"/>
              <a:t> non-</a:t>
            </a:r>
            <a:r>
              <a:rPr lang="en-US" sz="1600" dirty="0" err="1"/>
              <a:t>hastagged</a:t>
            </a:r>
            <a:r>
              <a:rPr lang="en-US" sz="1600" dirty="0"/>
              <a:t> word</a:t>
            </a:r>
          </a:p>
          <a:p>
            <a:pPr algn="just"/>
            <a:r>
              <a:rPr lang="en-US" sz="1800" u="sng" dirty="0"/>
              <a:t>Distribution</a:t>
            </a:r>
            <a:r>
              <a:rPr lang="en-US" sz="1800" dirty="0"/>
              <a:t>: 50% for training, 5% for development (Gold rating, annotated by authors) and 45% for testing (not disclosed to participants before evaluation)</a:t>
            </a:r>
          </a:p>
          <a:p>
            <a:pPr algn="just"/>
            <a:r>
              <a:rPr lang="en-US" sz="1800" u="sng" dirty="0"/>
              <a:t>Annotation with Best-Worst </a:t>
            </a:r>
            <a:r>
              <a:rPr lang="en-US" sz="1800" u="sng" dirty="0" err="1"/>
              <a:t>Scalling</a:t>
            </a:r>
            <a:r>
              <a:rPr lang="en-US" sz="1800" dirty="0"/>
              <a:t>: (e.g. A,B,C,D,E,F,G,H,I,J,K,L are different tweets)</a:t>
            </a:r>
          </a:p>
          <a:p>
            <a:pPr lvl="1" algn="just"/>
            <a:r>
              <a:rPr lang="en-US" sz="1600" dirty="0"/>
              <a:t>Distinct 4-tuples of tweets are randomly generated so that no pair of tweets occur in more than 1 tuple (e.g. ABCD, AEFG, AHIJ be 4-tuples but AKLB cannot included as AB repeated)</a:t>
            </a:r>
          </a:p>
          <a:p>
            <a:pPr lvl="1" algn="just"/>
            <a:r>
              <a:rPr lang="en-US" sz="1600" dirty="0"/>
              <a:t>Every tweet occurs in 8 different 4-tuples</a:t>
            </a:r>
          </a:p>
          <a:p>
            <a:pPr lvl="1" algn="just"/>
            <a:r>
              <a:rPr lang="en-US" sz="1600" dirty="0"/>
              <a:t>Human annotators (total 3 chosen) mark the most intense (e.g. A) and least intense (e.g. C) tweet for a particular emotion in every 4-tuple (e.g. in ABCD)</a:t>
            </a:r>
          </a:p>
          <a:p>
            <a:pPr lvl="1" algn="just"/>
            <a:r>
              <a:rPr lang="en-US" sz="1600" dirty="0"/>
              <a:t>For each tweet, intensity score is measured as = % most intense - % of least intense</a:t>
            </a:r>
          </a:p>
          <a:p>
            <a:pPr lvl="1" algn="just"/>
            <a:r>
              <a:rPr lang="en-US" sz="1600" dirty="0"/>
              <a:t>The intensity score was transformed linearly from –100 to 100 to range 0 to 1</a:t>
            </a:r>
          </a:p>
          <a:p>
            <a:pPr lvl="1" algn="just"/>
            <a:r>
              <a:rPr lang="en-US" sz="1600" dirty="0"/>
              <a:t>If a human annotators accuracy fell below 70% to gold ratings, all the annotations were rejected</a:t>
            </a:r>
          </a:p>
          <a:p>
            <a:pPr lvl="1" algn="just"/>
            <a:r>
              <a:rPr lang="en-US" sz="1600" dirty="0"/>
              <a:t>Tweet Emotion Intensity Dataset was created for the emotions anger, fear, joy, sadness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8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IN" sz="3600"/>
              <a:t>Methods applied by the authors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76501A6-4F7B-4398-9059-80EEAAB51EB0}"/>
              </a:ext>
            </a:extLst>
          </p:cNvPr>
          <p:cNvSpPr/>
          <p:nvPr/>
        </p:nvSpPr>
        <p:spPr>
          <a:xfrm>
            <a:off x="6172200" y="990600"/>
            <a:ext cx="2714625" cy="4953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F79D2-BCEB-4485-9E78-E30E9234CD60}"/>
              </a:ext>
            </a:extLst>
          </p:cNvPr>
          <p:cNvSpPr/>
          <p:nvPr/>
        </p:nvSpPr>
        <p:spPr>
          <a:xfrm>
            <a:off x="3121186" y="2247900"/>
            <a:ext cx="1914525" cy="10191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Baseline Features</a:t>
            </a:r>
            <a:br>
              <a:rPr lang="en-US" dirty="0"/>
            </a:br>
            <a:r>
              <a:rPr lang="en-US" i="1" dirty="0" err="1"/>
              <a:t>AffectiveTweets</a:t>
            </a:r>
            <a:endParaRPr lang="en-US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F8712F-471F-4A20-BD43-5677F7ED2E4D}"/>
              </a:ext>
            </a:extLst>
          </p:cNvPr>
          <p:cNvSpPr/>
          <p:nvPr/>
        </p:nvSpPr>
        <p:spPr>
          <a:xfrm>
            <a:off x="5283120" y="2247900"/>
            <a:ext cx="2174955" cy="10191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Extending and Adding Norms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6339-B330-459A-B103-9ECFE2341282}"/>
              </a:ext>
            </a:extLst>
          </p:cNvPr>
          <p:cNvSpPr/>
          <p:nvPr/>
        </p:nvSpPr>
        <p:spPr>
          <a:xfrm>
            <a:off x="7724775" y="2247900"/>
            <a:ext cx="1914525" cy="10191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Tweet Regression</a:t>
            </a:r>
            <a:br>
              <a:rPr lang="en-US" dirty="0">
                <a:ea typeface="+mn-lt"/>
                <a:cs typeface="+mn-lt"/>
              </a:rPr>
            </a:br>
            <a:r>
              <a:rPr lang="en-US" i="1" dirty="0"/>
              <a:t>CNN-LSTM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8B0BB2-A919-4131-B6B4-295462A25229}"/>
              </a:ext>
            </a:extLst>
          </p:cNvPr>
          <p:cNvSpPr/>
          <p:nvPr/>
        </p:nvSpPr>
        <p:spPr>
          <a:xfrm>
            <a:off x="9906000" y="2295525"/>
            <a:ext cx="1914525" cy="971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Additional Features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47F38F-5BAA-453F-85AA-3E8AB424F75F}"/>
              </a:ext>
            </a:extLst>
          </p:cNvPr>
          <p:cNvSpPr/>
          <p:nvPr/>
        </p:nvSpPr>
        <p:spPr>
          <a:xfrm>
            <a:off x="3121186" y="3495675"/>
            <a:ext cx="1914525" cy="2124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Provided to participants a base of processed data (labeled tweets with human annotations) 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B4D2ED-F679-45C0-B860-CB76C3EC4FB7}"/>
              </a:ext>
            </a:extLst>
          </p:cNvPr>
          <p:cNvSpPr/>
          <p:nvPr/>
        </p:nvSpPr>
        <p:spPr>
          <a:xfrm>
            <a:off x="5283120" y="3495674"/>
            <a:ext cx="2174955" cy="2124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1. To extend lexicons to out of vocabulary words</a:t>
            </a:r>
            <a:endParaRPr lang="en-US"/>
          </a:p>
          <a:p>
            <a:r>
              <a:rPr lang="en-US" dirty="0"/>
              <a:t>2. To learn new rating for every word</a:t>
            </a:r>
          </a:p>
          <a:p>
            <a:r>
              <a:rPr lang="en-US" dirty="0"/>
              <a:t>3. To learn new rating category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F18E70-4023-4084-8BE4-76E334230D4E}"/>
              </a:ext>
            </a:extLst>
          </p:cNvPr>
          <p:cNvSpPr/>
          <p:nvPr/>
        </p:nvSpPr>
        <p:spPr>
          <a:xfrm>
            <a:off x="7724774" y="3495674"/>
            <a:ext cx="1914525" cy="2124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1. To capture sequential information in compact way</a:t>
            </a:r>
            <a:endParaRPr lang="en-US"/>
          </a:p>
          <a:p>
            <a:r>
              <a:rPr lang="en-US" dirty="0"/>
              <a:t>2. To predict a numerical value for each tweet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951AEB-7B33-42E0-9D0E-9B8823E240F3}"/>
              </a:ext>
            </a:extLst>
          </p:cNvPr>
          <p:cNvSpPr/>
          <p:nvPr/>
        </p:nvSpPr>
        <p:spPr>
          <a:xfrm>
            <a:off x="9906000" y="3495675"/>
            <a:ext cx="1914525" cy="2124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1. To represent the presence of exclamation mark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2. To represent the overall number of tokens in a tweet.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EF80AE-BB8A-4535-B028-15EC6577209C}"/>
              </a:ext>
            </a:extLst>
          </p:cNvPr>
          <p:cNvSpPr/>
          <p:nvPr/>
        </p:nvSpPr>
        <p:spPr>
          <a:xfrm>
            <a:off x="4076700" y="6057900"/>
            <a:ext cx="6524625" cy="6858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Combined </a:t>
            </a:r>
            <a:r>
              <a:rPr lang="en-US" sz="2000" dirty="0">
                <a:ea typeface="+mn-lt"/>
                <a:cs typeface="+mn-lt"/>
              </a:rPr>
              <a:t>features in a random forest classifier (</a:t>
            </a:r>
            <a:r>
              <a:rPr lang="en-US" sz="2000" dirty="0" err="1">
                <a:ea typeface="+mn-lt"/>
                <a:cs typeface="+mn-lt"/>
              </a:rPr>
              <a:t>weka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231084-5DE2-4585-9A03-78572713195C}"/>
              </a:ext>
            </a:extLst>
          </p:cNvPr>
          <p:cNvCxnSpPr/>
          <p:nvPr/>
        </p:nvCxnSpPr>
        <p:spPr>
          <a:xfrm flipH="1">
            <a:off x="4505325" y="1533525"/>
            <a:ext cx="2314575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281C88-D8E8-4C0E-9F30-87BB69A1E824}"/>
              </a:ext>
            </a:extLst>
          </p:cNvPr>
          <p:cNvCxnSpPr>
            <a:cxnSpLocks/>
          </p:cNvCxnSpPr>
          <p:nvPr/>
        </p:nvCxnSpPr>
        <p:spPr>
          <a:xfrm>
            <a:off x="7953375" y="1476374"/>
            <a:ext cx="2847975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73F00F-26A3-4FEB-96C9-06B6F5B0A993}"/>
              </a:ext>
            </a:extLst>
          </p:cNvPr>
          <p:cNvCxnSpPr>
            <a:cxnSpLocks/>
          </p:cNvCxnSpPr>
          <p:nvPr/>
        </p:nvCxnSpPr>
        <p:spPr>
          <a:xfrm>
            <a:off x="7762874" y="1514474"/>
            <a:ext cx="645841" cy="69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7B1B42-90CA-4476-904F-AE0B5D083DB9}"/>
              </a:ext>
            </a:extLst>
          </p:cNvPr>
          <p:cNvCxnSpPr>
            <a:cxnSpLocks/>
          </p:cNvCxnSpPr>
          <p:nvPr/>
        </p:nvCxnSpPr>
        <p:spPr>
          <a:xfrm flipH="1">
            <a:off x="6515099" y="1514474"/>
            <a:ext cx="53340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B682BE0-A16B-4EE4-A16A-98560B223940}"/>
              </a:ext>
            </a:extLst>
          </p:cNvPr>
          <p:cNvSpPr txBox="1"/>
          <p:nvPr/>
        </p:nvSpPr>
        <p:spPr>
          <a:xfrm>
            <a:off x="2352675" y="4133850"/>
            <a:ext cx="1009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Why?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12EFF6-72E5-4567-B564-8F3FDA209C3B}"/>
              </a:ext>
            </a:extLst>
          </p:cNvPr>
          <p:cNvCxnSpPr/>
          <p:nvPr/>
        </p:nvCxnSpPr>
        <p:spPr>
          <a:xfrm>
            <a:off x="4210050" y="5667375"/>
            <a:ext cx="104775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084F48-0469-433D-9F90-4136868D0D7F}"/>
              </a:ext>
            </a:extLst>
          </p:cNvPr>
          <p:cNvCxnSpPr>
            <a:cxnSpLocks/>
          </p:cNvCxnSpPr>
          <p:nvPr/>
        </p:nvCxnSpPr>
        <p:spPr>
          <a:xfrm flipH="1">
            <a:off x="9763124" y="5667374"/>
            <a:ext cx="99060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087C35-9CF5-4BB4-BA91-18FA298DCBFF}"/>
              </a:ext>
            </a:extLst>
          </p:cNvPr>
          <p:cNvCxnSpPr>
            <a:cxnSpLocks/>
          </p:cNvCxnSpPr>
          <p:nvPr/>
        </p:nvCxnSpPr>
        <p:spPr>
          <a:xfrm>
            <a:off x="6353174" y="5648324"/>
            <a:ext cx="257175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EA416D-A844-46DE-9C58-78BE46409799}"/>
              </a:ext>
            </a:extLst>
          </p:cNvPr>
          <p:cNvCxnSpPr>
            <a:cxnSpLocks/>
          </p:cNvCxnSpPr>
          <p:nvPr/>
        </p:nvCxnSpPr>
        <p:spPr>
          <a:xfrm flipH="1">
            <a:off x="8372474" y="5648324"/>
            <a:ext cx="304800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4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 dirty="0">
                <a:ea typeface="+mj-lt"/>
                <a:cs typeface="+mj-lt"/>
              </a:rPr>
              <a:t>Data</a:t>
            </a:r>
            <a:r>
              <a:rPr lang="en-US" sz="3600"/>
              <a:t> Preprocessing: to use in weka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229" y="955040"/>
            <a:ext cx="6272381" cy="5794628"/>
          </a:xfrm>
        </p:spPr>
        <p:txBody>
          <a:bodyPr lIns="109728" tIns="109728" rIns="109728" bIns="91440" anchor="t"/>
          <a:lstStyle/>
          <a:p>
            <a:pPr algn="just"/>
            <a:r>
              <a:rPr lang="en-US" sz="1800" dirty="0">
                <a:ea typeface="+mn-lt"/>
                <a:cs typeface="+mn-lt"/>
              </a:rPr>
              <a:t>Original data: Plain text (txt) files were shared in official competition website separately for training, development (with and without intensity) and testing for all the emotions viz. anger, joy, fear &amp; sadness. </a:t>
            </a:r>
            <a:endParaRPr lang="en-US" sz="1800" dirty="0"/>
          </a:p>
          <a:p>
            <a:pPr algn="just"/>
            <a:r>
              <a:rPr lang="en-US" sz="1800" dirty="0">
                <a:ea typeface="+mn-lt"/>
                <a:cs typeface="+mn-lt"/>
              </a:rPr>
              <a:t>Each row consists of ID, tweet, emotion label &amp; </a:t>
            </a:r>
            <a:r>
              <a:rPr lang="en-US" sz="1800" err="1">
                <a:ea typeface="+mn-lt"/>
                <a:cs typeface="+mn-lt"/>
              </a:rPr>
              <a:t>annoted</a:t>
            </a:r>
            <a:r>
              <a:rPr lang="en-US" sz="1800" dirty="0">
                <a:ea typeface="+mn-lt"/>
                <a:cs typeface="+mn-lt"/>
              </a:rPr>
              <a:t> score and hence the top row is edited in the </a:t>
            </a:r>
            <a:r>
              <a:rPr lang="en-US" sz="1800" err="1">
                <a:ea typeface="+mn-lt"/>
                <a:cs typeface="+mn-lt"/>
              </a:rPr>
              <a:t>txt</a:t>
            </a:r>
            <a:r>
              <a:rPr lang="en-US" sz="1800" dirty="0">
                <a:ea typeface="+mn-lt"/>
                <a:cs typeface="+mn-lt"/>
              </a:rPr>
              <a:t> files to create the headings in the CSV files to be created.</a:t>
            </a:r>
            <a:endParaRPr lang="en-US" sz="1800" dirty="0"/>
          </a:p>
          <a:p>
            <a:pPr algn="just"/>
            <a:r>
              <a:rPr lang="en-US" sz="1800" dirty="0"/>
              <a:t>Python code created to convert to CSV (Comma-separated values) files.</a:t>
            </a:r>
          </a:p>
          <a:p>
            <a:pPr algn="just"/>
            <a:r>
              <a:rPr lang="en-US" sz="1800" dirty="0"/>
              <a:t>The generated CSV files are converted to </a:t>
            </a:r>
            <a:r>
              <a:rPr lang="en-US" sz="1800" err="1"/>
              <a:t>arff</a:t>
            </a:r>
            <a:r>
              <a:rPr lang="en-US" sz="1800" dirty="0"/>
              <a:t> formatted with simple editing (by adding </a:t>
            </a:r>
            <a:r>
              <a:rPr lang="en-US" sz="1800"/>
              <a:t>@relation at first, @attribute for respective attributes and @data before all the data).</a:t>
            </a:r>
            <a:endParaRPr lang="en-US" sz="1800" dirty="0"/>
          </a:p>
          <a:p>
            <a:pPr algn="just"/>
            <a:r>
              <a:rPr lang="en-US" sz="1800" dirty="0"/>
              <a:t>These </a:t>
            </a:r>
            <a:r>
              <a:rPr lang="en-US" sz="1800" err="1"/>
              <a:t>arff</a:t>
            </a:r>
            <a:r>
              <a:rPr lang="en-US" sz="1800" dirty="0"/>
              <a:t> files are opened in the </a:t>
            </a:r>
            <a:r>
              <a:rPr lang="en-US" sz="1800" err="1"/>
              <a:t>weka</a:t>
            </a:r>
            <a:r>
              <a:rPr lang="en-US" sz="1800" dirty="0"/>
              <a:t>-&gt;explorer and respective filters were applied as </a:t>
            </a:r>
            <a:r>
              <a:rPr lang="en-US" sz="1800"/>
              <a:t>suggested by the authors.</a:t>
            </a:r>
            <a:endParaRPr lang="en-US" sz="1800" dirty="0"/>
          </a:p>
          <a:p>
            <a:pPr algn="just"/>
            <a:r>
              <a:rPr lang="en-US" sz="1800" dirty="0"/>
              <a:t>After application of the filters, many attributes are </a:t>
            </a:r>
            <a:r>
              <a:rPr lang="en-US" sz="1800"/>
              <a:t>formed as the tweets are tokenized. Then the original tweet strings can be deleted. [Fig. 1]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5836D27B-485A-4A2F-BC56-F3AB2ED27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423902"/>
            <a:ext cx="4033520" cy="4152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D346C1-08CB-4AE6-AD12-6A437AE55B99}"/>
              </a:ext>
            </a:extLst>
          </p:cNvPr>
          <p:cNvSpPr txBox="1"/>
          <p:nvPr/>
        </p:nvSpPr>
        <p:spPr>
          <a:xfrm>
            <a:off x="8099515" y="5668192"/>
            <a:ext cx="37773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Fig 1: After applying the filters on tweet (string), the unnecessary </a:t>
            </a:r>
            <a:r>
              <a:rPr lang="en-US" sz="1400"/>
              <a:t>attributes are removed</a:t>
            </a:r>
          </a:p>
        </p:txBody>
      </p:sp>
    </p:spTree>
    <p:extLst>
      <p:ext uri="{BB962C8B-B14F-4D97-AF65-F5344CB8AC3E}">
        <p14:creationId xmlns:p14="http://schemas.microsoft.com/office/powerpoint/2010/main" val="310204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>
                <a:ea typeface="+mj-lt"/>
                <a:cs typeface="+mj-lt"/>
              </a:rPr>
              <a:t>Implementation: Baseline Feature in weka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829" y="894080"/>
            <a:ext cx="5993526" cy="5794628"/>
          </a:xfrm>
        </p:spPr>
        <p:txBody>
          <a:bodyPr lIns="109728" tIns="109728" rIns="109728" bIns="91440" anchor="t"/>
          <a:lstStyle/>
          <a:p>
            <a:pPr marL="342900" indent="-342900" algn="just">
              <a:buAutoNum type="arabicPeriod"/>
            </a:pPr>
            <a:r>
              <a:rPr lang="en-US" sz="1600"/>
              <a:t>As per the authors, only two</a:t>
            </a:r>
            <a:r>
              <a:rPr lang="en-US" sz="1600">
                <a:ea typeface="+mn-lt"/>
                <a:cs typeface="+mn-lt"/>
              </a:rPr>
              <a:t> unsupervised filters are considered which uses TweetNLP library for tokenization: </a:t>
            </a:r>
            <a:r>
              <a:rPr lang="en-US" sz="1600" err="1">
                <a:ea typeface="+mn-lt"/>
                <a:cs typeface="+mn-lt"/>
              </a:rPr>
              <a:t>TweetToSentiStrengthFeatureVector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>
                <a:ea typeface="+mn-lt"/>
                <a:cs typeface="+mn-lt"/>
              </a:rPr>
              <a:t>and </a:t>
            </a:r>
            <a:r>
              <a:rPr lang="en-US" sz="1600" err="1">
                <a:ea typeface="+mn-lt"/>
                <a:cs typeface="+mn-lt"/>
              </a:rPr>
              <a:t>TweetToLexiconFeatureVector</a:t>
            </a:r>
            <a:r>
              <a:rPr lang="en-US" sz="1600" dirty="0">
                <a:ea typeface="+mn-lt"/>
                <a:cs typeface="+mn-lt"/>
              </a:rPr>
              <a:t> </a:t>
            </a:r>
            <a:endParaRPr lang="en-US" sz="1600" dirty="0"/>
          </a:p>
          <a:p>
            <a:pPr marL="342900" indent="-342900" algn="just">
              <a:buAutoNum type="arabicPeriod"/>
            </a:pPr>
            <a:r>
              <a:rPr lang="en-US" sz="1600" dirty="0"/>
              <a:t>Training data is loaded (e.g. </a:t>
            </a:r>
            <a:r>
              <a:rPr lang="en-US" sz="1600" err="1"/>
              <a:t>anger_train.arff</a:t>
            </a:r>
            <a:r>
              <a:rPr lang="en-US" sz="1600" dirty="0"/>
              <a:t>) and unnecessary fields such as id, tweet and </a:t>
            </a:r>
            <a:r>
              <a:rPr lang="en-US" sz="1600" err="1"/>
              <a:t>WordCount</a:t>
            </a:r>
            <a:r>
              <a:rPr lang="en-US" sz="1600" dirty="0"/>
              <a:t> </a:t>
            </a:r>
            <a:r>
              <a:rPr lang="en-US" sz="1600"/>
              <a:t>are removed. [Fig. 1]</a:t>
            </a:r>
            <a:endParaRPr lang="en-US" sz="1600" dirty="0"/>
          </a:p>
          <a:p>
            <a:pPr marL="342900" indent="-342900" algn="just">
              <a:buAutoNum type="arabicPeriod"/>
            </a:pPr>
            <a:r>
              <a:rPr lang="en-US" sz="1600" dirty="0"/>
              <a:t>Then the training data is trained [10 folds cross </a:t>
            </a:r>
            <a:r>
              <a:rPr lang="en-US" sz="1600"/>
              <a:t>validation, RandomForest regression]. As shown in [Fig. 2], the correlation coefficient achieved is 0.6657</a:t>
            </a:r>
            <a:endParaRPr lang="en-US" sz="1600" dirty="0"/>
          </a:p>
          <a:p>
            <a:pPr marL="342900" indent="-342900" algn="just">
              <a:buAutoNum type="arabicPeriod"/>
            </a:pPr>
            <a:r>
              <a:rPr lang="en-US" sz="1600">
                <a:ea typeface="+mn-lt"/>
                <a:cs typeface="+mn-lt"/>
              </a:rPr>
              <a:t>Now, the trained data are tested by supplying separate test set [Fig. 3]</a:t>
            </a:r>
            <a:endParaRPr lang="en-US" sz="1600" dirty="0"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>
                <a:ea typeface="+mn-lt"/>
                <a:cs typeface="+mn-lt"/>
              </a:rPr>
              <a:t>After running the test with the test set, correlation coefficient achieved for anger is 0.6334</a:t>
            </a:r>
            <a:endParaRPr lang="en-US" sz="1600" dirty="0"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>
                <a:ea typeface="+mn-lt"/>
                <a:cs typeface="+mn-lt"/>
              </a:rPr>
              <a:t>Steps 2-5 are repeated for other emotions and results are obtained as follows:</a:t>
            </a:r>
            <a:endParaRPr lang="en-US" sz="1600" dirty="0">
              <a:ea typeface="+mn-lt"/>
              <a:cs typeface="+mn-lt"/>
            </a:endParaRPr>
          </a:p>
          <a:p>
            <a:pPr marL="800100" lvl="1" indent="-342900" algn="just">
              <a:buAutoNum type="arabicPeriod"/>
            </a:pPr>
            <a:r>
              <a:rPr lang="en-US" sz="1600">
                <a:ea typeface="+mn-lt"/>
                <a:cs typeface="+mn-lt"/>
              </a:rPr>
              <a:t>Fear : correlation coefficient= 0.6465</a:t>
            </a:r>
            <a:endParaRPr lang="en-US" sz="1600" dirty="0">
              <a:ea typeface="+mn-lt"/>
              <a:cs typeface="+mn-lt"/>
            </a:endParaRPr>
          </a:p>
          <a:p>
            <a:pPr marL="800100" lvl="1" indent="-342900" algn="just">
              <a:buAutoNum type="arabicPeriod"/>
            </a:pPr>
            <a:r>
              <a:rPr lang="en-US" sz="1600">
                <a:ea typeface="+mn-lt"/>
                <a:cs typeface="+mn-lt"/>
              </a:rPr>
              <a:t>Joy : correlation coefficient= 0.6006</a:t>
            </a:r>
            <a:endParaRPr lang="en-US" sz="1600" dirty="0">
              <a:ea typeface="+mn-lt"/>
              <a:cs typeface="+mn-lt"/>
            </a:endParaRPr>
          </a:p>
          <a:p>
            <a:pPr marL="800100" lvl="1" indent="-342900" algn="just">
              <a:buAutoNum type="arabicPeriod"/>
            </a:pPr>
            <a:r>
              <a:rPr lang="en-US" sz="1600">
                <a:ea typeface="+mn-lt"/>
                <a:cs typeface="+mn-lt"/>
              </a:rPr>
              <a:t>Sadness : correlation coefficient= 0.6955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E30FA7-50C9-4709-AF1C-BB9961DE9AAD}"/>
              </a:ext>
            </a:extLst>
          </p:cNvPr>
          <p:cNvSpPr txBox="1"/>
          <p:nvPr/>
        </p:nvSpPr>
        <p:spPr>
          <a:xfrm>
            <a:off x="7835355" y="3646352"/>
            <a:ext cx="3777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Fig 2: Training of data</a:t>
            </a:r>
          </a:p>
        </p:txBody>
      </p:sp>
      <p:pic>
        <p:nvPicPr>
          <p:cNvPr id="5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7628713-33DE-44BF-BE8E-20F7E9DC9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7" r="46878" b="26604"/>
          <a:stretch/>
        </p:blipFill>
        <p:spPr>
          <a:xfrm>
            <a:off x="8004966" y="982561"/>
            <a:ext cx="3579048" cy="2667921"/>
          </a:xfrm>
          <a:prstGeom prst="rect">
            <a:avLst/>
          </a:prstGeom>
        </p:spPr>
      </p:pic>
      <p:pic>
        <p:nvPicPr>
          <p:cNvPr id="6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786197A-C46D-4A6D-81B2-9D24F27458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44" r="46703" b="12500"/>
          <a:stretch/>
        </p:blipFill>
        <p:spPr>
          <a:xfrm>
            <a:off x="8505780" y="4013960"/>
            <a:ext cx="2687328" cy="2408953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8AF2F936-44D5-4097-AC62-35FBB784D996}"/>
              </a:ext>
            </a:extLst>
          </p:cNvPr>
          <p:cNvSpPr txBox="1"/>
          <p:nvPr/>
        </p:nvSpPr>
        <p:spPr>
          <a:xfrm>
            <a:off x="7556137" y="6420394"/>
            <a:ext cx="487952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Fig 3: Insertion of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7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10307171" cy="690749"/>
          </a:xfrm>
        </p:spPr>
        <p:txBody>
          <a:bodyPr/>
          <a:lstStyle/>
          <a:p>
            <a:r>
              <a:rPr lang="en-US" sz="3600">
                <a:ea typeface="+mj-lt"/>
                <a:cs typeface="+mj-lt"/>
              </a:rPr>
              <a:t>GRU model for additional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229" y="1016000"/>
            <a:ext cx="4601606" cy="5713348"/>
          </a:xfrm>
        </p:spPr>
        <p:txBody>
          <a:bodyPr lIns="109728" tIns="109728" rIns="109728" bIns="91440" anchor="t"/>
          <a:lstStyle/>
          <a:p>
            <a:pPr algn="just"/>
            <a:r>
              <a:rPr lang="en-US" sz="1800"/>
              <a:t>We use </a:t>
            </a:r>
            <a:r>
              <a:rPr lang="en-US" sz="1800" err="1"/>
              <a:t>Keras</a:t>
            </a:r>
            <a:r>
              <a:rPr lang="en-US" sz="1800"/>
              <a:t> to </a:t>
            </a:r>
            <a:r>
              <a:rPr lang="en-US" sz="1800" dirty="0"/>
              <a:t>create a </a:t>
            </a:r>
            <a:r>
              <a:rPr lang="en-US" sz="1800" err="1"/>
              <a:t>Nerual</a:t>
            </a:r>
            <a:r>
              <a:rPr lang="en-US" sz="1800" dirty="0"/>
              <a:t> </a:t>
            </a:r>
            <a:r>
              <a:rPr lang="en-US" sz="1800"/>
              <a:t>Network for each emotion</a:t>
            </a:r>
          </a:p>
          <a:p>
            <a:pPr algn="just"/>
            <a:r>
              <a:rPr lang="en-US" sz="1800"/>
              <a:t>Every Neural network contains one Embedding layer, one Dropout layer, one GRU layer, followed by Dense layer and it's activation[sigmoid].</a:t>
            </a:r>
          </a:p>
          <a:p>
            <a:pPr algn="just"/>
            <a:r>
              <a:rPr lang="en-US" sz="1800"/>
              <a:t>We use GRU, as it is less complex than</a:t>
            </a:r>
            <a:r>
              <a:rPr lang="en-US" sz="1800" dirty="0"/>
              <a:t> LSTM[2 </a:t>
            </a:r>
            <a:r>
              <a:rPr lang="en-US" sz="1800"/>
              <a:t>gates in GRU as compared to three in LSTM</a:t>
            </a:r>
            <a:r>
              <a:rPr lang="en-US" sz="1800" dirty="0"/>
              <a:t>], and </a:t>
            </a:r>
            <a:r>
              <a:rPr lang="en-US" sz="1800"/>
              <a:t>leads to a better performance overall.</a:t>
            </a:r>
          </a:p>
          <a:p>
            <a:pPr algn="just"/>
            <a:r>
              <a:rPr lang="en-US" sz="1800"/>
              <a:t>This is particularly beneficial for shorter sequences.</a:t>
            </a:r>
          </a:p>
          <a:p>
            <a:pPr algn="just"/>
            <a:r>
              <a:rPr lang="en-US" sz="1800"/>
              <a:t>The output of the model is cosidered as the additional attributes. [Fig. 4]</a:t>
            </a:r>
          </a:p>
          <a:p>
            <a:pPr algn="just"/>
            <a:r>
              <a:rPr lang="en-US" sz="1800">
                <a:ea typeface="+mn-lt"/>
                <a:cs typeface="+mn-lt"/>
              </a:rPr>
              <a:t>Similar to the baseline features, the arff files were preprocessed after adding additional features generated from GRU model to the baseline features and opened in weka-&gt; explorer for testing.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551D5A-0C9B-46BF-BD08-496FC1754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7" t="5954" r="44798" b="23485"/>
          <a:stretch/>
        </p:blipFill>
        <p:spPr>
          <a:xfrm>
            <a:off x="7061200" y="1117600"/>
            <a:ext cx="4907289" cy="36522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3E28-81EE-4D87-9141-7DD32893BFCF}"/>
              </a:ext>
            </a:extLst>
          </p:cNvPr>
          <p:cNvSpPr/>
          <p:nvPr/>
        </p:nvSpPr>
        <p:spPr>
          <a:xfrm>
            <a:off x="7203440" y="3815080"/>
            <a:ext cx="1097280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CE36E-A112-4227-BE1E-5809AA823354}"/>
              </a:ext>
            </a:extLst>
          </p:cNvPr>
          <p:cNvSpPr txBox="1"/>
          <p:nvPr/>
        </p:nvSpPr>
        <p:spPr>
          <a:xfrm>
            <a:off x="6905897" y="4865914"/>
            <a:ext cx="487952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Fig 4: Outputs from GRU model added as </a:t>
            </a:r>
            <a:r>
              <a:rPr lang="en-US"/>
              <a:t>additional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7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>
                <a:ea typeface="+mj-lt"/>
                <a:cs typeface="+mj-lt"/>
              </a:rPr>
              <a:t>Final Implementation in weka &amp; Results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E30FA7-50C9-4709-AF1C-BB9961DE9AAD}"/>
              </a:ext>
            </a:extLst>
          </p:cNvPr>
          <p:cNvSpPr txBox="1"/>
          <p:nvPr/>
        </p:nvSpPr>
        <p:spPr>
          <a:xfrm>
            <a:off x="1973035" y="6064432"/>
            <a:ext cx="3777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9" descr="A picture containing text, screenshot, indoor, monitor&#10;&#10;Description automatically generated">
            <a:extLst>
              <a:ext uri="{FF2B5EF4-FFF2-40B4-BE49-F238E27FC236}">
                <a16:creationId xmlns:a16="http://schemas.microsoft.com/office/drawing/2014/main" id="{D3C1D8F6-A9BB-40DC-A64B-0F8E3E60C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0" r="46569" b="26305"/>
          <a:stretch/>
        </p:blipFill>
        <p:spPr>
          <a:xfrm>
            <a:off x="1757680" y="1712595"/>
            <a:ext cx="4754888" cy="3565259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CD4C9DA-8ECB-4609-A5FE-DB17D315EE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88" t="2577" r="47406" b="26546"/>
          <a:stretch/>
        </p:blipFill>
        <p:spPr>
          <a:xfrm>
            <a:off x="6878320" y="1712595"/>
            <a:ext cx="4724404" cy="35347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BE3DFF-1569-41E0-8FBA-513F09B31143}"/>
              </a:ext>
            </a:extLst>
          </p:cNvPr>
          <p:cNvSpPr txBox="1"/>
          <p:nvPr/>
        </p:nvSpPr>
        <p:spPr>
          <a:xfrm>
            <a:off x="1632857" y="5414554"/>
            <a:ext cx="487952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Fig 5: Sample output (Anger)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92814-D0FC-4B42-866A-CE9DA3B57D70}"/>
              </a:ext>
            </a:extLst>
          </p:cNvPr>
          <p:cNvSpPr txBox="1"/>
          <p:nvPr/>
        </p:nvSpPr>
        <p:spPr>
          <a:xfrm>
            <a:off x="6621416" y="5373913"/>
            <a:ext cx="487952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Fig 6: Sample output (Joy)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2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/>
              <a:t>Official result in CodaLab competition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429" y="853440"/>
            <a:ext cx="10342006" cy="1273428"/>
          </a:xfrm>
        </p:spPr>
        <p:txBody>
          <a:bodyPr lIns="109728" tIns="109728" rIns="109728" bIns="91440" anchor="t"/>
          <a:lstStyle/>
          <a:p>
            <a:pPr marL="342900" indent="-342900" algn="just">
              <a:buAutoNum type="arabicPeriod"/>
            </a:pPr>
            <a:r>
              <a:rPr lang="en-US" sz="1800">
                <a:ea typeface="+mn-lt"/>
                <a:cs typeface="+mn-lt"/>
              </a:rPr>
              <a:t>Exact implementation of authors method could not be completed since a major component of the project was removed due to Twitter Copyright issues.</a:t>
            </a:r>
          </a:p>
          <a:p>
            <a:pPr marL="342900" indent="-342900" algn="just">
              <a:buAutoNum type="arabicPeriod"/>
            </a:pPr>
            <a:r>
              <a:rPr lang="en-US" sz="1800">
                <a:ea typeface="+mn-lt"/>
                <a:cs typeface="+mn-lt"/>
              </a:rPr>
              <a:t>The inclusion of additional features generated from GRU model enhanced the predictions manifold </a:t>
            </a:r>
            <a:endParaRPr lang="en-US"/>
          </a:p>
          <a:p>
            <a:pPr marL="342900" indent="-342900" algn="just">
              <a:buAutoNum type="arabicPeriod"/>
            </a:pPr>
            <a:r>
              <a:rPr lang="en-US" sz="1800"/>
              <a:t>As per the guidelines given in the CodaLab official website </a:t>
            </a:r>
            <a:r>
              <a:rPr lang="en-US" sz="1800">
                <a:ea typeface="+mn-lt"/>
                <a:cs typeface="+mn-lt"/>
              </a:rPr>
              <a:t>the txt files with predicted values are uploaded for evaluation.</a:t>
            </a:r>
            <a:endParaRPr lang="en-US" sz="1800" dirty="0"/>
          </a:p>
          <a:p>
            <a:pPr marL="342900" indent="-342900" algn="just">
              <a:buAutoNum type="arabicPeriod"/>
            </a:pPr>
            <a:r>
              <a:rPr lang="en-US" sz="1800"/>
              <a:t>Internationally the submission of "Synapse" is ranked 11th overall [Fig. 9] (</a:t>
            </a:r>
            <a:r>
              <a:rPr lang="en-US" sz="1800">
                <a:ea typeface="+mn-lt"/>
                <a:cs typeface="+mn-lt"/>
              </a:rPr>
              <a:t>https://competitions.codalab.org/competitions/16380#results)</a:t>
            </a:r>
            <a:endParaRPr lang="en-US" sz="1800" dirty="0"/>
          </a:p>
          <a:p>
            <a:pPr marL="342900" indent="-342900" algn="just">
              <a:buAutoNum type="arabicPeriod"/>
            </a:pPr>
            <a:endParaRPr lang="en-US" sz="1800" dirty="0"/>
          </a:p>
          <a:p>
            <a:pPr marL="342900" indent="-342900" algn="just">
              <a:buAutoNum type="arabicPeriod"/>
            </a:pPr>
            <a:endParaRPr lang="en-US" sz="1800" dirty="0"/>
          </a:p>
          <a:p>
            <a:pPr marL="342900" indent="-342900" algn="just">
              <a:buAutoNum type="arabicPeriod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E30FA7-50C9-4709-AF1C-BB9961DE9AAD}"/>
              </a:ext>
            </a:extLst>
          </p:cNvPr>
          <p:cNvSpPr txBox="1"/>
          <p:nvPr/>
        </p:nvSpPr>
        <p:spPr>
          <a:xfrm>
            <a:off x="4706075" y="6420032"/>
            <a:ext cx="3777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Fig 9: Screenshot of result website</a:t>
            </a:r>
            <a:endParaRPr lang="en-US" dirty="0"/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85212D30-9E3C-4FC5-9093-34607C516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20" y="3482207"/>
            <a:ext cx="6035040" cy="2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6052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 Them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6E5C7BF5691F49836180725A9AC50B" ma:contentTypeVersion="6" ma:contentTypeDescription="Create a new document." ma:contentTypeScope="" ma:versionID="bc24f31ec8e2a196586f0a7b0a4b484f">
  <xsd:schema xmlns:xsd="http://www.w3.org/2001/XMLSchema" xmlns:xs="http://www.w3.org/2001/XMLSchema" xmlns:p="http://schemas.microsoft.com/office/2006/metadata/properties" xmlns:ns2="aec282c9-2674-49fe-a3b7-15b9f05baaf5" xmlns:ns3="407d899e-7e4f-4f7e-bc32-6e7eb4c2a7d6" targetNamespace="http://schemas.microsoft.com/office/2006/metadata/properties" ma:root="true" ma:fieldsID="8dd7d39e8baa776a93348134261a8aba" ns2:_="" ns3:_="">
    <xsd:import namespace="aec282c9-2674-49fe-a3b7-15b9f05baaf5"/>
    <xsd:import namespace="407d899e-7e4f-4f7e-bc32-6e7eb4c2a7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c282c9-2674-49fe-a3b7-15b9f05ba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d899e-7e4f-4f7e-bc32-6e7eb4c2a7d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07d899e-7e4f-4f7e-bc32-6e7eb4c2a7d6">
      <UserInfo>
        <DisplayName>RONAK RAMESH CHABUKSWAR</DisplayName>
        <AccountId>12</AccountId>
        <AccountType/>
      </UserInfo>
      <UserInfo>
        <DisplayName>AMIN DHRUVIL RAMESHCHANDRA</DisplayName>
        <AccountId>13</AccountId>
        <AccountType/>
      </UserInfo>
      <UserInfo>
        <DisplayName>NALADALA JESHWANTH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0EAEF51-75F8-4908-B8D8-116C0EEC83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c282c9-2674-49fe-a3b7-15b9f05baaf5"/>
    <ds:schemaRef ds:uri="407d899e-7e4f-4f7e-bc32-6e7eb4c2a7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B39D9F-66E5-4CB3-A656-0D199ECB4F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867247-4D32-4004-AFD4-F7561C33BF6A}">
  <ds:schemaRefs>
    <ds:schemaRef ds:uri="http://schemas.microsoft.com/office/2006/metadata/properties"/>
    <ds:schemaRef ds:uri="http://schemas.microsoft.com/office/infopath/2007/PartnerControls"/>
    <ds:schemaRef ds:uri="407d899e-7e4f-4f7e-bc32-6e7eb4c2a7d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304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GradientVTI</vt:lpstr>
      <vt:lpstr>Emotional Intensity Prediction</vt:lpstr>
      <vt:lpstr>Introduction to the Problem</vt:lpstr>
      <vt:lpstr>Dataset Preparation</vt:lpstr>
      <vt:lpstr>Methods applied by the authors</vt:lpstr>
      <vt:lpstr>Data Preprocessing: to use in weka</vt:lpstr>
      <vt:lpstr>Implementation: Baseline Feature in weka</vt:lpstr>
      <vt:lpstr>GRU model for additional attributes</vt:lpstr>
      <vt:lpstr>Final Implementation in weka &amp; Results</vt:lpstr>
      <vt:lpstr>Official result in CodaLab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PRACHURYYA KAUSHIK 206201002</cp:lastModifiedBy>
  <cp:revision>1142</cp:revision>
  <dcterms:created xsi:type="dcterms:W3CDTF">2021-03-12T14:42:46Z</dcterms:created>
  <dcterms:modified xsi:type="dcterms:W3CDTF">2021-04-20T06:25:09Z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0x010100B66E5C7BF5691F49836180725A9AC50B</vt:lpwstr>
  </property>
</Properties>
</file>