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4"/>
  </p:sldMasterIdLst>
  <p:sldIdLst>
    <p:sldId id="256" r:id="rId5"/>
    <p:sldId id="267" r:id="rId6"/>
    <p:sldId id="271" r:id="rId7"/>
    <p:sldId id="259" r:id="rId8"/>
    <p:sldId id="258" r:id="rId9"/>
    <p:sldId id="260" r:id="rId10"/>
    <p:sldId id="269" r:id="rId11"/>
    <p:sldId id="270" r:id="rId12"/>
    <p:sldId id="268" r:id="rId13"/>
    <p:sldId id="26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674036-E417-473D-AEAB-C627B38EC163}" v="3" dt="2021-03-24T12:13:33.489"/>
    <p1510:client id="{3661B3A8-D395-4D52-AE7B-CB93FB39646F}" v="143" dt="2021-03-21T13:42:34.105"/>
    <p1510:client id="{3A3959C6-AA3C-4856-AEEE-3F45A0C4A2CF}" v="12" dt="2021-03-22T02:18:23.940"/>
    <p1510:client id="{42E06FD2-B0D3-42A2-A328-C51BB48078A3}" v="14" dt="2021-03-12T14:47:02.950"/>
    <p1510:client id="{4985F90B-53A8-40DD-C71D-7D1A7C5DB0FE}" v="672" dt="2021-03-12T16:03:37.828"/>
    <p1510:client id="{535CEDCE-7DE1-4529-AD99-13D564DCA2EB}" v="2100" dt="2021-03-21T17:55:42.463"/>
    <p1510:client id="{6CEF8BC5-9AF7-42CA-BDB8-53142C3C95AE}" v="2" dt="2021-03-24T12:13:29.097"/>
    <p1510:client id="{763327EE-0E0D-47D8-B299-521FB0D6F6A1}" v="32" dt="2021-03-18T12:21:56.896"/>
    <p1510:client id="{7AB1DEFC-FDB7-40DE-9B98-AFCB9A56E38B}" v="9" dt="2021-03-24T10:10:16.059"/>
    <p1510:client id="{8671C265-B0A8-4055-82C6-0A8AF3638390}" v="2" dt="2021-03-24T14:08:06.898"/>
    <p1510:client id="{87FFC594-BE38-401D-ADED-5B056B047F73}" v="3" dt="2021-03-20T13:18:45.448"/>
    <p1510:client id="{9B97A135-E296-4C83-B9D7-F095BFFB54E7}" v="28" dt="2021-03-18T12:50:06.169"/>
    <p1510:client id="{B8467D7C-14B3-4DF2-83C0-B9CB996478B5}" v="51" dt="2021-03-24T12:16:02.880"/>
    <p1510:client id="{CFB92465-9A7C-4981-8600-B36681D3ED81}" v="23" dt="2021-03-21T19:41:29.641"/>
    <p1510:client id="{DBE66709-1342-44ED-B7A5-5980E4AD852F}" v="5" dt="2021-03-24T13:06:10.216"/>
    <p1510:client id="{F78CB3E2-95F0-4A40-B7BB-A149A732A3AF}" v="41" dt="2021-03-23T06:14:47.121"/>
    <p1510:client id="{FD7AF95C-B318-4CD3-81D2-AE58E385F8B7}" v="249" dt="2021-03-23T20:05:18.3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33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nak Chabukswar" userId="U6Wp6Y1WoGUWS8493jUGCFBD25KScNNDo8LNit0nQfo=" providerId="None" clId="Web-{F78CB3E2-95F0-4A40-B7BB-A149A732A3AF}"/>
    <pc:docChg chg="addSld delSld modSld">
      <pc:chgData name="Ronak Chabukswar" userId="U6Wp6Y1WoGUWS8493jUGCFBD25KScNNDo8LNit0nQfo=" providerId="None" clId="Web-{F78CB3E2-95F0-4A40-B7BB-A149A732A3AF}" dt="2021-03-23T06:14:47.121" v="36" actId="1076"/>
      <pc:docMkLst>
        <pc:docMk/>
      </pc:docMkLst>
      <pc:sldChg chg="del">
        <pc:chgData name="Ronak Chabukswar" userId="U6Wp6Y1WoGUWS8493jUGCFBD25KScNNDo8LNit0nQfo=" providerId="None" clId="Web-{F78CB3E2-95F0-4A40-B7BB-A149A732A3AF}" dt="2021-03-23T05:53:04.336" v="0"/>
        <pc:sldMkLst>
          <pc:docMk/>
          <pc:sldMk cId="3527398358" sldId="266"/>
        </pc:sldMkLst>
      </pc:sldChg>
      <pc:sldChg chg="addSp modSp add replId">
        <pc:chgData name="Ronak Chabukswar" userId="U6Wp6Y1WoGUWS8493jUGCFBD25KScNNDo8LNit0nQfo=" providerId="None" clId="Web-{F78CB3E2-95F0-4A40-B7BB-A149A732A3AF}" dt="2021-03-23T06:14:47.121" v="36" actId="1076"/>
        <pc:sldMkLst>
          <pc:docMk/>
          <pc:sldMk cId="2839024137" sldId="268"/>
        </pc:sldMkLst>
        <pc:spChg chg="mod">
          <ac:chgData name="Ronak Chabukswar" userId="U6Wp6Y1WoGUWS8493jUGCFBD25KScNNDo8LNit0nQfo=" providerId="None" clId="Web-{F78CB3E2-95F0-4A40-B7BB-A149A732A3AF}" dt="2021-03-23T05:53:55.009" v="16" actId="20577"/>
          <ac:spMkLst>
            <pc:docMk/>
            <pc:sldMk cId="2839024137" sldId="268"/>
            <ac:spMk id="2" creationId="{471A11EB-428B-4703-85A0-324382D91DBC}"/>
          </ac:spMkLst>
        </pc:spChg>
        <pc:spChg chg="mod">
          <ac:chgData name="Ronak Chabukswar" userId="U6Wp6Y1WoGUWS8493jUGCFBD25KScNNDo8LNit0nQfo=" providerId="None" clId="Web-{F78CB3E2-95F0-4A40-B7BB-A149A732A3AF}" dt="2021-03-23T06:00:04.660" v="21" actId="20577"/>
          <ac:spMkLst>
            <pc:docMk/>
            <pc:sldMk cId="2839024137" sldId="268"/>
            <ac:spMk id="3" creationId="{F8741C3A-EC39-41A0-A415-11CF8B9DDCD9}"/>
          </ac:spMkLst>
        </pc:spChg>
        <pc:picChg chg="add mod">
          <ac:chgData name="Ronak Chabukswar" userId="U6Wp6Y1WoGUWS8493jUGCFBD25KScNNDo8LNit0nQfo=" providerId="None" clId="Web-{F78CB3E2-95F0-4A40-B7BB-A149A732A3AF}" dt="2021-03-23T06:14:04.526" v="30" actId="1076"/>
          <ac:picMkLst>
            <pc:docMk/>
            <pc:sldMk cId="2839024137" sldId="268"/>
            <ac:picMk id="5" creationId="{6558F9DF-6313-41F9-8826-8A10F0A249BD}"/>
          </ac:picMkLst>
        </pc:picChg>
        <pc:picChg chg="add mod">
          <ac:chgData name="Ronak Chabukswar" userId="U6Wp6Y1WoGUWS8493jUGCFBD25KScNNDo8LNit0nQfo=" providerId="None" clId="Web-{F78CB3E2-95F0-4A40-B7BB-A149A732A3AF}" dt="2021-03-23T06:06:55.812" v="27" actId="1076"/>
          <ac:picMkLst>
            <pc:docMk/>
            <pc:sldMk cId="2839024137" sldId="268"/>
            <ac:picMk id="6" creationId="{CDE6CE83-1F7C-4CF0-96EA-2F2F50509A8F}"/>
          </ac:picMkLst>
        </pc:picChg>
        <pc:picChg chg="add mod">
          <ac:chgData name="Ronak Chabukswar" userId="U6Wp6Y1WoGUWS8493jUGCFBD25KScNNDo8LNit0nQfo=" providerId="None" clId="Web-{F78CB3E2-95F0-4A40-B7BB-A149A732A3AF}" dt="2021-03-23T06:14:47.121" v="36" actId="1076"/>
          <ac:picMkLst>
            <pc:docMk/>
            <pc:sldMk cId="2839024137" sldId="268"/>
            <ac:picMk id="7" creationId="{2C5BE0B6-D206-4BEB-9F97-9F23E8378C5F}"/>
          </ac:picMkLst>
        </pc:picChg>
      </pc:sldChg>
    </pc:docChg>
  </pc:docChgLst>
  <pc:docChgLst>
    <pc:chgData name="Prachuryya Kaushik" clId="Web-{3661B3A8-D395-4D52-AE7B-CB93FB39646F}"/>
    <pc:docChg chg="modSld">
      <pc:chgData name="Prachuryya Kaushik" userId="" providerId="" clId="Web-{3661B3A8-D395-4D52-AE7B-CB93FB39646F}" dt="2021-03-21T13:42:34.105" v="142" actId="1076"/>
      <pc:docMkLst>
        <pc:docMk/>
      </pc:docMkLst>
      <pc:sldChg chg="addSp delSp modSp">
        <pc:chgData name="Prachuryya Kaushik" userId="" providerId="" clId="Web-{3661B3A8-D395-4D52-AE7B-CB93FB39646F}" dt="2021-03-21T13:42:34.105" v="142" actId="1076"/>
        <pc:sldMkLst>
          <pc:docMk/>
          <pc:sldMk cId="769349564" sldId="258"/>
        </pc:sldMkLst>
        <pc:spChg chg="del mod">
          <ac:chgData name="Prachuryya Kaushik" userId="" providerId="" clId="Web-{3661B3A8-D395-4D52-AE7B-CB93FB39646F}" dt="2021-03-21T13:32:29.045" v="1"/>
          <ac:spMkLst>
            <pc:docMk/>
            <pc:sldMk cId="769349564" sldId="258"/>
            <ac:spMk id="3" creationId="{F8741C3A-EC39-41A0-A415-11CF8B9DDCD9}"/>
          </ac:spMkLst>
        </pc:spChg>
        <pc:spChg chg="add del mod">
          <ac:chgData name="Prachuryya Kaushik" userId="" providerId="" clId="Web-{3661B3A8-D395-4D52-AE7B-CB93FB39646F}" dt="2021-03-21T13:32:32.154" v="2"/>
          <ac:spMkLst>
            <pc:docMk/>
            <pc:sldMk cId="769349564" sldId="258"/>
            <ac:spMk id="6" creationId="{AEA71896-F572-4DF5-8122-79A6D20D4539}"/>
          </ac:spMkLst>
        </pc:spChg>
        <pc:spChg chg="add mod">
          <ac:chgData name="Prachuryya Kaushik" userId="" providerId="" clId="Web-{3661B3A8-D395-4D52-AE7B-CB93FB39646F}" dt="2021-03-21T13:42:34.105" v="142" actId="1076"/>
          <ac:spMkLst>
            <pc:docMk/>
            <pc:sldMk cId="769349564" sldId="258"/>
            <ac:spMk id="7" creationId="{A76501A6-4F7B-4398-9059-80EEAAB51EB0}"/>
          </ac:spMkLst>
        </pc:spChg>
        <pc:spChg chg="add mod">
          <ac:chgData name="Prachuryya Kaushik" userId="" providerId="" clId="Web-{3661B3A8-D395-4D52-AE7B-CB93FB39646F}" dt="2021-03-21T13:36:28.582" v="67" actId="14100"/>
          <ac:spMkLst>
            <pc:docMk/>
            <pc:sldMk cId="769349564" sldId="258"/>
            <ac:spMk id="8" creationId="{4D8F79D2-BCEB-4485-9E78-E30E9234CD60}"/>
          </ac:spMkLst>
        </pc:spChg>
        <pc:spChg chg="add del mod">
          <ac:chgData name="Prachuryya Kaushik" userId="" providerId="" clId="Web-{3661B3A8-D395-4D52-AE7B-CB93FB39646F}" dt="2021-03-21T13:36:15.128" v="61"/>
          <ac:spMkLst>
            <pc:docMk/>
            <pc:sldMk cId="769349564" sldId="258"/>
            <ac:spMk id="9" creationId="{4F894EA4-9817-4ED1-AAA8-1FA007BFB068}"/>
          </ac:spMkLst>
        </pc:spChg>
        <pc:spChg chg="add del">
          <ac:chgData name="Prachuryya Kaushik" userId="" providerId="" clId="Web-{3661B3A8-D395-4D52-AE7B-CB93FB39646F}" dt="2021-03-21T13:36:16.566" v="62"/>
          <ac:spMkLst>
            <pc:docMk/>
            <pc:sldMk cId="769349564" sldId="258"/>
            <ac:spMk id="10" creationId="{38831EA7-A3ED-438A-A47D-21B43E22CF71}"/>
          </ac:spMkLst>
        </pc:spChg>
        <pc:spChg chg="add del mod">
          <ac:chgData name="Prachuryya Kaushik" userId="" providerId="" clId="Web-{3661B3A8-D395-4D52-AE7B-CB93FB39646F}" dt="2021-03-21T13:36:19.988" v="64"/>
          <ac:spMkLst>
            <pc:docMk/>
            <pc:sldMk cId="769349564" sldId="258"/>
            <ac:spMk id="11" creationId="{0B9353AA-2D81-4C1B-BE5A-3306BC10A527}"/>
          </ac:spMkLst>
        </pc:spChg>
        <pc:spChg chg="add del mod">
          <ac:chgData name="Prachuryya Kaushik" userId="" providerId="" clId="Web-{3661B3A8-D395-4D52-AE7B-CB93FB39646F}" dt="2021-03-21T13:36:19.003" v="63"/>
          <ac:spMkLst>
            <pc:docMk/>
            <pc:sldMk cId="769349564" sldId="258"/>
            <ac:spMk id="12" creationId="{77D10214-29F1-4A50-84D9-49886F511A29}"/>
          </ac:spMkLst>
        </pc:spChg>
        <pc:spChg chg="add mod">
          <ac:chgData name="Prachuryya Kaushik" userId="" providerId="" clId="Web-{3661B3A8-D395-4D52-AE7B-CB93FB39646F}" dt="2021-03-21T13:36:32.504" v="69" actId="1076"/>
          <ac:spMkLst>
            <pc:docMk/>
            <pc:sldMk cId="769349564" sldId="258"/>
            <ac:spMk id="13" creationId="{4BF8712F-471F-4A20-BD43-5677F7ED2E4D}"/>
          </ac:spMkLst>
        </pc:spChg>
        <pc:spChg chg="add mod">
          <ac:chgData name="Prachuryya Kaushik" userId="" providerId="" clId="Web-{3661B3A8-D395-4D52-AE7B-CB93FB39646F}" dt="2021-03-21T13:36:36.847" v="71" actId="1076"/>
          <ac:spMkLst>
            <pc:docMk/>
            <pc:sldMk cId="769349564" sldId="258"/>
            <ac:spMk id="14" creationId="{823A6339-B330-459A-B103-9ECFE2341282}"/>
          </ac:spMkLst>
        </pc:spChg>
        <pc:spChg chg="add mod">
          <ac:chgData name="Prachuryya Kaushik" userId="" providerId="" clId="Web-{3661B3A8-D395-4D52-AE7B-CB93FB39646F}" dt="2021-03-21T13:36:40.988" v="73" actId="1076"/>
          <ac:spMkLst>
            <pc:docMk/>
            <pc:sldMk cId="769349564" sldId="258"/>
            <ac:spMk id="15" creationId="{A68B0BB2-A919-4131-B6B4-295462A25229}"/>
          </ac:spMkLst>
        </pc:spChg>
        <pc:spChg chg="add mod">
          <ac:chgData name="Prachuryya Kaushik" userId="" providerId="" clId="Web-{3661B3A8-D395-4D52-AE7B-CB93FB39646F}" dt="2021-03-21T13:39:21.554" v="86" actId="14100"/>
          <ac:spMkLst>
            <pc:docMk/>
            <pc:sldMk cId="769349564" sldId="258"/>
            <ac:spMk id="16" creationId="{7447F38F-5BAA-453F-85AA-3E8AB424F75F}"/>
          </ac:spMkLst>
        </pc:spChg>
        <pc:spChg chg="add mod">
          <ac:chgData name="Prachuryya Kaushik" userId="" providerId="" clId="Web-{3661B3A8-D395-4D52-AE7B-CB93FB39646F}" dt="2021-03-21T13:39:24.351" v="87" actId="14100"/>
          <ac:spMkLst>
            <pc:docMk/>
            <pc:sldMk cId="769349564" sldId="258"/>
            <ac:spMk id="17" creationId="{48B4D2ED-F679-45C0-B860-CB76C3EC4FB7}"/>
          </ac:spMkLst>
        </pc:spChg>
        <pc:spChg chg="add mod">
          <ac:chgData name="Prachuryya Kaushik" userId="" providerId="" clId="Web-{3661B3A8-D395-4D52-AE7B-CB93FB39646F}" dt="2021-03-21T13:39:26.398" v="88" actId="14100"/>
          <ac:spMkLst>
            <pc:docMk/>
            <pc:sldMk cId="769349564" sldId="258"/>
            <ac:spMk id="18" creationId="{74F18E70-4023-4084-8BE4-76E334230D4E}"/>
          </ac:spMkLst>
        </pc:spChg>
        <pc:spChg chg="add mod">
          <ac:chgData name="Prachuryya Kaushik" userId="" providerId="" clId="Web-{3661B3A8-D395-4D52-AE7B-CB93FB39646F}" dt="2021-03-21T13:39:42.804" v="90"/>
          <ac:spMkLst>
            <pc:docMk/>
            <pc:sldMk cId="769349564" sldId="258"/>
            <ac:spMk id="19" creationId="{B8951AEB-7B33-42E0-9D0E-9B8823E240F3}"/>
          </ac:spMkLst>
        </pc:spChg>
        <pc:spChg chg="add del mod">
          <ac:chgData name="Prachuryya Kaushik" userId="" providerId="" clId="Web-{3661B3A8-D395-4D52-AE7B-CB93FB39646F}" dt="2021-03-21T13:40:03.242" v="103"/>
          <ac:spMkLst>
            <pc:docMk/>
            <pc:sldMk cId="769349564" sldId="258"/>
            <ac:spMk id="20" creationId="{F049A34C-0774-4E18-8602-C0EA6651308C}"/>
          </ac:spMkLst>
        </pc:spChg>
        <pc:spChg chg="add del mod">
          <ac:chgData name="Prachuryya Kaushik" userId="" providerId="" clId="Web-{3661B3A8-D395-4D52-AE7B-CB93FB39646F}" dt="2021-03-21T13:40:04.117" v="104"/>
          <ac:spMkLst>
            <pc:docMk/>
            <pc:sldMk cId="769349564" sldId="258"/>
            <ac:spMk id="21" creationId="{80EDF5E2-3C65-455F-AFB0-C7233FE9C7F5}"/>
          </ac:spMkLst>
        </pc:spChg>
        <pc:spChg chg="add del mod">
          <ac:chgData name="Prachuryya Kaushik" userId="" providerId="" clId="Web-{3661B3A8-D395-4D52-AE7B-CB93FB39646F}" dt="2021-03-21T13:40:04.633" v="105"/>
          <ac:spMkLst>
            <pc:docMk/>
            <pc:sldMk cId="769349564" sldId="258"/>
            <ac:spMk id="22" creationId="{5EDE225D-B83E-4227-A64A-D6F8445E5E26}"/>
          </ac:spMkLst>
        </pc:spChg>
        <pc:spChg chg="add del mod">
          <ac:chgData name="Prachuryya Kaushik" userId="" providerId="" clId="Web-{3661B3A8-D395-4D52-AE7B-CB93FB39646F}" dt="2021-03-21T13:40:05.430" v="106"/>
          <ac:spMkLst>
            <pc:docMk/>
            <pc:sldMk cId="769349564" sldId="258"/>
            <ac:spMk id="23" creationId="{41A117CA-D5C5-428E-98B8-9C129067FA45}"/>
          </ac:spMkLst>
        </pc:spChg>
        <pc:spChg chg="add del mod">
          <ac:chgData name="Prachuryya Kaushik" userId="" providerId="" clId="Web-{3661B3A8-D395-4D52-AE7B-CB93FB39646F}" dt="2021-03-21T13:40:53.509" v="120"/>
          <ac:spMkLst>
            <pc:docMk/>
            <pc:sldMk cId="769349564" sldId="258"/>
            <ac:spMk id="24" creationId="{51233F2E-276A-48C6-B41F-28DE8CD6105B}"/>
          </ac:spMkLst>
        </pc:spChg>
        <pc:spChg chg="add mod">
          <ac:chgData name="Prachuryya Kaushik" userId="" providerId="" clId="Web-{3661B3A8-D395-4D52-AE7B-CB93FB39646F}" dt="2021-03-21T13:40:26.212" v="113" actId="14100"/>
          <ac:spMkLst>
            <pc:docMk/>
            <pc:sldMk cId="769349564" sldId="258"/>
            <ac:spMk id="25" creationId="{C3EF80AE-BB8A-4535-B028-15EC6577209C}"/>
          </ac:spMkLst>
        </pc:spChg>
        <pc:spChg chg="add del">
          <ac:chgData name="Prachuryya Kaushik" userId="" providerId="" clId="Web-{3661B3A8-D395-4D52-AE7B-CB93FB39646F}" dt="2021-03-21T13:40:47.259" v="118"/>
          <ac:spMkLst>
            <pc:docMk/>
            <pc:sldMk cId="769349564" sldId="258"/>
            <ac:spMk id="26" creationId="{65A7EDB4-4CDA-4B12-967E-C71785EEA53A}"/>
          </ac:spMkLst>
        </pc:spChg>
        <pc:spChg chg="add mod">
          <ac:chgData name="Prachuryya Kaushik" userId="" providerId="" clId="Web-{3661B3A8-D395-4D52-AE7B-CB93FB39646F}" dt="2021-03-21T13:41:01.103" v="122" actId="1076"/>
          <ac:spMkLst>
            <pc:docMk/>
            <pc:sldMk cId="769349564" sldId="258"/>
            <ac:spMk id="27" creationId="{BAED6BA8-0BCC-4FB7-8F84-5273B568854C}"/>
          </ac:spMkLst>
        </pc:spChg>
        <pc:spChg chg="add mod">
          <ac:chgData name="Prachuryya Kaushik" userId="" providerId="" clId="Web-{3661B3A8-D395-4D52-AE7B-CB93FB39646F}" dt="2021-03-21T13:41:05.822" v="124" actId="1076"/>
          <ac:spMkLst>
            <pc:docMk/>
            <pc:sldMk cId="769349564" sldId="258"/>
            <ac:spMk id="28" creationId="{166A0411-5D62-4923-A72E-1BEBDF31B003}"/>
          </ac:spMkLst>
        </pc:spChg>
        <pc:spChg chg="add del">
          <ac:chgData name="Prachuryya Kaushik" userId="" providerId="" clId="Web-{3661B3A8-D395-4D52-AE7B-CB93FB39646F}" dt="2021-03-21T13:41:32.166" v="126"/>
          <ac:spMkLst>
            <pc:docMk/>
            <pc:sldMk cId="769349564" sldId="258"/>
            <ac:spMk id="29" creationId="{E54F5F55-81BA-4F99-89B6-DCC02C8ABA33}"/>
          </ac:spMkLst>
        </pc:spChg>
        <pc:cxnChg chg="add mod">
          <ac:chgData name="Prachuryya Kaushik" userId="" providerId="" clId="Web-{3661B3A8-D395-4D52-AE7B-CB93FB39646F}" dt="2021-03-21T13:42:29.980" v="141" actId="14100"/>
          <ac:cxnSpMkLst>
            <pc:docMk/>
            <pc:sldMk cId="769349564" sldId="258"/>
            <ac:cxnSpMk id="30" creationId="{64231084-5DE2-4585-9A03-78572713195C}"/>
          </ac:cxnSpMkLst>
        </pc:cxnChg>
        <pc:cxnChg chg="add mod">
          <ac:chgData name="Prachuryya Kaushik" userId="" providerId="" clId="Web-{3661B3A8-D395-4D52-AE7B-CB93FB39646F}" dt="2021-03-21T13:41:58.370" v="132" actId="14100"/>
          <ac:cxnSpMkLst>
            <pc:docMk/>
            <pc:sldMk cId="769349564" sldId="258"/>
            <ac:cxnSpMk id="31" creationId="{CB281C88-D8E8-4C0E-9F30-87BB69A1E824}"/>
          </ac:cxnSpMkLst>
        </pc:cxnChg>
        <pc:cxnChg chg="add mod">
          <ac:chgData name="Prachuryya Kaushik" userId="" providerId="" clId="Web-{3661B3A8-D395-4D52-AE7B-CB93FB39646F}" dt="2021-03-21T13:42:18.589" v="140" actId="14100"/>
          <ac:cxnSpMkLst>
            <pc:docMk/>
            <pc:sldMk cId="769349564" sldId="258"/>
            <ac:cxnSpMk id="32" creationId="{4473F00F-26A3-4FEB-96C9-06B6F5B0A993}"/>
          </ac:cxnSpMkLst>
        </pc:cxnChg>
        <pc:cxnChg chg="add mod">
          <ac:chgData name="Prachuryya Kaushik" userId="" providerId="" clId="Web-{3661B3A8-D395-4D52-AE7B-CB93FB39646F}" dt="2021-03-21T13:42:14.104" v="138" actId="14100"/>
          <ac:cxnSpMkLst>
            <pc:docMk/>
            <pc:sldMk cId="769349564" sldId="258"/>
            <ac:cxnSpMk id="33" creationId="{627B1B42-90CA-4476-904F-AE0B5D083DB9}"/>
          </ac:cxnSpMkLst>
        </pc:cxnChg>
      </pc:sldChg>
    </pc:docChg>
  </pc:docChgLst>
  <pc:docChgLst>
    <pc:chgData name="Ronak Chabukswar" clId="Web-{B8467D7C-14B3-4DF2-83C0-B9CB996478B5}"/>
    <pc:docChg chg="modSld sldOrd">
      <pc:chgData name="Ronak Chabukswar" userId="" providerId="" clId="Web-{B8467D7C-14B3-4DF2-83C0-B9CB996478B5}" dt="2021-03-24T12:16:11.709" v="52" actId="1076"/>
      <pc:docMkLst>
        <pc:docMk/>
      </pc:docMkLst>
      <pc:sldChg chg="modSp ord">
        <pc:chgData name="Ronak Chabukswar" userId="" providerId="" clId="Web-{B8467D7C-14B3-4DF2-83C0-B9CB996478B5}" dt="2021-03-24T12:13:36.736" v="14" actId="20577"/>
        <pc:sldMkLst>
          <pc:docMk/>
          <pc:sldMk cId="769349564" sldId="258"/>
        </pc:sldMkLst>
        <pc:spChg chg="mod">
          <ac:chgData name="Ronak Chabukswar" userId="" providerId="" clId="Web-{B8467D7C-14B3-4DF2-83C0-B9CB996478B5}" dt="2021-03-24T12:13:36.736" v="14" actId="20577"/>
          <ac:spMkLst>
            <pc:docMk/>
            <pc:sldMk cId="769349564" sldId="258"/>
            <ac:spMk id="2" creationId="{471A11EB-428B-4703-85A0-324382D91DBC}"/>
          </ac:spMkLst>
        </pc:spChg>
      </pc:sldChg>
      <pc:sldChg chg="ord">
        <pc:chgData name="Ronak Chabukswar" userId="" providerId="" clId="Web-{B8467D7C-14B3-4DF2-83C0-B9CB996478B5}" dt="2021-03-24T12:12:17.171" v="1"/>
        <pc:sldMkLst>
          <pc:docMk/>
          <pc:sldMk cId="4008783749" sldId="259"/>
        </pc:sldMkLst>
      </pc:sldChg>
      <pc:sldChg chg="modSp">
        <pc:chgData name="Ronak Chabukswar" userId="" providerId="" clId="Web-{B8467D7C-14B3-4DF2-83C0-B9CB996478B5}" dt="2021-03-24T12:15:28.145" v="35" actId="20577"/>
        <pc:sldMkLst>
          <pc:docMk/>
          <pc:sldMk cId="3357179325" sldId="267"/>
        </pc:sldMkLst>
        <pc:spChg chg="mod">
          <ac:chgData name="Ronak Chabukswar" userId="" providerId="" clId="Web-{B8467D7C-14B3-4DF2-83C0-B9CB996478B5}" dt="2021-03-24T12:15:28.145" v="35" actId="20577"/>
          <ac:spMkLst>
            <pc:docMk/>
            <pc:sldMk cId="3357179325" sldId="267"/>
            <ac:spMk id="2" creationId="{471A11EB-428B-4703-85A0-324382D91DBC}"/>
          </ac:spMkLst>
        </pc:spChg>
      </pc:sldChg>
      <pc:sldChg chg="modSp">
        <pc:chgData name="Ronak Chabukswar" userId="" providerId="" clId="Web-{B8467D7C-14B3-4DF2-83C0-B9CB996478B5}" dt="2021-03-24T12:16:11.709" v="52" actId="1076"/>
        <pc:sldMkLst>
          <pc:docMk/>
          <pc:sldMk cId="3891535198" sldId="271"/>
        </pc:sldMkLst>
        <pc:spChg chg="mod">
          <ac:chgData name="Ronak Chabukswar" userId="" providerId="" clId="Web-{B8467D7C-14B3-4DF2-83C0-B9CB996478B5}" dt="2021-03-24T12:16:00.880" v="50" actId="20577"/>
          <ac:spMkLst>
            <pc:docMk/>
            <pc:sldMk cId="3891535198" sldId="271"/>
            <ac:spMk id="2" creationId="{471A11EB-428B-4703-85A0-324382D91DBC}"/>
          </ac:spMkLst>
        </pc:spChg>
        <pc:graphicFrameChg chg="mod">
          <ac:chgData name="Ronak Chabukswar" userId="" providerId="" clId="Web-{B8467D7C-14B3-4DF2-83C0-B9CB996478B5}" dt="2021-03-24T12:16:11.709" v="52" actId="1076"/>
          <ac:graphicFrameMkLst>
            <pc:docMk/>
            <pc:sldMk cId="3891535198" sldId="271"/>
            <ac:graphicFrameMk id="823" creationId="{38BA80F9-F589-4C9B-AC5F-77668159C494}"/>
          </ac:graphicFrameMkLst>
        </pc:graphicFrameChg>
      </pc:sldChg>
    </pc:docChg>
  </pc:docChgLst>
  <pc:docChgLst>
    <pc:chgData name="jeshwanth chowdary" userId="t84YMZiWPWdB5BFJXvrRdxYgGjcmODmiWBYS8Kg8sk8=" providerId="None" clId="Web-{8671C265-B0A8-4055-82C6-0A8AF3638390}"/>
    <pc:docChg chg="modSld">
      <pc:chgData name="jeshwanth chowdary" userId="t84YMZiWPWdB5BFJXvrRdxYgGjcmODmiWBYS8Kg8sk8=" providerId="None" clId="Web-{8671C265-B0A8-4055-82C6-0A8AF3638390}" dt="2021-03-24T14:08:06.898" v="1" actId="20577"/>
      <pc:docMkLst>
        <pc:docMk/>
      </pc:docMkLst>
      <pc:sldChg chg="modSp">
        <pc:chgData name="jeshwanth chowdary" userId="t84YMZiWPWdB5BFJXvrRdxYgGjcmODmiWBYS8Kg8sk8=" providerId="None" clId="Web-{8671C265-B0A8-4055-82C6-0A8AF3638390}" dt="2021-03-24T14:08:06.898" v="1" actId="20577"/>
        <pc:sldMkLst>
          <pc:docMk/>
          <pc:sldMk cId="172745370" sldId="260"/>
        </pc:sldMkLst>
        <pc:spChg chg="mod">
          <ac:chgData name="jeshwanth chowdary" userId="t84YMZiWPWdB5BFJXvrRdxYgGjcmODmiWBYS8Kg8sk8=" providerId="None" clId="Web-{8671C265-B0A8-4055-82C6-0A8AF3638390}" dt="2021-03-24T14:08:06.898" v="1" actId="20577"/>
          <ac:spMkLst>
            <pc:docMk/>
            <pc:sldMk cId="172745370" sldId="260"/>
            <ac:spMk id="3" creationId="{F8741C3A-EC39-41A0-A415-11CF8B9DDCD9}"/>
          </ac:spMkLst>
        </pc:spChg>
      </pc:sldChg>
    </pc:docChg>
  </pc:docChgLst>
  <pc:docChgLst>
    <pc:chgData name="jeshwanth chowdary" clId="Web-{2B674036-E417-473D-AEAB-C627B38EC163}"/>
    <pc:docChg chg="sldOrd">
      <pc:chgData name="jeshwanth chowdary" userId="" providerId="" clId="Web-{2B674036-E417-473D-AEAB-C627B38EC163}" dt="2021-03-24T12:13:33.489" v="2"/>
      <pc:docMkLst>
        <pc:docMk/>
      </pc:docMkLst>
      <pc:sldChg chg="ord">
        <pc:chgData name="jeshwanth chowdary" userId="" providerId="" clId="Web-{2B674036-E417-473D-AEAB-C627B38EC163}" dt="2021-03-24T12:13:33.489" v="2"/>
        <pc:sldMkLst>
          <pc:docMk/>
          <pc:sldMk cId="4008783749" sldId="259"/>
        </pc:sldMkLst>
      </pc:sldChg>
      <pc:sldChg chg="ord">
        <pc:chgData name="jeshwanth chowdary" userId="" providerId="" clId="Web-{2B674036-E417-473D-AEAB-C627B38EC163}" dt="2021-03-24T12:05:01.291" v="1"/>
        <pc:sldMkLst>
          <pc:docMk/>
          <pc:sldMk cId="3891535198" sldId="271"/>
        </pc:sldMkLst>
      </pc:sldChg>
    </pc:docChg>
  </pc:docChgLst>
  <pc:docChgLst>
    <pc:chgData name="Dhruvil Amin" clId="Web-{7AB1DEFC-FDB7-40DE-9B98-AFCB9A56E38B}"/>
    <pc:docChg chg="modSld">
      <pc:chgData name="Dhruvil Amin" userId="" providerId="" clId="Web-{7AB1DEFC-FDB7-40DE-9B98-AFCB9A56E38B}" dt="2021-03-24T10:10:16.059" v="8" actId="20577"/>
      <pc:docMkLst>
        <pc:docMk/>
      </pc:docMkLst>
      <pc:sldChg chg="modSp">
        <pc:chgData name="Dhruvil Amin" userId="" providerId="" clId="Web-{7AB1DEFC-FDB7-40DE-9B98-AFCB9A56E38B}" dt="2021-03-24T10:10:16.059" v="8" actId="20577"/>
        <pc:sldMkLst>
          <pc:docMk/>
          <pc:sldMk cId="1388324242" sldId="270"/>
        </pc:sldMkLst>
        <pc:spChg chg="mod">
          <ac:chgData name="Dhruvil Amin" userId="" providerId="" clId="Web-{7AB1DEFC-FDB7-40DE-9B98-AFCB9A56E38B}" dt="2021-03-24T10:10:16.059" v="8" actId="20577"/>
          <ac:spMkLst>
            <pc:docMk/>
            <pc:sldMk cId="1388324242" sldId="270"/>
            <ac:spMk id="3" creationId="{F8741C3A-EC39-41A0-A415-11CF8B9DDCD9}"/>
          </ac:spMkLst>
        </pc:spChg>
      </pc:sldChg>
    </pc:docChg>
  </pc:docChgLst>
  <pc:docChgLst>
    <pc:chgData name="Ronak Chabukswar" clId="Web-{FD7AF95C-B318-4CD3-81D2-AE58E385F8B7}"/>
    <pc:docChg chg="addSld modSld sldOrd">
      <pc:chgData name="Ronak Chabukswar" userId="" providerId="" clId="Web-{FD7AF95C-B318-4CD3-81D2-AE58E385F8B7}" dt="2021-03-23T20:05:32.673" v="258" actId="1076"/>
      <pc:docMkLst>
        <pc:docMk/>
      </pc:docMkLst>
      <pc:sldChg chg="addSp delSp modSp">
        <pc:chgData name="Ronak Chabukswar" userId="" providerId="" clId="Web-{FD7AF95C-B318-4CD3-81D2-AE58E385F8B7}" dt="2021-03-23T20:05:32.673" v="258" actId="1076"/>
        <pc:sldMkLst>
          <pc:docMk/>
          <pc:sldMk cId="3357179325" sldId="267"/>
        </pc:sldMkLst>
        <pc:graphicFrameChg chg="add del mod modGraphic">
          <ac:chgData name="Ronak Chabukswar" userId="" providerId="" clId="Web-{FD7AF95C-B318-4CD3-81D2-AE58E385F8B7}" dt="2021-03-23T20:05:32.673" v="258" actId="1076"/>
          <ac:graphicFrameMkLst>
            <pc:docMk/>
            <pc:sldMk cId="3357179325" sldId="267"/>
            <ac:graphicFrameMk id="3" creationId="{ABD47FD5-3155-4756-AF2A-0B61DC7B1A19}"/>
          </ac:graphicFrameMkLst>
        </pc:graphicFrameChg>
        <pc:graphicFrameChg chg="add del mod modGraphic">
          <ac:chgData name="Ronak Chabukswar" userId="" providerId="" clId="Web-{FD7AF95C-B318-4CD3-81D2-AE58E385F8B7}" dt="2021-03-23T19:55:39.116" v="77"/>
          <ac:graphicFrameMkLst>
            <pc:docMk/>
            <pc:sldMk cId="3357179325" sldId="267"/>
            <ac:graphicFrameMk id="428" creationId="{FAECC657-A607-477A-86D1-B8362CFA86B8}"/>
          </ac:graphicFrameMkLst>
        </pc:graphicFrameChg>
        <pc:graphicFrameChg chg="add mod modGraphic">
          <ac:chgData name="Ronak Chabukswar" userId="" providerId="" clId="Web-{FD7AF95C-B318-4CD3-81D2-AE58E385F8B7}" dt="2021-03-23T20:05:29.204" v="257" actId="1076"/>
          <ac:graphicFrameMkLst>
            <pc:docMk/>
            <pc:sldMk cId="3357179325" sldId="267"/>
            <ac:graphicFrameMk id="438" creationId="{EA51953F-7BFE-4AD2-BC00-089FF03E308C}"/>
          </ac:graphicFrameMkLst>
        </pc:graphicFrameChg>
        <pc:graphicFrameChg chg="add del mod modGraphic">
          <ac:chgData name="Ronak Chabukswar" userId="" providerId="" clId="Web-{FD7AF95C-B318-4CD3-81D2-AE58E385F8B7}" dt="2021-03-23T20:05:18.329" v="256"/>
          <ac:graphicFrameMkLst>
            <pc:docMk/>
            <pc:sldMk cId="3357179325" sldId="267"/>
            <ac:graphicFrameMk id="823" creationId="{38BA80F9-F589-4C9B-AC5F-77668159C494}"/>
          </ac:graphicFrameMkLst>
        </pc:graphicFrameChg>
      </pc:sldChg>
      <pc:sldChg chg="addSp delSp modSp">
        <pc:chgData name="Ronak Chabukswar" userId="" providerId="" clId="Web-{FD7AF95C-B318-4CD3-81D2-AE58E385F8B7}" dt="2021-03-23T19:24:23.549" v="31" actId="1076"/>
        <pc:sldMkLst>
          <pc:docMk/>
          <pc:sldMk cId="2839024137" sldId="268"/>
        </pc:sldMkLst>
        <pc:picChg chg="del">
          <ac:chgData name="Ronak Chabukswar" userId="" providerId="" clId="Web-{FD7AF95C-B318-4CD3-81D2-AE58E385F8B7}" dt="2021-03-23T19:20:11.668" v="19"/>
          <ac:picMkLst>
            <pc:docMk/>
            <pc:sldMk cId="2839024137" sldId="268"/>
            <ac:picMk id="5" creationId="{6558F9DF-6313-41F9-8826-8A10F0A249BD}"/>
          </ac:picMkLst>
        </pc:picChg>
        <pc:picChg chg="del">
          <ac:chgData name="Ronak Chabukswar" userId="" providerId="" clId="Web-{FD7AF95C-B318-4CD3-81D2-AE58E385F8B7}" dt="2021-03-23T19:20:13.933" v="21"/>
          <ac:picMkLst>
            <pc:docMk/>
            <pc:sldMk cId="2839024137" sldId="268"/>
            <ac:picMk id="6" creationId="{CDE6CE83-1F7C-4CF0-96EA-2F2F50509A8F}"/>
          </ac:picMkLst>
        </pc:picChg>
        <pc:picChg chg="del">
          <ac:chgData name="Ronak Chabukswar" userId="" providerId="" clId="Web-{FD7AF95C-B318-4CD3-81D2-AE58E385F8B7}" dt="2021-03-23T19:20:12.793" v="20"/>
          <ac:picMkLst>
            <pc:docMk/>
            <pc:sldMk cId="2839024137" sldId="268"/>
            <ac:picMk id="7" creationId="{2C5BE0B6-D206-4BEB-9F97-9F23E8378C5F}"/>
          </ac:picMkLst>
        </pc:picChg>
        <pc:picChg chg="add mod">
          <ac:chgData name="Ronak Chabukswar" userId="" providerId="" clId="Web-{FD7AF95C-B318-4CD3-81D2-AE58E385F8B7}" dt="2021-03-23T19:20:54.215" v="24" actId="14100"/>
          <ac:picMkLst>
            <pc:docMk/>
            <pc:sldMk cId="2839024137" sldId="268"/>
            <ac:picMk id="8" creationId="{3CBE9131-BDAC-47D8-8B8C-58C646188EC8}"/>
          </ac:picMkLst>
        </pc:picChg>
        <pc:picChg chg="add mod">
          <ac:chgData name="Ronak Chabukswar" userId="" providerId="" clId="Web-{FD7AF95C-B318-4CD3-81D2-AE58E385F8B7}" dt="2021-03-23T19:21:50.764" v="27" actId="14100"/>
          <ac:picMkLst>
            <pc:docMk/>
            <pc:sldMk cId="2839024137" sldId="268"/>
            <ac:picMk id="9" creationId="{9C30C990-16BF-4870-8855-136BBA954134}"/>
          </ac:picMkLst>
        </pc:picChg>
        <pc:picChg chg="add mod">
          <ac:chgData name="Ronak Chabukswar" userId="" providerId="" clId="Web-{FD7AF95C-B318-4CD3-81D2-AE58E385F8B7}" dt="2021-03-23T19:24:23.549" v="31" actId="1076"/>
          <ac:picMkLst>
            <pc:docMk/>
            <pc:sldMk cId="2839024137" sldId="268"/>
            <ac:picMk id="10" creationId="{9EEBAAAC-6CF1-4A83-8578-FD35C3849F99}"/>
          </ac:picMkLst>
        </pc:picChg>
      </pc:sldChg>
      <pc:sldChg chg="addSp delSp modSp add ord replId">
        <pc:chgData name="Ronak Chabukswar" userId="" providerId="" clId="Web-{FD7AF95C-B318-4CD3-81D2-AE58E385F8B7}" dt="2021-03-23T19:02:43.969" v="17" actId="1076"/>
        <pc:sldMkLst>
          <pc:docMk/>
          <pc:sldMk cId="655150492" sldId="269"/>
        </pc:sldMkLst>
        <pc:spChg chg="mod">
          <ac:chgData name="Ronak Chabukswar" userId="" providerId="" clId="Web-{FD7AF95C-B318-4CD3-81D2-AE58E385F8B7}" dt="2021-03-23T18:28:21.203" v="9" actId="20577"/>
          <ac:spMkLst>
            <pc:docMk/>
            <pc:sldMk cId="655150492" sldId="269"/>
            <ac:spMk id="3" creationId="{F8741C3A-EC39-41A0-A415-11CF8B9DDCD9}"/>
          </ac:spMkLst>
        </pc:spChg>
        <pc:picChg chg="del">
          <ac:chgData name="Ronak Chabukswar" userId="" providerId="" clId="Web-{FD7AF95C-B318-4CD3-81D2-AE58E385F8B7}" dt="2021-03-23T18:28:23.859" v="10"/>
          <ac:picMkLst>
            <pc:docMk/>
            <pc:sldMk cId="655150492" sldId="269"/>
            <ac:picMk id="5" creationId="{6558F9DF-6313-41F9-8826-8A10F0A249BD}"/>
          </ac:picMkLst>
        </pc:picChg>
        <pc:picChg chg="add mod">
          <ac:chgData name="Ronak Chabukswar" userId="" providerId="" clId="Web-{FD7AF95C-B318-4CD3-81D2-AE58E385F8B7}" dt="2021-03-23T19:02:43.969" v="17" actId="1076"/>
          <ac:picMkLst>
            <pc:docMk/>
            <pc:sldMk cId="655150492" sldId="269"/>
            <ac:picMk id="5" creationId="{6E3835C2-4D39-4F0E-8362-EAEAAB26C395}"/>
          </ac:picMkLst>
        </pc:picChg>
        <pc:picChg chg="del">
          <ac:chgData name="Ronak Chabukswar" userId="" providerId="" clId="Web-{FD7AF95C-B318-4CD3-81D2-AE58E385F8B7}" dt="2021-03-23T18:28:28.015" v="12"/>
          <ac:picMkLst>
            <pc:docMk/>
            <pc:sldMk cId="655150492" sldId="269"/>
            <ac:picMk id="6" creationId="{CDE6CE83-1F7C-4CF0-96EA-2F2F50509A8F}"/>
          </ac:picMkLst>
        </pc:picChg>
        <pc:picChg chg="del">
          <ac:chgData name="Ronak Chabukswar" userId="" providerId="" clId="Web-{FD7AF95C-B318-4CD3-81D2-AE58E385F8B7}" dt="2021-03-23T18:28:25.859" v="11"/>
          <ac:picMkLst>
            <pc:docMk/>
            <pc:sldMk cId="655150492" sldId="269"/>
            <ac:picMk id="7" creationId="{2C5BE0B6-D206-4BEB-9F97-9F23E8378C5F}"/>
          </ac:picMkLst>
        </pc:picChg>
      </pc:sldChg>
      <pc:sldChg chg="modSp add replId">
        <pc:chgData name="Ronak Chabukswar" userId="" providerId="" clId="Web-{FD7AF95C-B318-4CD3-81D2-AE58E385F8B7}" dt="2021-03-23T19:03:26.423" v="18" actId="1076"/>
        <pc:sldMkLst>
          <pc:docMk/>
          <pc:sldMk cId="1388324242" sldId="270"/>
        </pc:sldMkLst>
        <pc:picChg chg="mod">
          <ac:chgData name="Ronak Chabukswar" userId="" providerId="" clId="Web-{FD7AF95C-B318-4CD3-81D2-AE58E385F8B7}" dt="2021-03-23T19:03:26.423" v="18" actId="1076"/>
          <ac:picMkLst>
            <pc:docMk/>
            <pc:sldMk cId="1388324242" sldId="270"/>
            <ac:picMk id="6" creationId="{CDE6CE83-1F7C-4CF0-96EA-2F2F50509A8F}"/>
          </ac:picMkLst>
        </pc:picChg>
      </pc:sldChg>
      <pc:sldChg chg="delSp modSp add replId">
        <pc:chgData name="Ronak Chabukswar" userId="" providerId="" clId="Web-{FD7AF95C-B318-4CD3-81D2-AE58E385F8B7}" dt="2021-03-23T20:05:12.095" v="255" actId="1076"/>
        <pc:sldMkLst>
          <pc:docMk/>
          <pc:sldMk cId="3891535198" sldId="271"/>
        </pc:sldMkLst>
        <pc:graphicFrameChg chg="del">
          <ac:chgData name="Ronak Chabukswar" userId="" providerId="" clId="Web-{FD7AF95C-B318-4CD3-81D2-AE58E385F8B7}" dt="2021-03-23T20:04:48.829" v="252"/>
          <ac:graphicFrameMkLst>
            <pc:docMk/>
            <pc:sldMk cId="3891535198" sldId="271"/>
            <ac:graphicFrameMk id="3" creationId="{ABD47FD5-3155-4756-AF2A-0B61DC7B1A19}"/>
          </ac:graphicFrameMkLst>
        </pc:graphicFrameChg>
        <pc:graphicFrameChg chg="del">
          <ac:chgData name="Ronak Chabukswar" userId="" providerId="" clId="Web-{FD7AF95C-B318-4CD3-81D2-AE58E385F8B7}" dt="2021-03-23T20:04:47.626" v="251"/>
          <ac:graphicFrameMkLst>
            <pc:docMk/>
            <pc:sldMk cId="3891535198" sldId="271"/>
            <ac:graphicFrameMk id="438" creationId="{EA51953F-7BFE-4AD2-BC00-089FF03E308C}"/>
          </ac:graphicFrameMkLst>
        </pc:graphicFrameChg>
        <pc:graphicFrameChg chg="mod">
          <ac:chgData name="Ronak Chabukswar" userId="" providerId="" clId="Web-{FD7AF95C-B318-4CD3-81D2-AE58E385F8B7}" dt="2021-03-23T20:05:12.095" v="255" actId="1076"/>
          <ac:graphicFrameMkLst>
            <pc:docMk/>
            <pc:sldMk cId="3891535198" sldId="271"/>
            <ac:graphicFrameMk id="823" creationId="{38BA80F9-F589-4C9B-AC5F-77668159C494}"/>
          </ac:graphicFrameMkLst>
        </pc:graphicFrameChg>
      </pc:sldChg>
    </pc:docChg>
  </pc:docChgLst>
  <pc:docChgLst>
    <pc:chgData name="Ronak Chabukswar" clId="Web-{9B97A135-E296-4C83-B9D7-F095BFFB54E7}"/>
    <pc:docChg chg="modSld">
      <pc:chgData name="Ronak Chabukswar" userId="" providerId="" clId="Web-{9B97A135-E296-4C83-B9D7-F095BFFB54E7}" dt="2021-03-18T12:50:06.169" v="27" actId="20577"/>
      <pc:docMkLst>
        <pc:docMk/>
      </pc:docMkLst>
      <pc:sldChg chg="modSp">
        <pc:chgData name="Ronak Chabukswar" userId="" providerId="" clId="Web-{9B97A135-E296-4C83-B9D7-F095BFFB54E7}" dt="2021-03-18T12:50:06.169" v="27" actId="20577"/>
        <pc:sldMkLst>
          <pc:docMk/>
          <pc:sldMk cId="4008783749" sldId="259"/>
        </pc:sldMkLst>
        <pc:spChg chg="mod">
          <ac:chgData name="Ronak Chabukswar" userId="" providerId="" clId="Web-{9B97A135-E296-4C83-B9D7-F095BFFB54E7}" dt="2021-03-18T12:50:06.169" v="27" actId="20577"/>
          <ac:spMkLst>
            <pc:docMk/>
            <pc:sldMk cId="4008783749" sldId="259"/>
            <ac:spMk id="3" creationId="{F8741C3A-EC39-41A0-A415-11CF8B9DDCD9}"/>
          </ac:spMkLst>
        </pc:spChg>
      </pc:sldChg>
    </pc:docChg>
  </pc:docChgLst>
  <pc:docChgLst>
    <pc:chgData name="Prachuryya Kaushik" clId="Web-{3A3959C6-AA3C-4856-AEEE-3F45A0C4A2CF}"/>
    <pc:docChg chg="addSld modSld sldOrd">
      <pc:chgData name="Prachuryya Kaushik" userId="" providerId="" clId="Web-{3A3959C6-AA3C-4856-AEEE-3F45A0C4A2CF}" dt="2021-03-22T02:18:23.940" v="10"/>
      <pc:docMkLst>
        <pc:docMk/>
      </pc:docMkLst>
      <pc:sldChg chg="addSp delSp modSp add ord replId">
        <pc:chgData name="Prachuryya Kaushik" userId="" providerId="" clId="Web-{3A3959C6-AA3C-4856-AEEE-3F45A0C4A2CF}" dt="2021-03-22T02:18:23.940" v="10"/>
        <pc:sldMkLst>
          <pc:docMk/>
          <pc:sldMk cId="3357179325" sldId="267"/>
        </pc:sldMkLst>
        <pc:spChg chg="mod">
          <ac:chgData name="Prachuryya Kaushik" userId="" providerId="" clId="Web-{3A3959C6-AA3C-4856-AEEE-3F45A0C4A2CF}" dt="2021-03-22T02:18:16.377" v="8" actId="20577"/>
          <ac:spMkLst>
            <pc:docMk/>
            <pc:sldMk cId="3357179325" sldId="267"/>
            <ac:spMk id="2" creationId="{471A11EB-428B-4703-85A0-324382D91DBC}"/>
          </ac:spMkLst>
        </pc:spChg>
        <pc:spChg chg="del">
          <ac:chgData name="Prachuryya Kaushik" userId="" providerId="" clId="Web-{3A3959C6-AA3C-4856-AEEE-3F45A0C4A2CF}" dt="2021-03-22T02:18:20.471" v="9"/>
          <ac:spMkLst>
            <pc:docMk/>
            <pc:sldMk cId="3357179325" sldId="267"/>
            <ac:spMk id="3" creationId="{F8741C3A-EC39-41A0-A415-11CF8B9DDCD9}"/>
          </ac:spMkLst>
        </pc:spChg>
        <pc:spChg chg="add del mod">
          <ac:chgData name="Prachuryya Kaushik" userId="" providerId="" clId="Web-{3A3959C6-AA3C-4856-AEEE-3F45A0C4A2CF}" dt="2021-03-22T02:18:23.940" v="10"/>
          <ac:spMkLst>
            <pc:docMk/>
            <pc:sldMk cId="3357179325" sldId="267"/>
            <ac:spMk id="6" creationId="{3C5488EF-4699-4E14-9405-8797DD0B8ED8}"/>
          </ac:spMkLst>
        </pc:spChg>
      </pc:sldChg>
    </pc:docChg>
  </pc:docChgLst>
  <pc:docChgLst>
    <pc:chgData name="Prachuryya Kaushik" clId="Web-{87FFC594-BE38-401D-ADED-5B056B047F73}"/>
    <pc:docChg chg="modSld">
      <pc:chgData name="Prachuryya Kaushik" userId="" providerId="" clId="Web-{87FFC594-BE38-401D-ADED-5B056B047F73}" dt="2021-03-20T13:18:45.448" v="2" actId="14100"/>
      <pc:docMkLst>
        <pc:docMk/>
      </pc:docMkLst>
      <pc:sldChg chg="modSp">
        <pc:chgData name="Prachuryya Kaushik" userId="" providerId="" clId="Web-{87FFC594-BE38-401D-ADED-5B056B047F73}" dt="2021-03-20T13:18:45.448" v="2" actId="14100"/>
        <pc:sldMkLst>
          <pc:docMk/>
          <pc:sldMk cId="109857222" sldId="256"/>
        </pc:sldMkLst>
        <pc:spChg chg="mod">
          <ac:chgData name="Prachuryya Kaushik" userId="" providerId="" clId="Web-{87FFC594-BE38-401D-ADED-5B056B047F73}" dt="2021-03-20T13:18:45.448" v="2" actId="14100"/>
          <ac:spMkLst>
            <pc:docMk/>
            <pc:sldMk cId="109857222" sldId="256"/>
            <ac:spMk id="2" creationId="{00000000-0000-0000-0000-000000000000}"/>
          </ac:spMkLst>
        </pc:spChg>
      </pc:sldChg>
    </pc:docChg>
  </pc:docChgLst>
  <pc:docChgLst>
    <pc:chgData name="Prachuryya Kaushik" clId="Web-{DBE66709-1342-44ED-B7A5-5980E4AD852F}"/>
    <pc:docChg chg="delSld modSld">
      <pc:chgData name="Prachuryya Kaushik" userId="" providerId="" clId="Web-{DBE66709-1342-44ED-B7A5-5980E4AD852F}" dt="2021-03-24T13:06:10.216" v="4" actId="14100"/>
      <pc:docMkLst>
        <pc:docMk/>
      </pc:docMkLst>
      <pc:sldChg chg="modSp">
        <pc:chgData name="Prachuryya Kaushik" userId="" providerId="" clId="Web-{DBE66709-1342-44ED-B7A5-5980E4AD852F}" dt="2021-03-24T13:06:10.216" v="4" actId="14100"/>
        <pc:sldMkLst>
          <pc:docMk/>
          <pc:sldMk cId="769349564" sldId="258"/>
        </pc:sldMkLst>
        <pc:cxnChg chg="mod">
          <ac:chgData name="Prachuryya Kaushik" userId="" providerId="" clId="Web-{DBE66709-1342-44ED-B7A5-5980E4AD852F}" dt="2021-03-24T13:06:10.216" v="4" actId="14100"/>
          <ac:cxnSpMkLst>
            <pc:docMk/>
            <pc:sldMk cId="769349564" sldId="258"/>
            <ac:cxnSpMk id="32" creationId="{4473F00F-26A3-4FEB-96C9-06B6F5B0A993}"/>
          </ac:cxnSpMkLst>
        </pc:cxnChg>
      </pc:sldChg>
      <pc:sldChg chg="del">
        <pc:chgData name="Prachuryya Kaushik" userId="" providerId="" clId="Web-{DBE66709-1342-44ED-B7A5-5980E4AD852F}" dt="2021-03-24T12:36:55.702" v="3"/>
        <pc:sldMkLst>
          <pc:docMk/>
          <pc:sldMk cId="407406747" sldId="261"/>
        </pc:sldMkLst>
      </pc:sldChg>
      <pc:sldChg chg="del">
        <pc:chgData name="Prachuryya Kaushik" userId="" providerId="" clId="Web-{DBE66709-1342-44ED-B7A5-5980E4AD852F}" dt="2021-03-24T12:36:55.702" v="2"/>
        <pc:sldMkLst>
          <pc:docMk/>
          <pc:sldMk cId="3623419825" sldId="262"/>
        </pc:sldMkLst>
      </pc:sldChg>
      <pc:sldChg chg="del">
        <pc:chgData name="Prachuryya Kaushik" userId="" providerId="" clId="Web-{DBE66709-1342-44ED-B7A5-5980E4AD852F}" dt="2021-03-24T12:36:55.702" v="0"/>
        <pc:sldMkLst>
          <pc:docMk/>
          <pc:sldMk cId="1493160586" sldId="263"/>
        </pc:sldMkLst>
      </pc:sldChg>
      <pc:sldChg chg="del">
        <pc:chgData name="Prachuryya Kaushik" userId="" providerId="" clId="Web-{DBE66709-1342-44ED-B7A5-5980E4AD852F}" dt="2021-03-24T12:36:55.702" v="1"/>
        <pc:sldMkLst>
          <pc:docMk/>
          <pc:sldMk cId="1626430074" sldId="265"/>
        </pc:sldMkLst>
      </pc:sldChg>
    </pc:docChg>
  </pc:docChgLst>
  <pc:docChgLst>
    <pc:chgData name="Ronak Chabukswar" clId="Web-{763327EE-0E0D-47D8-B299-521FB0D6F6A1}"/>
    <pc:docChg chg="modSld">
      <pc:chgData name="Ronak Chabukswar" userId="" providerId="" clId="Web-{763327EE-0E0D-47D8-B299-521FB0D6F6A1}" dt="2021-03-18T12:21:56.364" v="30" actId="20577"/>
      <pc:docMkLst>
        <pc:docMk/>
      </pc:docMkLst>
      <pc:sldChg chg="modSp">
        <pc:chgData name="Ronak Chabukswar" userId="" providerId="" clId="Web-{763327EE-0E0D-47D8-B299-521FB0D6F6A1}" dt="2021-03-18T12:21:56.364" v="30" actId="20577"/>
        <pc:sldMkLst>
          <pc:docMk/>
          <pc:sldMk cId="4008783749" sldId="259"/>
        </pc:sldMkLst>
        <pc:spChg chg="mod">
          <ac:chgData name="Ronak Chabukswar" userId="" providerId="" clId="Web-{763327EE-0E0D-47D8-B299-521FB0D6F6A1}" dt="2021-03-18T12:21:56.364" v="30" actId="20577"/>
          <ac:spMkLst>
            <pc:docMk/>
            <pc:sldMk cId="4008783749" sldId="259"/>
            <ac:spMk id="3" creationId="{F8741C3A-EC39-41A0-A415-11CF8B9DDCD9}"/>
          </ac:spMkLst>
        </pc:spChg>
      </pc:sldChg>
    </pc:docChg>
  </pc:docChgLst>
  <pc:docChgLst>
    <pc:chgData name="Prachuryya Kaushik" clId="Web-{535CEDCE-7DE1-4529-AD99-13D564DCA2EB}"/>
    <pc:docChg chg="addSld delSld modSld">
      <pc:chgData name="Prachuryya Kaushik" userId="" providerId="" clId="Web-{535CEDCE-7DE1-4529-AD99-13D564DCA2EB}" dt="2021-03-21T17:55:42.463" v="2059" actId="20577"/>
      <pc:docMkLst>
        <pc:docMk/>
      </pc:docMkLst>
      <pc:sldChg chg="addSp delSp modSp">
        <pc:chgData name="Prachuryya Kaushik" userId="" providerId="" clId="Web-{535CEDCE-7DE1-4529-AD99-13D564DCA2EB}" dt="2021-03-21T15:41:26.137" v="398" actId="20577"/>
        <pc:sldMkLst>
          <pc:docMk/>
          <pc:sldMk cId="769349564" sldId="258"/>
        </pc:sldMkLst>
        <pc:spChg chg="mod">
          <ac:chgData name="Prachuryya Kaushik" userId="" providerId="" clId="Web-{535CEDCE-7DE1-4529-AD99-13D564DCA2EB}" dt="2021-03-21T15:41:26.137" v="398" actId="20577"/>
          <ac:spMkLst>
            <pc:docMk/>
            <pc:sldMk cId="769349564" sldId="258"/>
            <ac:spMk id="2" creationId="{471A11EB-428B-4703-85A0-324382D91DBC}"/>
          </ac:spMkLst>
        </pc:spChg>
        <pc:spChg chg="add mod">
          <ac:chgData name="Prachuryya Kaushik" userId="" providerId="" clId="Web-{535CEDCE-7DE1-4529-AD99-13D564DCA2EB}" dt="2021-03-21T15:14:40.247" v="68" actId="14100"/>
          <ac:spMkLst>
            <pc:docMk/>
            <pc:sldMk cId="769349564" sldId="258"/>
            <ac:spMk id="3" creationId="{DB682BE0-A16B-4EE4-A16A-98560B223940}"/>
          </ac:spMkLst>
        </pc:spChg>
        <pc:spChg chg="mod">
          <ac:chgData name="Prachuryya Kaushik" userId="" providerId="" clId="Web-{535CEDCE-7DE1-4529-AD99-13D564DCA2EB}" dt="2021-03-21T15:23:57.445" v="243" actId="1076"/>
          <ac:spMkLst>
            <pc:docMk/>
            <pc:sldMk cId="769349564" sldId="258"/>
            <ac:spMk id="8" creationId="{4D8F79D2-BCEB-4485-9E78-E30E9234CD60}"/>
          </ac:spMkLst>
        </pc:spChg>
        <pc:spChg chg="mod">
          <ac:chgData name="Prachuryya Kaushik" userId="" providerId="" clId="Web-{535CEDCE-7DE1-4529-AD99-13D564DCA2EB}" dt="2021-03-21T15:24:10.101" v="245" actId="14100"/>
          <ac:spMkLst>
            <pc:docMk/>
            <pc:sldMk cId="769349564" sldId="258"/>
            <ac:spMk id="13" creationId="{4BF8712F-471F-4A20-BD43-5677F7ED2E4D}"/>
          </ac:spMkLst>
        </pc:spChg>
        <pc:spChg chg="mod">
          <ac:chgData name="Prachuryya Kaushik" userId="" providerId="" clId="Web-{535CEDCE-7DE1-4529-AD99-13D564DCA2EB}" dt="2021-03-21T15:20:58.926" v="187" actId="20577"/>
          <ac:spMkLst>
            <pc:docMk/>
            <pc:sldMk cId="769349564" sldId="258"/>
            <ac:spMk id="14" creationId="{823A6339-B330-459A-B103-9ECFE2341282}"/>
          </ac:spMkLst>
        </pc:spChg>
        <pc:spChg chg="mod">
          <ac:chgData name="Prachuryya Kaushik" userId="" providerId="" clId="Web-{535CEDCE-7DE1-4529-AD99-13D564DCA2EB}" dt="2021-03-21T15:20:39.613" v="182" actId="20577"/>
          <ac:spMkLst>
            <pc:docMk/>
            <pc:sldMk cId="769349564" sldId="258"/>
            <ac:spMk id="15" creationId="{A68B0BB2-A919-4131-B6B4-295462A25229}"/>
          </ac:spMkLst>
        </pc:spChg>
        <pc:spChg chg="mod">
          <ac:chgData name="Prachuryya Kaushik" userId="" providerId="" clId="Web-{535CEDCE-7DE1-4529-AD99-13D564DCA2EB}" dt="2021-03-21T15:40:46.339" v="394" actId="20577"/>
          <ac:spMkLst>
            <pc:docMk/>
            <pc:sldMk cId="769349564" sldId="258"/>
            <ac:spMk id="16" creationId="{7447F38F-5BAA-453F-85AA-3E8AB424F75F}"/>
          </ac:spMkLst>
        </pc:spChg>
        <pc:spChg chg="mod">
          <ac:chgData name="Prachuryya Kaushik" userId="" providerId="" clId="Web-{535CEDCE-7DE1-4529-AD99-13D564DCA2EB}" dt="2021-03-21T15:26:35.526" v="316" actId="20577"/>
          <ac:spMkLst>
            <pc:docMk/>
            <pc:sldMk cId="769349564" sldId="258"/>
            <ac:spMk id="17" creationId="{48B4D2ED-F679-45C0-B860-CB76C3EC4FB7}"/>
          </ac:spMkLst>
        </pc:spChg>
        <pc:spChg chg="mod">
          <ac:chgData name="Prachuryya Kaushik" userId="" providerId="" clId="Web-{535CEDCE-7DE1-4529-AD99-13D564DCA2EB}" dt="2021-03-21T15:26:51.526" v="319" actId="20577"/>
          <ac:spMkLst>
            <pc:docMk/>
            <pc:sldMk cId="769349564" sldId="258"/>
            <ac:spMk id="18" creationId="{74F18E70-4023-4084-8BE4-76E334230D4E}"/>
          </ac:spMkLst>
        </pc:spChg>
        <pc:spChg chg="mod">
          <ac:chgData name="Prachuryya Kaushik" userId="" providerId="" clId="Web-{535CEDCE-7DE1-4529-AD99-13D564DCA2EB}" dt="2021-03-21T15:26:55.448" v="320" actId="20577"/>
          <ac:spMkLst>
            <pc:docMk/>
            <pc:sldMk cId="769349564" sldId="258"/>
            <ac:spMk id="19" creationId="{B8951AEB-7B33-42E0-9D0E-9B8823E240F3}"/>
          </ac:spMkLst>
        </pc:spChg>
        <pc:spChg chg="del">
          <ac:chgData name="Prachuryya Kaushik" userId="" providerId="" clId="Web-{535CEDCE-7DE1-4529-AD99-13D564DCA2EB}" dt="2021-03-21T15:10:03.101" v="2"/>
          <ac:spMkLst>
            <pc:docMk/>
            <pc:sldMk cId="769349564" sldId="258"/>
            <ac:spMk id="24" creationId="{51233F2E-276A-48C6-B41F-28DE8CD6105B}"/>
          </ac:spMkLst>
        </pc:spChg>
        <pc:spChg chg="mod">
          <ac:chgData name="Prachuryya Kaushik" userId="" providerId="" clId="Web-{535CEDCE-7DE1-4529-AD99-13D564DCA2EB}" dt="2021-03-21T15:18:35.126" v="165" actId="14100"/>
          <ac:spMkLst>
            <pc:docMk/>
            <pc:sldMk cId="769349564" sldId="258"/>
            <ac:spMk id="25" creationId="{C3EF80AE-BB8A-4535-B028-15EC6577209C}"/>
          </ac:spMkLst>
        </pc:spChg>
        <pc:spChg chg="del">
          <ac:chgData name="Prachuryya Kaushik" userId="" providerId="" clId="Web-{535CEDCE-7DE1-4529-AD99-13D564DCA2EB}" dt="2021-03-21T15:10:02.179" v="1"/>
          <ac:spMkLst>
            <pc:docMk/>
            <pc:sldMk cId="769349564" sldId="258"/>
            <ac:spMk id="27" creationId="{BAED6BA8-0BCC-4FB7-8F84-5273B568854C}"/>
          </ac:spMkLst>
        </pc:spChg>
        <pc:spChg chg="del">
          <ac:chgData name="Prachuryya Kaushik" userId="" providerId="" clId="Web-{535CEDCE-7DE1-4529-AD99-13D564DCA2EB}" dt="2021-03-21T15:10:00.663" v="0"/>
          <ac:spMkLst>
            <pc:docMk/>
            <pc:sldMk cId="769349564" sldId="258"/>
            <ac:spMk id="28" creationId="{166A0411-5D62-4923-A72E-1BEBDF31B003}"/>
          </ac:spMkLst>
        </pc:spChg>
        <pc:cxnChg chg="add mod">
          <ac:chgData name="Prachuryya Kaushik" userId="" providerId="" clId="Web-{535CEDCE-7DE1-4529-AD99-13D564DCA2EB}" dt="2021-03-21T15:18:48.564" v="168" actId="14100"/>
          <ac:cxnSpMkLst>
            <pc:docMk/>
            <pc:sldMk cId="769349564" sldId="258"/>
            <ac:cxnSpMk id="5" creationId="{5812EFF6-72E5-4567-B564-8F3FDA209C3B}"/>
          </ac:cxnSpMkLst>
        </pc:cxnChg>
        <pc:cxnChg chg="add mod">
          <ac:chgData name="Prachuryya Kaushik" userId="" providerId="" clId="Web-{535CEDCE-7DE1-4529-AD99-13D564DCA2EB}" dt="2021-03-21T15:19:02.533" v="171" actId="14100"/>
          <ac:cxnSpMkLst>
            <pc:docMk/>
            <pc:sldMk cId="769349564" sldId="258"/>
            <ac:cxnSpMk id="23" creationId="{36084F48-0469-433D-9F90-4136868D0D7F}"/>
          </ac:cxnSpMkLst>
        </pc:cxnChg>
        <pc:cxnChg chg="add mod">
          <ac:chgData name="Prachuryya Kaushik" userId="" providerId="" clId="Web-{535CEDCE-7DE1-4529-AD99-13D564DCA2EB}" dt="2021-03-21T15:20:33.035" v="180" actId="14100"/>
          <ac:cxnSpMkLst>
            <pc:docMk/>
            <pc:sldMk cId="769349564" sldId="258"/>
            <ac:cxnSpMk id="26" creationId="{02087C35-9CF5-4BB4-BA91-18FA298DCBFF}"/>
          </ac:cxnSpMkLst>
        </pc:cxnChg>
        <pc:cxnChg chg="add mod">
          <ac:chgData name="Prachuryya Kaushik" userId="" providerId="" clId="Web-{535CEDCE-7DE1-4529-AD99-13D564DCA2EB}" dt="2021-03-21T15:19:26.658" v="179" actId="14100"/>
          <ac:cxnSpMkLst>
            <pc:docMk/>
            <pc:sldMk cId="769349564" sldId="258"/>
            <ac:cxnSpMk id="29" creationId="{1EEA416D-A844-46DE-9C58-78BE46409799}"/>
          </ac:cxnSpMkLst>
        </pc:cxnChg>
      </pc:sldChg>
      <pc:sldChg chg="modSp">
        <pc:chgData name="Prachuryya Kaushik" userId="" providerId="" clId="Web-{535CEDCE-7DE1-4529-AD99-13D564DCA2EB}" dt="2021-03-21T16:31:24.398" v="1677" actId="20577"/>
        <pc:sldMkLst>
          <pc:docMk/>
          <pc:sldMk cId="4008783749" sldId="259"/>
        </pc:sldMkLst>
        <pc:spChg chg="mod">
          <ac:chgData name="Prachuryya Kaushik" userId="" providerId="" clId="Web-{535CEDCE-7DE1-4529-AD99-13D564DCA2EB}" dt="2021-03-21T16:31:24.398" v="1677" actId="20577"/>
          <ac:spMkLst>
            <pc:docMk/>
            <pc:sldMk cId="4008783749" sldId="259"/>
            <ac:spMk id="2" creationId="{471A11EB-428B-4703-85A0-324382D91DBC}"/>
          </ac:spMkLst>
        </pc:spChg>
        <pc:spChg chg="mod">
          <ac:chgData name="Prachuryya Kaushik" userId="" providerId="" clId="Web-{535CEDCE-7DE1-4529-AD99-13D564DCA2EB}" dt="2021-03-21T16:25:59.094" v="1639" actId="20577"/>
          <ac:spMkLst>
            <pc:docMk/>
            <pc:sldMk cId="4008783749" sldId="259"/>
            <ac:spMk id="3" creationId="{F8741C3A-EC39-41A0-A415-11CF8B9DDCD9}"/>
          </ac:spMkLst>
        </pc:spChg>
      </pc:sldChg>
      <pc:sldChg chg="modSp">
        <pc:chgData name="Prachuryya Kaushik" userId="" providerId="" clId="Web-{535CEDCE-7DE1-4529-AD99-13D564DCA2EB}" dt="2021-03-21T17:55:42.463" v="2059" actId="20577"/>
        <pc:sldMkLst>
          <pc:docMk/>
          <pc:sldMk cId="172745370" sldId="260"/>
        </pc:sldMkLst>
        <pc:spChg chg="mod">
          <ac:chgData name="Prachuryya Kaushik" userId="" providerId="" clId="Web-{535CEDCE-7DE1-4529-AD99-13D564DCA2EB}" dt="2021-03-21T16:32:55.243" v="1691" actId="20577"/>
          <ac:spMkLst>
            <pc:docMk/>
            <pc:sldMk cId="172745370" sldId="260"/>
            <ac:spMk id="2" creationId="{471A11EB-428B-4703-85A0-324382D91DBC}"/>
          </ac:spMkLst>
        </pc:spChg>
        <pc:spChg chg="mod">
          <ac:chgData name="Prachuryya Kaushik" userId="" providerId="" clId="Web-{535CEDCE-7DE1-4529-AD99-13D564DCA2EB}" dt="2021-03-21T17:55:42.463" v="2059" actId="20577"/>
          <ac:spMkLst>
            <pc:docMk/>
            <pc:sldMk cId="172745370" sldId="260"/>
            <ac:spMk id="3" creationId="{F8741C3A-EC39-41A0-A415-11CF8B9DDCD9}"/>
          </ac:spMkLst>
        </pc:spChg>
      </pc:sldChg>
      <pc:sldChg chg="modSp">
        <pc:chgData name="Prachuryya Kaushik" userId="" providerId="" clId="Web-{535CEDCE-7DE1-4529-AD99-13D564DCA2EB}" dt="2021-03-21T15:16:48.140" v="131" actId="20577"/>
        <pc:sldMkLst>
          <pc:docMk/>
          <pc:sldMk cId="407406747" sldId="261"/>
        </pc:sldMkLst>
        <pc:spChg chg="mod">
          <ac:chgData name="Prachuryya Kaushik" userId="" providerId="" clId="Web-{535CEDCE-7DE1-4529-AD99-13D564DCA2EB}" dt="2021-03-21T15:16:48.140" v="131" actId="20577"/>
          <ac:spMkLst>
            <pc:docMk/>
            <pc:sldMk cId="407406747" sldId="261"/>
            <ac:spMk id="2" creationId="{471A11EB-428B-4703-85A0-324382D91DBC}"/>
          </ac:spMkLst>
        </pc:spChg>
      </pc:sldChg>
      <pc:sldChg chg="modSp">
        <pc:chgData name="Prachuryya Kaushik" userId="" providerId="" clId="Web-{535CEDCE-7DE1-4529-AD99-13D564DCA2EB}" dt="2021-03-21T15:17:05.359" v="147" actId="20577"/>
        <pc:sldMkLst>
          <pc:docMk/>
          <pc:sldMk cId="3623419825" sldId="262"/>
        </pc:sldMkLst>
        <pc:spChg chg="mod">
          <ac:chgData name="Prachuryya Kaushik" userId="" providerId="" clId="Web-{535CEDCE-7DE1-4529-AD99-13D564DCA2EB}" dt="2021-03-21T15:17:05.359" v="147" actId="20577"/>
          <ac:spMkLst>
            <pc:docMk/>
            <pc:sldMk cId="3623419825" sldId="262"/>
            <ac:spMk id="2" creationId="{471A11EB-428B-4703-85A0-324382D91DBC}"/>
          </ac:spMkLst>
        </pc:spChg>
      </pc:sldChg>
      <pc:sldChg chg="modSp add replId">
        <pc:chgData name="Prachuryya Kaushik" userId="" providerId="" clId="Web-{535CEDCE-7DE1-4529-AD99-13D564DCA2EB}" dt="2021-03-21T16:33:14.431" v="1700" actId="20577"/>
        <pc:sldMkLst>
          <pc:docMk/>
          <pc:sldMk cId="1626430074" sldId="265"/>
        </pc:sldMkLst>
        <pc:spChg chg="mod">
          <ac:chgData name="Prachuryya Kaushik" userId="" providerId="" clId="Web-{535CEDCE-7DE1-4529-AD99-13D564DCA2EB}" dt="2021-03-21T16:33:14.431" v="1700" actId="20577"/>
          <ac:spMkLst>
            <pc:docMk/>
            <pc:sldMk cId="1626430074" sldId="265"/>
            <ac:spMk id="2" creationId="{471A11EB-428B-4703-85A0-324382D91DBC}"/>
          </ac:spMkLst>
        </pc:spChg>
      </pc:sldChg>
      <pc:sldChg chg="add del replId">
        <pc:chgData name="Prachuryya Kaushik" userId="" providerId="" clId="Web-{535CEDCE-7DE1-4529-AD99-13D564DCA2EB}" dt="2021-03-21T15:19:07.674" v="173"/>
        <pc:sldMkLst>
          <pc:docMk/>
          <pc:sldMk cId="531311591" sldId="266"/>
        </pc:sldMkLst>
      </pc:sldChg>
    </pc:docChg>
  </pc:docChgLst>
  <pc:docChgLst>
    <pc:chgData name="Dhruvil Amin" clId="Web-{6CEF8BC5-9AF7-42CA-BDB8-53142C3C95AE}"/>
    <pc:docChg chg="sldOrd">
      <pc:chgData name="Dhruvil Amin" userId="" providerId="" clId="Web-{6CEF8BC5-9AF7-42CA-BDB8-53142C3C95AE}" dt="2021-03-24T12:13:29.097" v="1"/>
      <pc:docMkLst>
        <pc:docMk/>
      </pc:docMkLst>
      <pc:sldChg chg="ord">
        <pc:chgData name="Dhruvil Amin" userId="" providerId="" clId="Web-{6CEF8BC5-9AF7-42CA-BDB8-53142C3C95AE}" dt="2021-03-24T12:13:29.097" v="1"/>
        <pc:sldMkLst>
          <pc:docMk/>
          <pc:sldMk cId="4008783749" sldId="259"/>
        </pc:sldMkLst>
      </pc:sldChg>
    </pc:docChg>
  </pc:docChgLst>
  <pc:docChgLst>
    <pc:chgData name="Ronak Chabukswar" clId="Web-{CFB92465-9A7C-4981-8600-B36681D3ED81}"/>
    <pc:docChg chg="addSld modSld">
      <pc:chgData name="Ronak Chabukswar" userId="" providerId="" clId="Web-{CFB92465-9A7C-4981-8600-B36681D3ED81}" dt="2021-03-21T19:41:29.641" v="18" actId="20577"/>
      <pc:docMkLst>
        <pc:docMk/>
      </pc:docMkLst>
      <pc:sldChg chg="addSp modSp new">
        <pc:chgData name="Ronak Chabukswar" userId="" providerId="" clId="Web-{CFB92465-9A7C-4981-8600-B36681D3ED81}" dt="2021-03-21T19:41:29.641" v="18" actId="20577"/>
        <pc:sldMkLst>
          <pc:docMk/>
          <pc:sldMk cId="3527398358" sldId="266"/>
        </pc:sldMkLst>
        <pc:spChg chg="mod">
          <ac:chgData name="Ronak Chabukswar" userId="" providerId="" clId="Web-{CFB92465-9A7C-4981-8600-B36681D3ED81}" dt="2021-03-21T19:41:17.719" v="11" actId="20577"/>
          <ac:spMkLst>
            <pc:docMk/>
            <pc:sldMk cId="3527398358" sldId="266"/>
            <ac:spMk id="2" creationId="{F8781D11-F998-413C-8049-AD2D344B7EED}"/>
          </ac:spMkLst>
        </pc:spChg>
        <pc:spChg chg="mod">
          <ac:chgData name="Ronak Chabukswar" userId="" providerId="" clId="Web-{CFB92465-9A7C-4981-8600-B36681D3ED81}" dt="2021-03-21T19:41:21.407" v="12" actId="20577"/>
          <ac:spMkLst>
            <pc:docMk/>
            <pc:sldMk cId="3527398358" sldId="266"/>
            <ac:spMk id="3" creationId="{2BBB71CB-20B5-4D52-9482-B7DC9748D4C8}"/>
          </ac:spMkLst>
        </pc:spChg>
        <pc:spChg chg="add mod">
          <ac:chgData name="Ronak Chabukswar" userId="" providerId="" clId="Web-{CFB92465-9A7C-4981-8600-B36681D3ED81}" dt="2021-03-21T19:41:29.641" v="18" actId="20577"/>
          <ac:spMkLst>
            <pc:docMk/>
            <pc:sldMk cId="3527398358" sldId="266"/>
            <ac:spMk id="4" creationId="{9A806A96-E2C6-4485-9B74-1F935220F849}"/>
          </ac:spMkLst>
        </pc:spChg>
        <pc:spChg chg="add mod">
          <ac:chgData name="Ronak Chabukswar" userId="" providerId="" clId="Web-{CFB92465-9A7C-4981-8600-B36681D3ED81}" dt="2021-03-21T19:34:36.444" v="5" actId="1076"/>
          <ac:spMkLst>
            <pc:docMk/>
            <pc:sldMk cId="3527398358" sldId="266"/>
            <ac:spMk id="5" creationId="{89D7E43D-EB37-4849-ABE1-A8AA32120A20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A62B3C-9643-4C82-ADC8-C03DD6CD93CE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E508E2A-3A14-4B3C-AAB5-69C32E3F8F44}">
      <dgm:prSet phldrT="[Text]" phldr="0"/>
      <dgm:spPr/>
      <dgm:t>
        <a:bodyPr/>
        <a:lstStyle/>
        <a:p>
          <a:r>
            <a:rPr lang="en-US">
              <a:latin typeface="Gill Sans Nova"/>
            </a:rPr>
            <a:t>plain_tweets.txt</a:t>
          </a:r>
          <a:endParaRPr lang="en-US"/>
        </a:p>
      </dgm:t>
    </dgm:pt>
    <dgm:pt modelId="{A9AC816C-D0EB-44CD-AD69-C8DD46290DDB}" type="parTrans" cxnId="{7E205A73-0D5A-43F4-9904-DB1FC243975F}">
      <dgm:prSet/>
      <dgm:spPr/>
      <dgm:t>
        <a:bodyPr/>
        <a:lstStyle/>
        <a:p>
          <a:endParaRPr lang="en-US"/>
        </a:p>
      </dgm:t>
    </dgm:pt>
    <dgm:pt modelId="{71E17593-64F9-45A6-91EF-982DAB5E241D}" type="sibTrans" cxnId="{7E205A73-0D5A-43F4-9904-DB1FC243975F}">
      <dgm:prSet/>
      <dgm:spPr/>
      <dgm:t>
        <a:bodyPr/>
        <a:lstStyle/>
        <a:p>
          <a:endParaRPr lang="en-US"/>
        </a:p>
      </dgm:t>
    </dgm:pt>
    <dgm:pt modelId="{66BE21F0-5ADF-43E9-A8C4-65149E12FB95}">
      <dgm:prSet phldrT="[Text]" phldr="0"/>
      <dgm:spPr/>
      <dgm:t>
        <a:bodyPr/>
        <a:lstStyle/>
        <a:p>
          <a:r>
            <a:rPr lang="en-US">
              <a:latin typeface="Gill Sans Nova"/>
            </a:rPr>
            <a:t>run_lemmaPOS.sh</a:t>
          </a:r>
          <a:endParaRPr lang="en-US"/>
        </a:p>
      </dgm:t>
    </dgm:pt>
    <dgm:pt modelId="{58EBFCE9-CE3A-4E1E-94D7-5F4E61D02DC8}" type="parTrans" cxnId="{554C2E17-DCC4-43FF-A772-7D51079AB91D}">
      <dgm:prSet/>
      <dgm:spPr/>
      <dgm:t>
        <a:bodyPr/>
        <a:lstStyle/>
        <a:p>
          <a:endParaRPr lang="en-US"/>
        </a:p>
      </dgm:t>
    </dgm:pt>
    <dgm:pt modelId="{4377CB2A-A8E8-416D-9952-5FB36A2130B8}" type="sibTrans" cxnId="{554C2E17-DCC4-43FF-A772-7D51079AB91D}">
      <dgm:prSet/>
      <dgm:spPr/>
      <dgm:t>
        <a:bodyPr/>
        <a:lstStyle/>
        <a:p>
          <a:endParaRPr lang="en-US"/>
        </a:p>
      </dgm:t>
    </dgm:pt>
    <dgm:pt modelId="{F21E206A-11B2-479C-9BF5-84C557AFB198}">
      <dgm:prSet phldrT="[Text]" phldr="0"/>
      <dgm:spPr/>
      <dgm:t>
        <a:bodyPr/>
        <a:lstStyle/>
        <a:p>
          <a:r>
            <a:rPr lang="en-US">
              <a:latin typeface="Gill Sans Nova"/>
            </a:rPr>
            <a:t>plain_parsed.txt</a:t>
          </a:r>
          <a:endParaRPr lang="en-US"/>
        </a:p>
      </dgm:t>
    </dgm:pt>
    <dgm:pt modelId="{5BCFE2C3-AD14-452D-80EA-BF9169B95E38}" type="parTrans" cxnId="{3C47CF0B-BE3A-47F5-94BE-48AA8762AF23}">
      <dgm:prSet/>
      <dgm:spPr/>
      <dgm:t>
        <a:bodyPr/>
        <a:lstStyle/>
        <a:p>
          <a:endParaRPr lang="en-US"/>
        </a:p>
      </dgm:t>
    </dgm:pt>
    <dgm:pt modelId="{DA4F5F65-1B88-40F3-BACA-C35D0F4F982B}" type="sibTrans" cxnId="{3C47CF0B-BE3A-47F5-94BE-48AA8762AF23}">
      <dgm:prSet/>
      <dgm:spPr/>
      <dgm:t>
        <a:bodyPr/>
        <a:lstStyle/>
        <a:p>
          <a:endParaRPr lang="en-US"/>
        </a:p>
      </dgm:t>
    </dgm:pt>
    <dgm:pt modelId="{0BBF4A41-4B18-4054-A62B-E0360A6EC0F9}" type="pres">
      <dgm:prSet presAssocID="{8AA62B3C-9643-4C82-ADC8-C03DD6CD93CE}" presName="linearFlow" presStyleCnt="0">
        <dgm:presLayoutVars>
          <dgm:dir/>
          <dgm:animLvl val="lvl"/>
          <dgm:resizeHandles val="exact"/>
        </dgm:presLayoutVars>
      </dgm:prSet>
      <dgm:spPr/>
    </dgm:pt>
    <dgm:pt modelId="{0626009C-E5A2-4603-89F9-71F51DBB1CCD}" type="pres">
      <dgm:prSet presAssocID="{1E508E2A-3A14-4B3C-AAB5-69C32E3F8F44}" presName="composite" presStyleCnt="0"/>
      <dgm:spPr/>
    </dgm:pt>
    <dgm:pt modelId="{F1C1CF6C-3062-421F-BCBC-029996CD98BC}" type="pres">
      <dgm:prSet presAssocID="{1E508E2A-3A14-4B3C-AAB5-69C32E3F8F44}" presName="parTx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AAB13FAD-95AA-4A61-A5E8-A7CB46EA66B6}" type="pres">
      <dgm:prSet presAssocID="{1E508E2A-3A14-4B3C-AAB5-69C32E3F8F44}" presName="parSh" presStyleLbl="node1" presStyleIdx="0" presStyleCnt="2"/>
      <dgm:spPr/>
    </dgm:pt>
    <dgm:pt modelId="{5F8FC064-7313-4EFC-A3B9-85A7512D1362}" type="pres">
      <dgm:prSet presAssocID="{1E508E2A-3A14-4B3C-AAB5-69C32E3F8F44}" presName="desTx" presStyleLbl="fgAcc1" presStyleIdx="0" presStyleCnt="2">
        <dgm:presLayoutVars>
          <dgm:bulletEnabled val="1"/>
        </dgm:presLayoutVars>
      </dgm:prSet>
      <dgm:spPr/>
    </dgm:pt>
    <dgm:pt modelId="{7BC8CD67-D7BF-4B18-80E1-6736A57085E6}" type="pres">
      <dgm:prSet presAssocID="{71E17593-64F9-45A6-91EF-982DAB5E241D}" presName="sibTrans" presStyleLbl="sibTrans2D1" presStyleIdx="0" presStyleCnt="1"/>
      <dgm:spPr/>
    </dgm:pt>
    <dgm:pt modelId="{09E6FAD9-FA26-47EC-9532-3FF74F53D4B6}" type="pres">
      <dgm:prSet presAssocID="{71E17593-64F9-45A6-91EF-982DAB5E241D}" presName="connTx" presStyleLbl="sibTrans2D1" presStyleIdx="0" presStyleCnt="1"/>
      <dgm:spPr/>
    </dgm:pt>
    <dgm:pt modelId="{B1DC1403-0074-4868-AF33-C718F829A5CC}" type="pres">
      <dgm:prSet presAssocID="{F21E206A-11B2-479C-9BF5-84C557AFB198}" presName="composite" presStyleCnt="0"/>
      <dgm:spPr/>
    </dgm:pt>
    <dgm:pt modelId="{200DE25E-27E0-42AE-907B-BDFC94D7515E}" type="pres">
      <dgm:prSet presAssocID="{F21E206A-11B2-479C-9BF5-84C557AFB198}" presName="parTx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F6EE2192-DB49-4FA5-BEDB-B2EAD21195F9}" type="pres">
      <dgm:prSet presAssocID="{F21E206A-11B2-479C-9BF5-84C557AFB198}" presName="parSh" presStyleLbl="node1" presStyleIdx="1" presStyleCnt="2"/>
      <dgm:spPr/>
    </dgm:pt>
    <dgm:pt modelId="{BC651CC8-09BB-4DB0-874C-70AC47D5EDBF}" type="pres">
      <dgm:prSet presAssocID="{F21E206A-11B2-479C-9BF5-84C557AFB198}" presName="desTx" presStyleLbl="fgAcc1" presStyleIdx="1" presStyleCnt="2">
        <dgm:presLayoutVars>
          <dgm:bulletEnabled val="1"/>
        </dgm:presLayoutVars>
      </dgm:prSet>
      <dgm:spPr/>
    </dgm:pt>
  </dgm:ptLst>
  <dgm:cxnLst>
    <dgm:cxn modelId="{A556F806-710D-4616-9EC6-6C2315B2A6DD}" type="presOf" srcId="{8AA62B3C-9643-4C82-ADC8-C03DD6CD93CE}" destId="{0BBF4A41-4B18-4054-A62B-E0360A6EC0F9}" srcOrd="0" destOrd="0" presId="urn:microsoft.com/office/officeart/2005/8/layout/process3"/>
    <dgm:cxn modelId="{3C47CF0B-BE3A-47F5-94BE-48AA8762AF23}" srcId="{8AA62B3C-9643-4C82-ADC8-C03DD6CD93CE}" destId="{F21E206A-11B2-479C-9BF5-84C557AFB198}" srcOrd="1" destOrd="0" parTransId="{5BCFE2C3-AD14-452D-80EA-BF9169B95E38}" sibTransId="{DA4F5F65-1B88-40F3-BACA-C35D0F4F982B}"/>
    <dgm:cxn modelId="{554C2E17-DCC4-43FF-A772-7D51079AB91D}" srcId="{1E508E2A-3A14-4B3C-AAB5-69C32E3F8F44}" destId="{66BE21F0-5ADF-43E9-A8C4-65149E12FB95}" srcOrd="0" destOrd="0" parTransId="{58EBFCE9-CE3A-4E1E-94D7-5F4E61D02DC8}" sibTransId="{4377CB2A-A8E8-416D-9952-5FB36A2130B8}"/>
    <dgm:cxn modelId="{DE9E8117-8655-47B4-A80A-E6A5E899E6AF}" type="presOf" srcId="{66BE21F0-5ADF-43E9-A8C4-65149E12FB95}" destId="{5F8FC064-7313-4EFC-A3B9-85A7512D1362}" srcOrd="0" destOrd="0" presId="urn:microsoft.com/office/officeart/2005/8/layout/process3"/>
    <dgm:cxn modelId="{6C001B67-2DCF-4460-974E-CA1D8CD55205}" type="presOf" srcId="{1E508E2A-3A14-4B3C-AAB5-69C32E3F8F44}" destId="{AAB13FAD-95AA-4A61-A5E8-A7CB46EA66B6}" srcOrd="1" destOrd="0" presId="urn:microsoft.com/office/officeart/2005/8/layout/process3"/>
    <dgm:cxn modelId="{9E494B6C-3176-4E55-8CAC-3073158F788A}" type="presOf" srcId="{71E17593-64F9-45A6-91EF-982DAB5E241D}" destId="{09E6FAD9-FA26-47EC-9532-3FF74F53D4B6}" srcOrd="1" destOrd="0" presId="urn:microsoft.com/office/officeart/2005/8/layout/process3"/>
    <dgm:cxn modelId="{C7B8F76F-EA2D-419B-8243-0CB7D60423C8}" type="presOf" srcId="{1E508E2A-3A14-4B3C-AAB5-69C32E3F8F44}" destId="{F1C1CF6C-3062-421F-BCBC-029996CD98BC}" srcOrd="0" destOrd="0" presId="urn:microsoft.com/office/officeart/2005/8/layout/process3"/>
    <dgm:cxn modelId="{7E205A73-0D5A-43F4-9904-DB1FC243975F}" srcId="{8AA62B3C-9643-4C82-ADC8-C03DD6CD93CE}" destId="{1E508E2A-3A14-4B3C-AAB5-69C32E3F8F44}" srcOrd="0" destOrd="0" parTransId="{A9AC816C-D0EB-44CD-AD69-C8DD46290DDB}" sibTransId="{71E17593-64F9-45A6-91EF-982DAB5E241D}"/>
    <dgm:cxn modelId="{0C8D8FD5-F723-4CC2-A16C-CBAEB3EBE1EA}" type="presOf" srcId="{F21E206A-11B2-479C-9BF5-84C557AFB198}" destId="{200DE25E-27E0-42AE-907B-BDFC94D7515E}" srcOrd="0" destOrd="0" presId="urn:microsoft.com/office/officeart/2005/8/layout/process3"/>
    <dgm:cxn modelId="{C04387DA-E892-4C05-8B5D-568A16C88B18}" type="presOf" srcId="{F21E206A-11B2-479C-9BF5-84C557AFB198}" destId="{F6EE2192-DB49-4FA5-BEDB-B2EAD21195F9}" srcOrd="1" destOrd="0" presId="urn:microsoft.com/office/officeart/2005/8/layout/process3"/>
    <dgm:cxn modelId="{79CDCFDD-395D-4178-A1B7-05D9BE94E7A6}" type="presOf" srcId="{71E17593-64F9-45A6-91EF-982DAB5E241D}" destId="{7BC8CD67-D7BF-4B18-80E1-6736A57085E6}" srcOrd="0" destOrd="0" presId="urn:microsoft.com/office/officeart/2005/8/layout/process3"/>
    <dgm:cxn modelId="{2613B46E-22E2-47A3-B39A-6BCFAA7DEAE5}" type="presParOf" srcId="{0BBF4A41-4B18-4054-A62B-E0360A6EC0F9}" destId="{0626009C-E5A2-4603-89F9-71F51DBB1CCD}" srcOrd="0" destOrd="0" presId="urn:microsoft.com/office/officeart/2005/8/layout/process3"/>
    <dgm:cxn modelId="{1064C317-FB6E-46A0-BF87-7F1C406BB466}" type="presParOf" srcId="{0626009C-E5A2-4603-89F9-71F51DBB1CCD}" destId="{F1C1CF6C-3062-421F-BCBC-029996CD98BC}" srcOrd="0" destOrd="0" presId="urn:microsoft.com/office/officeart/2005/8/layout/process3"/>
    <dgm:cxn modelId="{23CC595C-A7CD-4493-B4FC-8108D2021F12}" type="presParOf" srcId="{0626009C-E5A2-4603-89F9-71F51DBB1CCD}" destId="{AAB13FAD-95AA-4A61-A5E8-A7CB46EA66B6}" srcOrd="1" destOrd="0" presId="urn:microsoft.com/office/officeart/2005/8/layout/process3"/>
    <dgm:cxn modelId="{3A3B40E0-984F-4BCE-B492-5DC3DA644C36}" type="presParOf" srcId="{0626009C-E5A2-4603-89F9-71F51DBB1CCD}" destId="{5F8FC064-7313-4EFC-A3B9-85A7512D1362}" srcOrd="2" destOrd="0" presId="urn:microsoft.com/office/officeart/2005/8/layout/process3"/>
    <dgm:cxn modelId="{09B6D269-8D77-4871-9004-3914243B0022}" type="presParOf" srcId="{0BBF4A41-4B18-4054-A62B-E0360A6EC0F9}" destId="{7BC8CD67-D7BF-4B18-80E1-6736A57085E6}" srcOrd="1" destOrd="0" presId="urn:microsoft.com/office/officeart/2005/8/layout/process3"/>
    <dgm:cxn modelId="{7F602CEC-CBC3-4AD3-9C45-19330534D71F}" type="presParOf" srcId="{7BC8CD67-D7BF-4B18-80E1-6736A57085E6}" destId="{09E6FAD9-FA26-47EC-9532-3FF74F53D4B6}" srcOrd="0" destOrd="0" presId="urn:microsoft.com/office/officeart/2005/8/layout/process3"/>
    <dgm:cxn modelId="{1B2F3F20-1ACD-478C-A6EC-6AC254C8FD6F}" type="presParOf" srcId="{0BBF4A41-4B18-4054-A62B-E0360A6EC0F9}" destId="{B1DC1403-0074-4868-AF33-C718F829A5CC}" srcOrd="2" destOrd="0" presId="urn:microsoft.com/office/officeart/2005/8/layout/process3"/>
    <dgm:cxn modelId="{4CBD102B-4611-4411-89AF-3B8E0A754898}" type="presParOf" srcId="{B1DC1403-0074-4868-AF33-C718F829A5CC}" destId="{200DE25E-27E0-42AE-907B-BDFC94D7515E}" srcOrd="0" destOrd="0" presId="urn:microsoft.com/office/officeart/2005/8/layout/process3"/>
    <dgm:cxn modelId="{1AB7D3C5-8517-4DD1-AC49-E3E724807E3A}" type="presParOf" srcId="{B1DC1403-0074-4868-AF33-C718F829A5CC}" destId="{F6EE2192-DB49-4FA5-BEDB-B2EAD21195F9}" srcOrd="1" destOrd="0" presId="urn:microsoft.com/office/officeart/2005/8/layout/process3"/>
    <dgm:cxn modelId="{026CDC67-C85D-4689-A361-0DE316A3FE36}" type="presParOf" srcId="{B1DC1403-0074-4868-AF33-C718F829A5CC}" destId="{BC651CC8-09BB-4DB0-874C-70AC47D5EDBF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B84096E-FFBF-45C3-A96E-85B9B2B2878C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BC0B12F-1AB5-41C2-BFCD-366B20EAA640}">
      <dgm:prSet phldrT="[Text]" phldr="0"/>
      <dgm:spPr/>
      <dgm:t>
        <a:bodyPr/>
        <a:lstStyle/>
        <a:p>
          <a:r>
            <a:rPr lang="en-US">
              <a:latin typeface="Gill Sans Nova"/>
            </a:rPr>
            <a:t>CNN_LSTM_input.txt</a:t>
          </a:r>
          <a:endParaRPr lang="en-US"/>
        </a:p>
      </dgm:t>
    </dgm:pt>
    <dgm:pt modelId="{4970C8DC-02ED-4850-B997-0D40B8373FC9}" type="parTrans" cxnId="{008F49B7-B6B1-4DAB-B707-7408B05DF067}">
      <dgm:prSet/>
      <dgm:spPr/>
      <dgm:t>
        <a:bodyPr/>
        <a:lstStyle/>
        <a:p>
          <a:endParaRPr lang="en-US"/>
        </a:p>
      </dgm:t>
    </dgm:pt>
    <dgm:pt modelId="{D0DBC3FB-B52F-4A9A-8542-D3CDE3E61710}" type="sibTrans" cxnId="{008F49B7-B6B1-4DAB-B707-7408B05DF067}">
      <dgm:prSet/>
      <dgm:spPr/>
      <dgm:t>
        <a:bodyPr/>
        <a:lstStyle/>
        <a:p>
          <a:endParaRPr lang="en-US"/>
        </a:p>
      </dgm:t>
    </dgm:pt>
    <dgm:pt modelId="{CFAE88CD-382D-4CB8-A828-CAE522C6D686}">
      <dgm:prSet phldrT="[Text]" phldr="0"/>
      <dgm:spPr/>
      <dgm:t>
        <a:bodyPr/>
        <a:lstStyle/>
        <a:p>
          <a:r>
            <a:rPr lang="en-US">
              <a:latin typeface="Gill Sans Nova"/>
            </a:rPr>
            <a:t>run_CNN_LSTM.py</a:t>
          </a:r>
          <a:endParaRPr lang="en-US"/>
        </a:p>
      </dgm:t>
    </dgm:pt>
    <dgm:pt modelId="{96F7D4E8-2D69-412D-8DC3-9AAFBD0F864F}" type="parTrans" cxnId="{AC9B9205-A506-4DDA-ADE4-C7B2C581D2A1}">
      <dgm:prSet/>
      <dgm:spPr/>
      <dgm:t>
        <a:bodyPr/>
        <a:lstStyle/>
        <a:p>
          <a:endParaRPr lang="en-US"/>
        </a:p>
      </dgm:t>
    </dgm:pt>
    <dgm:pt modelId="{F76CD587-0FE1-4F00-9062-F1ADD9A0680B}" type="sibTrans" cxnId="{AC9B9205-A506-4DDA-ADE4-C7B2C581D2A1}">
      <dgm:prSet/>
      <dgm:spPr/>
      <dgm:t>
        <a:bodyPr/>
        <a:lstStyle/>
        <a:p>
          <a:endParaRPr lang="en-US"/>
        </a:p>
      </dgm:t>
    </dgm:pt>
    <dgm:pt modelId="{4BF2773F-6F2C-420F-888B-A1BBDC579039}">
      <dgm:prSet phldrT="[Text]" phldr="0"/>
      <dgm:spPr/>
      <dgm:t>
        <a:bodyPr/>
        <a:lstStyle/>
        <a:p>
          <a:r>
            <a:rPr lang="en-US">
              <a:latin typeface="Gill Sans Nova"/>
            </a:rPr>
            <a:t>pred/emo.txt</a:t>
          </a:r>
          <a:endParaRPr lang="en-US"/>
        </a:p>
      </dgm:t>
    </dgm:pt>
    <dgm:pt modelId="{025BA11C-A1CB-4BD6-90E1-56D995F3B28E}" type="parTrans" cxnId="{7047D678-0F55-4EB4-AF93-7AF92668287B}">
      <dgm:prSet/>
      <dgm:spPr/>
      <dgm:t>
        <a:bodyPr/>
        <a:lstStyle/>
        <a:p>
          <a:endParaRPr lang="en-US"/>
        </a:p>
      </dgm:t>
    </dgm:pt>
    <dgm:pt modelId="{5361A65C-7F5D-429C-B98C-28931C7869DC}" type="sibTrans" cxnId="{7047D678-0F55-4EB4-AF93-7AF92668287B}">
      <dgm:prSet/>
      <dgm:spPr/>
      <dgm:t>
        <a:bodyPr/>
        <a:lstStyle/>
        <a:p>
          <a:endParaRPr lang="en-US"/>
        </a:p>
      </dgm:t>
    </dgm:pt>
    <dgm:pt modelId="{1CE97B3A-E329-4E7D-9C7D-FE1D52DBBA70}" type="pres">
      <dgm:prSet presAssocID="{1B84096E-FFBF-45C3-A96E-85B9B2B2878C}" presName="linearFlow" presStyleCnt="0">
        <dgm:presLayoutVars>
          <dgm:dir/>
          <dgm:animLvl val="lvl"/>
          <dgm:resizeHandles val="exact"/>
        </dgm:presLayoutVars>
      </dgm:prSet>
      <dgm:spPr/>
    </dgm:pt>
    <dgm:pt modelId="{B8CF966B-C7F6-4AC6-8DCC-2724E3C9383F}" type="pres">
      <dgm:prSet presAssocID="{6BC0B12F-1AB5-41C2-BFCD-366B20EAA640}" presName="composite" presStyleCnt="0"/>
      <dgm:spPr/>
    </dgm:pt>
    <dgm:pt modelId="{53493F65-8E75-423E-B51C-2F2CB4AB9128}" type="pres">
      <dgm:prSet presAssocID="{6BC0B12F-1AB5-41C2-BFCD-366B20EAA640}" presName="parTx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B2581253-3370-4E51-957A-06CF1DB0A30D}" type="pres">
      <dgm:prSet presAssocID="{6BC0B12F-1AB5-41C2-BFCD-366B20EAA640}" presName="parSh" presStyleLbl="node1" presStyleIdx="0" presStyleCnt="2"/>
      <dgm:spPr/>
    </dgm:pt>
    <dgm:pt modelId="{D9E0E236-B130-4A00-BD4A-B7BDB914A01A}" type="pres">
      <dgm:prSet presAssocID="{6BC0B12F-1AB5-41C2-BFCD-366B20EAA640}" presName="desTx" presStyleLbl="fgAcc1" presStyleIdx="0" presStyleCnt="2">
        <dgm:presLayoutVars>
          <dgm:bulletEnabled val="1"/>
        </dgm:presLayoutVars>
      </dgm:prSet>
      <dgm:spPr/>
    </dgm:pt>
    <dgm:pt modelId="{C9188E9A-4B7C-4A88-B7F6-9768EA5C80F7}" type="pres">
      <dgm:prSet presAssocID="{D0DBC3FB-B52F-4A9A-8542-D3CDE3E61710}" presName="sibTrans" presStyleLbl="sibTrans2D1" presStyleIdx="0" presStyleCnt="1"/>
      <dgm:spPr/>
    </dgm:pt>
    <dgm:pt modelId="{B2127F14-78BF-4810-BA06-F7C0F9A6843A}" type="pres">
      <dgm:prSet presAssocID="{D0DBC3FB-B52F-4A9A-8542-D3CDE3E61710}" presName="connTx" presStyleLbl="sibTrans2D1" presStyleIdx="0" presStyleCnt="1"/>
      <dgm:spPr/>
    </dgm:pt>
    <dgm:pt modelId="{6ED1F91C-419E-4716-9EFB-7C97A43EB6A3}" type="pres">
      <dgm:prSet presAssocID="{4BF2773F-6F2C-420F-888B-A1BBDC579039}" presName="composite" presStyleCnt="0"/>
      <dgm:spPr/>
    </dgm:pt>
    <dgm:pt modelId="{78A6E42A-D9D4-40C7-B24C-009CF19EBA0E}" type="pres">
      <dgm:prSet presAssocID="{4BF2773F-6F2C-420F-888B-A1BBDC579039}" presName="parTx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7AB42460-E50B-40C8-B97C-4E4C9F0D576B}" type="pres">
      <dgm:prSet presAssocID="{4BF2773F-6F2C-420F-888B-A1BBDC579039}" presName="parSh" presStyleLbl="node1" presStyleIdx="1" presStyleCnt="2"/>
      <dgm:spPr/>
    </dgm:pt>
    <dgm:pt modelId="{1211B5BF-79C9-44F8-9AB4-E13FE2E02852}" type="pres">
      <dgm:prSet presAssocID="{4BF2773F-6F2C-420F-888B-A1BBDC579039}" presName="desTx" presStyleLbl="fgAcc1" presStyleIdx="1" presStyleCnt="2">
        <dgm:presLayoutVars>
          <dgm:bulletEnabled val="1"/>
        </dgm:presLayoutVars>
      </dgm:prSet>
      <dgm:spPr/>
    </dgm:pt>
  </dgm:ptLst>
  <dgm:cxnLst>
    <dgm:cxn modelId="{AC9B9205-A506-4DDA-ADE4-C7B2C581D2A1}" srcId="{6BC0B12F-1AB5-41C2-BFCD-366B20EAA640}" destId="{CFAE88CD-382D-4CB8-A828-CAE522C6D686}" srcOrd="0" destOrd="0" parTransId="{96F7D4E8-2D69-412D-8DC3-9AAFBD0F864F}" sibTransId="{F76CD587-0FE1-4F00-9062-F1ADD9A0680B}"/>
    <dgm:cxn modelId="{2E70ED5E-1994-46F8-8121-BD1C3BB72FB9}" type="presOf" srcId="{CFAE88CD-382D-4CB8-A828-CAE522C6D686}" destId="{D9E0E236-B130-4A00-BD4A-B7BDB914A01A}" srcOrd="0" destOrd="0" presId="urn:microsoft.com/office/officeart/2005/8/layout/process3"/>
    <dgm:cxn modelId="{8617B972-17A1-4AF7-AF76-7D03325A804B}" type="presOf" srcId="{D0DBC3FB-B52F-4A9A-8542-D3CDE3E61710}" destId="{C9188E9A-4B7C-4A88-B7F6-9768EA5C80F7}" srcOrd="0" destOrd="0" presId="urn:microsoft.com/office/officeart/2005/8/layout/process3"/>
    <dgm:cxn modelId="{7047D678-0F55-4EB4-AF93-7AF92668287B}" srcId="{1B84096E-FFBF-45C3-A96E-85B9B2B2878C}" destId="{4BF2773F-6F2C-420F-888B-A1BBDC579039}" srcOrd="1" destOrd="0" parTransId="{025BA11C-A1CB-4BD6-90E1-56D995F3B28E}" sibTransId="{5361A65C-7F5D-429C-B98C-28931C7869DC}"/>
    <dgm:cxn modelId="{D3E76D85-7EC5-4D70-80D4-1CE5A78C07DA}" type="presOf" srcId="{1B84096E-FFBF-45C3-A96E-85B9B2B2878C}" destId="{1CE97B3A-E329-4E7D-9C7D-FE1D52DBBA70}" srcOrd="0" destOrd="0" presId="urn:microsoft.com/office/officeart/2005/8/layout/process3"/>
    <dgm:cxn modelId="{8F2CA693-25FD-415B-9FE7-56671987CD40}" type="presOf" srcId="{D0DBC3FB-B52F-4A9A-8542-D3CDE3E61710}" destId="{B2127F14-78BF-4810-BA06-F7C0F9A6843A}" srcOrd="1" destOrd="0" presId="urn:microsoft.com/office/officeart/2005/8/layout/process3"/>
    <dgm:cxn modelId="{008F49B7-B6B1-4DAB-B707-7408B05DF067}" srcId="{1B84096E-FFBF-45C3-A96E-85B9B2B2878C}" destId="{6BC0B12F-1AB5-41C2-BFCD-366B20EAA640}" srcOrd="0" destOrd="0" parTransId="{4970C8DC-02ED-4850-B997-0D40B8373FC9}" sibTransId="{D0DBC3FB-B52F-4A9A-8542-D3CDE3E61710}"/>
    <dgm:cxn modelId="{8F0A8ABC-7DBF-459D-90CA-6DD46A528CCA}" type="presOf" srcId="{4BF2773F-6F2C-420F-888B-A1BBDC579039}" destId="{7AB42460-E50B-40C8-B97C-4E4C9F0D576B}" srcOrd="1" destOrd="0" presId="urn:microsoft.com/office/officeart/2005/8/layout/process3"/>
    <dgm:cxn modelId="{28125FD5-ED8F-418B-8412-B77CD074B319}" type="presOf" srcId="{4BF2773F-6F2C-420F-888B-A1BBDC579039}" destId="{78A6E42A-D9D4-40C7-B24C-009CF19EBA0E}" srcOrd="0" destOrd="0" presId="urn:microsoft.com/office/officeart/2005/8/layout/process3"/>
    <dgm:cxn modelId="{F85958DD-946A-44B8-9146-3C1F368FF247}" type="presOf" srcId="{6BC0B12F-1AB5-41C2-BFCD-366B20EAA640}" destId="{53493F65-8E75-423E-B51C-2F2CB4AB9128}" srcOrd="0" destOrd="0" presId="urn:microsoft.com/office/officeart/2005/8/layout/process3"/>
    <dgm:cxn modelId="{A36AABE8-EA92-4BDD-9128-0BE75924AD61}" type="presOf" srcId="{6BC0B12F-1AB5-41C2-BFCD-366B20EAA640}" destId="{B2581253-3370-4E51-957A-06CF1DB0A30D}" srcOrd="1" destOrd="0" presId="urn:microsoft.com/office/officeart/2005/8/layout/process3"/>
    <dgm:cxn modelId="{62B42470-9926-4799-9705-CFF559CB34D8}" type="presParOf" srcId="{1CE97B3A-E329-4E7D-9C7D-FE1D52DBBA70}" destId="{B8CF966B-C7F6-4AC6-8DCC-2724E3C9383F}" srcOrd="0" destOrd="0" presId="urn:microsoft.com/office/officeart/2005/8/layout/process3"/>
    <dgm:cxn modelId="{F36ED227-5111-422B-92C8-D6C7836D0D7D}" type="presParOf" srcId="{B8CF966B-C7F6-4AC6-8DCC-2724E3C9383F}" destId="{53493F65-8E75-423E-B51C-2F2CB4AB9128}" srcOrd="0" destOrd="0" presId="urn:microsoft.com/office/officeart/2005/8/layout/process3"/>
    <dgm:cxn modelId="{83BD18B4-C3C6-4C77-BCC0-B5C39F2A8900}" type="presParOf" srcId="{B8CF966B-C7F6-4AC6-8DCC-2724E3C9383F}" destId="{B2581253-3370-4E51-957A-06CF1DB0A30D}" srcOrd="1" destOrd="0" presId="urn:microsoft.com/office/officeart/2005/8/layout/process3"/>
    <dgm:cxn modelId="{F5522124-1600-49C6-A62E-B312BAD471AD}" type="presParOf" srcId="{B8CF966B-C7F6-4AC6-8DCC-2724E3C9383F}" destId="{D9E0E236-B130-4A00-BD4A-B7BDB914A01A}" srcOrd="2" destOrd="0" presId="urn:microsoft.com/office/officeart/2005/8/layout/process3"/>
    <dgm:cxn modelId="{A562014D-1965-4731-9490-751E0E24DC6C}" type="presParOf" srcId="{1CE97B3A-E329-4E7D-9C7D-FE1D52DBBA70}" destId="{C9188E9A-4B7C-4A88-B7F6-9768EA5C80F7}" srcOrd="1" destOrd="0" presId="urn:microsoft.com/office/officeart/2005/8/layout/process3"/>
    <dgm:cxn modelId="{2B399F73-7138-4DEB-A323-40E1A302641C}" type="presParOf" srcId="{C9188E9A-4B7C-4A88-B7F6-9768EA5C80F7}" destId="{B2127F14-78BF-4810-BA06-F7C0F9A6843A}" srcOrd="0" destOrd="0" presId="urn:microsoft.com/office/officeart/2005/8/layout/process3"/>
    <dgm:cxn modelId="{DD6F8954-581A-4AB9-B863-B4213D6FDDF8}" type="presParOf" srcId="{1CE97B3A-E329-4E7D-9C7D-FE1D52DBBA70}" destId="{6ED1F91C-419E-4716-9EFB-7C97A43EB6A3}" srcOrd="2" destOrd="0" presId="urn:microsoft.com/office/officeart/2005/8/layout/process3"/>
    <dgm:cxn modelId="{FF5C5F80-7585-4B3C-B445-16A00AF8CA34}" type="presParOf" srcId="{6ED1F91C-419E-4716-9EFB-7C97A43EB6A3}" destId="{78A6E42A-D9D4-40C7-B24C-009CF19EBA0E}" srcOrd="0" destOrd="0" presId="urn:microsoft.com/office/officeart/2005/8/layout/process3"/>
    <dgm:cxn modelId="{C9B4B8CA-EDDB-4DC8-AC7F-6C3339C80547}" type="presParOf" srcId="{6ED1F91C-419E-4716-9EFB-7C97A43EB6A3}" destId="{7AB42460-E50B-40C8-B97C-4E4C9F0D576B}" srcOrd="1" destOrd="0" presId="urn:microsoft.com/office/officeart/2005/8/layout/process3"/>
    <dgm:cxn modelId="{D7B63807-33F7-4508-AE93-89DBE664A784}" type="presParOf" srcId="{6ED1F91C-419E-4716-9EFB-7C97A43EB6A3}" destId="{1211B5BF-79C9-44F8-9AB4-E13FE2E02852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75B648C-B3BC-42A2-AF3F-33F377CD21FF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8C66C12-DBAB-4FE7-BB78-1B04CFA3AF0B}">
      <dgm:prSet phldrT="[Text]" phldr="0"/>
      <dgm:spPr/>
      <dgm:t>
        <a:bodyPr/>
        <a:lstStyle/>
        <a:p>
          <a:r>
            <a:rPr lang="en-US">
              <a:latin typeface="Gill Sans Nova"/>
            </a:rPr>
            <a:t>plain_parsed.txt</a:t>
          </a:r>
          <a:endParaRPr lang="en-US"/>
        </a:p>
      </dgm:t>
    </dgm:pt>
    <dgm:pt modelId="{25C4FCFE-8569-4994-A24E-2EE8D7D2BEE0}" type="parTrans" cxnId="{5484786E-9950-4DC4-BFE8-17637087754E}">
      <dgm:prSet/>
      <dgm:spPr/>
      <dgm:t>
        <a:bodyPr/>
        <a:lstStyle/>
        <a:p>
          <a:endParaRPr lang="en-US"/>
        </a:p>
      </dgm:t>
    </dgm:pt>
    <dgm:pt modelId="{8387C1BA-5016-45CA-9112-2E67AA325161}" type="sibTrans" cxnId="{5484786E-9950-4DC4-BFE8-17637087754E}">
      <dgm:prSet/>
      <dgm:spPr/>
      <dgm:t>
        <a:bodyPr/>
        <a:lstStyle/>
        <a:p>
          <a:endParaRPr lang="en-US"/>
        </a:p>
      </dgm:t>
    </dgm:pt>
    <dgm:pt modelId="{E8D83465-110E-4B49-8D76-0E48FD2FA116}">
      <dgm:prSet phldrT="[Text]" phldr="0"/>
      <dgm:spPr/>
      <dgm:t>
        <a:bodyPr/>
        <a:lstStyle/>
        <a:p>
          <a:r>
            <a:rPr lang="en-US" dirty="0">
              <a:latin typeface="Gill Sans Nova"/>
            </a:rPr>
            <a:t>pred/emo.txt</a:t>
          </a:r>
          <a:endParaRPr lang="en-US" dirty="0"/>
        </a:p>
      </dgm:t>
    </dgm:pt>
    <dgm:pt modelId="{19362DF4-68E5-40DD-A4A9-A945F63CA7E5}" type="parTrans" cxnId="{B6F3215A-0482-40A5-B53F-487C0E39C749}">
      <dgm:prSet/>
      <dgm:spPr/>
      <dgm:t>
        <a:bodyPr/>
        <a:lstStyle/>
        <a:p>
          <a:endParaRPr lang="en-US"/>
        </a:p>
      </dgm:t>
    </dgm:pt>
    <dgm:pt modelId="{7001A05B-44C5-4AE5-9C52-FFC0C2F06211}" type="sibTrans" cxnId="{B6F3215A-0482-40A5-B53F-487C0E39C749}">
      <dgm:prSet/>
      <dgm:spPr/>
      <dgm:t>
        <a:bodyPr/>
        <a:lstStyle/>
        <a:p>
          <a:endParaRPr lang="en-US"/>
        </a:p>
      </dgm:t>
    </dgm:pt>
    <dgm:pt modelId="{EEE15D1E-8BE3-4396-AEFE-AB31C21ECEF1}">
      <dgm:prSet phldrT="[Text]" phldr="0"/>
      <dgm:spPr/>
      <dgm:t>
        <a:bodyPr/>
        <a:lstStyle/>
        <a:p>
          <a:r>
            <a:rPr lang="en-US">
              <a:latin typeface="Gill Sans Nova"/>
            </a:rPr>
            <a:t>rating.gz</a:t>
          </a:r>
          <a:endParaRPr lang="en-US"/>
        </a:p>
      </dgm:t>
    </dgm:pt>
    <dgm:pt modelId="{BDAB57E0-7C87-49D9-A2C1-4EA9FF480185}" type="parTrans" cxnId="{DC448A3D-827E-48BA-AEDF-26C767DBD5E2}">
      <dgm:prSet/>
      <dgm:spPr/>
      <dgm:t>
        <a:bodyPr/>
        <a:lstStyle/>
        <a:p>
          <a:endParaRPr lang="en-US"/>
        </a:p>
      </dgm:t>
    </dgm:pt>
    <dgm:pt modelId="{316FEF7B-B7B5-4CDC-A5E0-975E71048F2B}" type="sibTrans" cxnId="{DC448A3D-827E-48BA-AEDF-26C767DBD5E2}">
      <dgm:prSet/>
      <dgm:spPr/>
      <dgm:t>
        <a:bodyPr/>
        <a:lstStyle/>
        <a:p>
          <a:endParaRPr lang="en-US"/>
        </a:p>
      </dgm:t>
    </dgm:pt>
    <dgm:pt modelId="{3749AD54-E75D-4E11-85FC-29F86E18AD47}">
      <dgm:prSet phldrT="[Text]" phldr="0"/>
      <dgm:spPr/>
      <dgm:t>
        <a:bodyPr/>
        <a:lstStyle/>
        <a:p>
          <a:r>
            <a:rPr lang="en-US" dirty="0">
              <a:latin typeface="Gill Sans Nova"/>
            </a:rPr>
            <a:t>afjs.out.txt</a:t>
          </a:r>
          <a:endParaRPr lang="en-US" dirty="0"/>
        </a:p>
      </dgm:t>
    </dgm:pt>
    <dgm:pt modelId="{28802542-34DB-4298-B714-A2A3B3A428D7}" type="parTrans" cxnId="{41D23C2A-73CC-4EEE-AF4D-036308B9C561}">
      <dgm:prSet/>
      <dgm:spPr/>
      <dgm:t>
        <a:bodyPr/>
        <a:lstStyle/>
        <a:p>
          <a:endParaRPr lang="en-US"/>
        </a:p>
      </dgm:t>
    </dgm:pt>
    <dgm:pt modelId="{5BBFFB8A-DF09-44C8-9364-6144318EB2DE}" type="sibTrans" cxnId="{41D23C2A-73CC-4EEE-AF4D-036308B9C561}">
      <dgm:prSet/>
      <dgm:spPr/>
      <dgm:t>
        <a:bodyPr/>
        <a:lstStyle/>
        <a:p>
          <a:endParaRPr lang="en-US"/>
        </a:p>
      </dgm:t>
    </dgm:pt>
    <dgm:pt modelId="{11545282-4896-417E-96A0-196F8CC44D93}">
      <dgm:prSet phldrT="[Text]" phldr="0"/>
      <dgm:spPr/>
      <dgm:t>
        <a:bodyPr/>
        <a:lstStyle/>
        <a:p>
          <a:r>
            <a:rPr lang="en-US" dirty="0">
              <a:latin typeface="Gill Sans Nova"/>
            </a:rPr>
            <a:t>createarff.jar</a:t>
          </a:r>
          <a:endParaRPr lang="en-US" dirty="0"/>
        </a:p>
      </dgm:t>
    </dgm:pt>
    <dgm:pt modelId="{34F65922-D2D1-436B-AD0C-916470154242}" type="parTrans" cxnId="{F6A0AA93-AD7B-4706-BB63-766F8B8536FB}">
      <dgm:prSet/>
      <dgm:spPr/>
      <dgm:t>
        <a:bodyPr/>
        <a:lstStyle/>
        <a:p>
          <a:endParaRPr lang="en-US"/>
        </a:p>
      </dgm:t>
    </dgm:pt>
    <dgm:pt modelId="{E4960052-DAED-4273-8C69-C87125407E99}" type="sibTrans" cxnId="{F6A0AA93-AD7B-4706-BB63-766F8B8536FB}">
      <dgm:prSet/>
      <dgm:spPr/>
      <dgm:t>
        <a:bodyPr/>
        <a:lstStyle/>
        <a:p>
          <a:endParaRPr lang="en-US"/>
        </a:p>
      </dgm:t>
    </dgm:pt>
    <dgm:pt modelId="{D91B3A34-E183-493F-902D-E55A9EEB5F5D}">
      <dgm:prSet phldr="0"/>
      <dgm:spPr/>
      <dgm:t>
        <a:bodyPr/>
        <a:lstStyle/>
        <a:p>
          <a:r>
            <a:rPr lang="en-US" dirty="0">
              <a:latin typeface="Gill Sans Nova"/>
            </a:rPr>
            <a:t>plain</a:t>
          </a:r>
          <a:r>
            <a:rPr lang="en-US" dirty="0"/>
            <a:t>_txt_parsed.arff</a:t>
          </a:r>
          <a:endParaRPr lang="en-US" dirty="0">
            <a:latin typeface="Gill Sans Nova"/>
          </a:endParaRPr>
        </a:p>
      </dgm:t>
    </dgm:pt>
    <dgm:pt modelId="{30E73FA8-4329-47D0-85B7-A4BA638FC55B}" type="parTrans" cxnId="{379005B6-DC45-469A-A8FE-C6CB3A513376}">
      <dgm:prSet/>
      <dgm:spPr/>
    </dgm:pt>
    <dgm:pt modelId="{28F81C7A-1CBF-49DB-BEE0-71C762E69CD6}" type="sibTrans" cxnId="{379005B6-DC45-469A-A8FE-C6CB3A513376}">
      <dgm:prSet/>
      <dgm:spPr/>
      <dgm:t>
        <a:bodyPr/>
        <a:lstStyle/>
        <a:p>
          <a:endParaRPr lang="en-US"/>
        </a:p>
      </dgm:t>
    </dgm:pt>
    <dgm:pt modelId="{A103C792-5B45-4505-BD78-B3307C6DA038}">
      <dgm:prSet phldr="0"/>
      <dgm:spPr/>
      <dgm:t>
        <a:bodyPr/>
        <a:lstStyle/>
        <a:p>
          <a:pPr rtl="0"/>
          <a:r>
            <a:rPr lang="en-US" dirty="0">
              <a:latin typeface="Gill Sans Nova"/>
            </a:rPr>
            <a:t>Random_Forest_regressor</a:t>
          </a:r>
        </a:p>
      </dgm:t>
    </dgm:pt>
    <dgm:pt modelId="{13E6D208-8B01-4186-A8E7-43210A872413}" type="parTrans" cxnId="{6EE7A0FC-09F4-42F6-97CA-55BAAFEFE3C9}">
      <dgm:prSet/>
      <dgm:spPr/>
    </dgm:pt>
    <dgm:pt modelId="{BD92C755-86CF-48B6-91F2-CBAB8CD9A5EC}" type="sibTrans" cxnId="{6EE7A0FC-09F4-42F6-97CA-55BAAFEFE3C9}">
      <dgm:prSet/>
      <dgm:spPr/>
    </dgm:pt>
    <dgm:pt modelId="{BADE37D0-7524-43FF-B8FA-75C7F92A61D4}">
      <dgm:prSet phldr="0"/>
      <dgm:spPr/>
      <dgm:t>
        <a:bodyPr/>
        <a:lstStyle/>
        <a:p>
          <a:r>
            <a:rPr lang="en-US" dirty="0">
              <a:latin typeface="Gill Sans Nova"/>
            </a:rPr>
            <a:t>Out.txt</a:t>
          </a:r>
        </a:p>
      </dgm:t>
    </dgm:pt>
    <dgm:pt modelId="{0AA0D4A3-BCFC-4FE4-AE22-C1270AEF528A}" type="parTrans" cxnId="{2A2B4DD9-20A2-4AF8-A5CA-B14CE98B70A3}">
      <dgm:prSet/>
      <dgm:spPr/>
    </dgm:pt>
    <dgm:pt modelId="{40599192-8C37-4DB7-9537-42B979BEACDC}" type="sibTrans" cxnId="{2A2B4DD9-20A2-4AF8-A5CA-B14CE98B70A3}">
      <dgm:prSet/>
      <dgm:spPr/>
    </dgm:pt>
    <dgm:pt modelId="{BE6E993C-13F5-4EB9-9040-168D40ABEC2D}" type="pres">
      <dgm:prSet presAssocID="{A75B648C-B3BC-42A2-AF3F-33F377CD21FF}" presName="linearFlow" presStyleCnt="0">
        <dgm:presLayoutVars>
          <dgm:dir/>
          <dgm:animLvl val="lvl"/>
          <dgm:resizeHandles val="exact"/>
        </dgm:presLayoutVars>
      </dgm:prSet>
      <dgm:spPr/>
    </dgm:pt>
    <dgm:pt modelId="{BFEFA3B4-CC8D-4901-9895-15A0BBBB1F2A}" type="pres">
      <dgm:prSet presAssocID="{88C66C12-DBAB-4FE7-BB78-1B04CFA3AF0B}" presName="composite" presStyleCnt="0"/>
      <dgm:spPr/>
    </dgm:pt>
    <dgm:pt modelId="{66C24347-046A-40AB-B278-AB922C7E6423}" type="pres">
      <dgm:prSet presAssocID="{88C66C12-DBAB-4FE7-BB78-1B04CFA3AF0B}" presName="parTx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AB26236E-FB8B-4DBF-8194-4BF3E29F031E}" type="pres">
      <dgm:prSet presAssocID="{88C66C12-DBAB-4FE7-BB78-1B04CFA3AF0B}" presName="parSh" presStyleLbl="node1" presStyleIdx="0" presStyleCnt="6"/>
      <dgm:spPr/>
    </dgm:pt>
    <dgm:pt modelId="{BDD05F25-531E-47F9-889C-DAC24D43A33D}" type="pres">
      <dgm:prSet presAssocID="{88C66C12-DBAB-4FE7-BB78-1B04CFA3AF0B}" presName="desTx" presStyleLbl="fgAcc1" presStyleIdx="0" presStyleCnt="6">
        <dgm:presLayoutVars>
          <dgm:bulletEnabled val="1"/>
        </dgm:presLayoutVars>
      </dgm:prSet>
      <dgm:spPr/>
    </dgm:pt>
    <dgm:pt modelId="{8B8C6B41-EDCE-49DE-B663-324D6C61CFE0}" type="pres">
      <dgm:prSet presAssocID="{8387C1BA-5016-45CA-9112-2E67AA325161}" presName="sibTrans" presStyleLbl="sibTrans2D1" presStyleIdx="0" presStyleCnt="5"/>
      <dgm:spPr/>
    </dgm:pt>
    <dgm:pt modelId="{C21424CD-6D91-40E5-909C-B17CA0B681A4}" type="pres">
      <dgm:prSet presAssocID="{8387C1BA-5016-45CA-9112-2E67AA325161}" presName="connTx" presStyleLbl="sibTrans2D1" presStyleIdx="0" presStyleCnt="5"/>
      <dgm:spPr/>
    </dgm:pt>
    <dgm:pt modelId="{6C5443AC-4135-41FF-837B-CB61C32A8B28}" type="pres">
      <dgm:prSet presAssocID="{E8D83465-110E-4B49-8D76-0E48FD2FA116}" presName="composite" presStyleCnt="0"/>
      <dgm:spPr/>
    </dgm:pt>
    <dgm:pt modelId="{30CA98D0-6478-4CFA-88CF-4A69392C522B}" type="pres">
      <dgm:prSet presAssocID="{E8D83465-110E-4B49-8D76-0E48FD2FA116}" presName="parTx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C8A24384-D57B-4593-A73A-144AC9CCBB7A}" type="pres">
      <dgm:prSet presAssocID="{E8D83465-110E-4B49-8D76-0E48FD2FA116}" presName="parSh" presStyleLbl="node1" presStyleIdx="1" presStyleCnt="6"/>
      <dgm:spPr/>
    </dgm:pt>
    <dgm:pt modelId="{8D853BB5-0FD2-428B-B8C0-D5D8F21F2CF4}" type="pres">
      <dgm:prSet presAssocID="{E8D83465-110E-4B49-8D76-0E48FD2FA116}" presName="desTx" presStyleLbl="fgAcc1" presStyleIdx="1" presStyleCnt="6">
        <dgm:presLayoutVars>
          <dgm:bulletEnabled val="1"/>
        </dgm:presLayoutVars>
      </dgm:prSet>
      <dgm:spPr/>
    </dgm:pt>
    <dgm:pt modelId="{8E5B6C62-24A6-48EB-B05C-D23B5B16C632}" type="pres">
      <dgm:prSet presAssocID="{7001A05B-44C5-4AE5-9C52-FFC0C2F06211}" presName="sibTrans" presStyleLbl="sibTrans2D1" presStyleIdx="1" presStyleCnt="5"/>
      <dgm:spPr/>
    </dgm:pt>
    <dgm:pt modelId="{7D1C4F7F-8788-4410-A3D5-ECDBDA654083}" type="pres">
      <dgm:prSet presAssocID="{7001A05B-44C5-4AE5-9C52-FFC0C2F06211}" presName="connTx" presStyleLbl="sibTrans2D1" presStyleIdx="1" presStyleCnt="5"/>
      <dgm:spPr/>
    </dgm:pt>
    <dgm:pt modelId="{A70BEF86-41A6-4379-89EC-26251A041405}" type="pres">
      <dgm:prSet presAssocID="{EEE15D1E-8BE3-4396-AEFE-AB31C21ECEF1}" presName="composite" presStyleCnt="0"/>
      <dgm:spPr/>
    </dgm:pt>
    <dgm:pt modelId="{80FBD592-4AED-4B21-A3BD-586E19837CFA}" type="pres">
      <dgm:prSet presAssocID="{EEE15D1E-8BE3-4396-AEFE-AB31C21ECEF1}" presName="parTx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5604390D-8793-4349-AB19-023C04315C44}" type="pres">
      <dgm:prSet presAssocID="{EEE15D1E-8BE3-4396-AEFE-AB31C21ECEF1}" presName="parSh" presStyleLbl="node1" presStyleIdx="2" presStyleCnt="6"/>
      <dgm:spPr/>
    </dgm:pt>
    <dgm:pt modelId="{95F5E42E-0E1F-4CAA-B2D7-02BE1909B39F}" type="pres">
      <dgm:prSet presAssocID="{EEE15D1E-8BE3-4396-AEFE-AB31C21ECEF1}" presName="desTx" presStyleLbl="fgAcc1" presStyleIdx="2" presStyleCnt="6">
        <dgm:presLayoutVars>
          <dgm:bulletEnabled val="1"/>
        </dgm:presLayoutVars>
      </dgm:prSet>
      <dgm:spPr/>
    </dgm:pt>
    <dgm:pt modelId="{AECCC1DF-E1AD-4E9A-B2A1-8694B50B93DC}" type="pres">
      <dgm:prSet presAssocID="{316FEF7B-B7B5-4CDC-A5E0-975E71048F2B}" presName="sibTrans" presStyleLbl="sibTrans2D1" presStyleIdx="2" presStyleCnt="5"/>
      <dgm:spPr/>
    </dgm:pt>
    <dgm:pt modelId="{9874F3AB-F080-4ACE-98A0-6A76E6F98351}" type="pres">
      <dgm:prSet presAssocID="{316FEF7B-B7B5-4CDC-A5E0-975E71048F2B}" presName="connTx" presStyleLbl="sibTrans2D1" presStyleIdx="2" presStyleCnt="5"/>
      <dgm:spPr/>
    </dgm:pt>
    <dgm:pt modelId="{579C7BF3-B288-4D3D-B368-037D99B749E0}" type="pres">
      <dgm:prSet presAssocID="{3749AD54-E75D-4E11-85FC-29F86E18AD47}" presName="composite" presStyleCnt="0"/>
      <dgm:spPr/>
    </dgm:pt>
    <dgm:pt modelId="{B81C5BA5-0D32-4C7E-8E23-BAEC71628E2C}" type="pres">
      <dgm:prSet presAssocID="{3749AD54-E75D-4E11-85FC-29F86E18AD47}" presName="parTx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497C979D-C792-450D-B61E-6365E33CB637}" type="pres">
      <dgm:prSet presAssocID="{3749AD54-E75D-4E11-85FC-29F86E18AD47}" presName="parSh" presStyleLbl="node1" presStyleIdx="3" presStyleCnt="6"/>
      <dgm:spPr/>
    </dgm:pt>
    <dgm:pt modelId="{128E2180-C567-4C90-9962-EE911695EF59}" type="pres">
      <dgm:prSet presAssocID="{3749AD54-E75D-4E11-85FC-29F86E18AD47}" presName="desTx" presStyleLbl="fgAcc1" presStyleIdx="3" presStyleCnt="6">
        <dgm:presLayoutVars>
          <dgm:bulletEnabled val="1"/>
        </dgm:presLayoutVars>
      </dgm:prSet>
      <dgm:spPr/>
    </dgm:pt>
    <dgm:pt modelId="{D25A17BA-3642-4678-801F-1C25EB9C11BC}" type="pres">
      <dgm:prSet presAssocID="{5BBFFB8A-DF09-44C8-9364-6144318EB2DE}" presName="sibTrans" presStyleLbl="sibTrans2D1" presStyleIdx="3" presStyleCnt="5"/>
      <dgm:spPr/>
    </dgm:pt>
    <dgm:pt modelId="{12506FB0-B403-4B0D-9E09-0659EE1BBC1B}" type="pres">
      <dgm:prSet presAssocID="{5BBFFB8A-DF09-44C8-9364-6144318EB2DE}" presName="connTx" presStyleLbl="sibTrans2D1" presStyleIdx="3" presStyleCnt="5"/>
      <dgm:spPr/>
    </dgm:pt>
    <dgm:pt modelId="{7DF79637-F01A-411C-B5B3-447B64907A18}" type="pres">
      <dgm:prSet presAssocID="{D91B3A34-E183-493F-902D-E55A9EEB5F5D}" presName="composite" presStyleCnt="0"/>
      <dgm:spPr/>
    </dgm:pt>
    <dgm:pt modelId="{14E24809-6ED6-469A-9952-ABDFEA4186AC}" type="pres">
      <dgm:prSet presAssocID="{D91B3A34-E183-493F-902D-E55A9EEB5F5D}" presName="parTx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14E8E4F9-19DB-4515-9D04-2E4159D2996D}" type="pres">
      <dgm:prSet presAssocID="{D91B3A34-E183-493F-902D-E55A9EEB5F5D}" presName="parSh" presStyleLbl="node1" presStyleIdx="4" presStyleCnt="6"/>
      <dgm:spPr/>
    </dgm:pt>
    <dgm:pt modelId="{805010AE-DF2B-4DB6-822E-352E17F2339C}" type="pres">
      <dgm:prSet presAssocID="{D91B3A34-E183-493F-902D-E55A9EEB5F5D}" presName="desTx" presStyleLbl="fgAcc1" presStyleIdx="4" presStyleCnt="6">
        <dgm:presLayoutVars>
          <dgm:bulletEnabled val="1"/>
        </dgm:presLayoutVars>
      </dgm:prSet>
      <dgm:spPr/>
    </dgm:pt>
    <dgm:pt modelId="{FFA1FE22-10A6-4E35-BEF2-5B9B53629F3B}" type="pres">
      <dgm:prSet presAssocID="{28F81C7A-1CBF-49DB-BEE0-71C762E69CD6}" presName="sibTrans" presStyleLbl="sibTrans2D1" presStyleIdx="4" presStyleCnt="5"/>
      <dgm:spPr/>
    </dgm:pt>
    <dgm:pt modelId="{BA2011C3-3194-4DE7-9987-641F4968E487}" type="pres">
      <dgm:prSet presAssocID="{28F81C7A-1CBF-49DB-BEE0-71C762E69CD6}" presName="connTx" presStyleLbl="sibTrans2D1" presStyleIdx="4" presStyleCnt="5"/>
      <dgm:spPr/>
    </dgm:pt>
    <dgm:pt modelId="{8337EBBB-675E-4DB3-8FE6-08FD8309B0D6}" type="pres">
      <dgm:prSet presAssocID="{BADE37D0-7524-43FF-B8FA-75C7F92A61D4}" presName="composite" presStyleCnt="0"/>
      <dgm:spPr/>
    </dgm:pt>
    <dgm:pt modelId="{6A6C7CF0-1747-46A2-ABBF-3E1A2AAC5F33}" type="pres">
      <dgm:prSet presAssocID="{BADE37D0-7524-43FF-B8FA-75C7F92A61D4}" presName="parTx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D5DBA299-F95D-4492-A8DC-AB867738C812}" type="pres">
      <dgm:prSet presAssocID="{BADE37D0-7524-43FF-B8FA-75C7F92A61D4}" presName="parSh" presStyleLbl="node1" presStyleIdx="5" presStyleCnt="6"/>
      <dgm:spPr/>
    </dgm:pt>
    <dgm:pt modelId="{4C3CCF32-19FF-457E-923B-2554E60FE374}" type="pres">
      <dgm:prSet presAssocID="{BADE37D0-7524-43FF-B8FA-75C7F92A61D4}" presName="desTx" presStyleLbl="fgAcc1" presStyleIdx="5" presStyleCnt="6">
        <dgm:presLayoutVars>
          <dgm:bulletEnabled val="1"/>
        </dgm:presLayoutVars>
      </dgm:prSet>
      <dgm:spPr/>
    </dgm:pt>
  </dgm:ptLst>
  <dgm:cxnLst>
    <dgm:cxn modelId="{B391C80A-0971-49F5-A76B-786A39C55EED}" type="presOf" srcId="{BADE37D0-7524-43FF-B8FA-75C7F92A61D4}" destId="{6A6C7CF0-1747-46A2-ABBF-3E1A2AAC5F33}" srcOrd="0" destOrd="0" presId="urn:microsoft.com/office/officeart/2005/8/layout/process3"/>
    <dgm:cxn modelId="{E79CD814-8429-4155-98D7-A898A06EE0C3}" type="presOf" srcId="{28F81C7A-1CBF-49DB-BEE0-71C762E69CD6}" destId="{FFA1FE22-10A6-4E35-BEF2-5B9B53629F3B}" srcOrd="0" destOrd="0" presId="urn:microsoft.com/office/officeart/2005/8/layout/process3"/>
    <dgm:cxn modelId="{BA779C17-A447-4103-B2C4-1C5A9777F04E}" type="presOf" srcId="{A103C792-5B45-4505-BD78-B3307C6DA038}" destId="{805010AE-DF2B-4DB6-822E-352E17F2339C}" srcOrd="0" destOrd="0" presId="urn:microsoft.com/office/officeart/2005/8/layout/process3"/>
    <dgm:cxn modelId="{EE44BF1A-B149-4377-82F9-4D039EDAAEF4}" type="presOf" srcId="{8387C1BA-5016-45CA-9112-2E67AA325161}" destId="{C21424CD-6D91-40E5-909C-B17CA0B681A4}" srcOrd="1" destOrd="0" presId="urn:microsoft.com/office/officeart/2005/8/layout/process3"/>
    <dgm:cxn modelId="{6973F11D-D98E-48A8-992D-799C4323BDC8}" type="presOf" srcId="{BADE37D0-7524-43FF-B8FA-75C7F92A61D4}" destId="{D5DBA299-F95D-4492-A8DC-AB867738C812}" srcOrd="1" destOrd="0" presId="urn:microsoft.com/office/officeart/2005/8/layout/process3"/>
    <dgm:cxn modelId="{41D23C2A-73CC-4EEE-AF4D-036308B9C561}" srcId="{A75B648C-B3BC-42A2-AF3F-33F377CD21FF}" destId="{3749AD54-E75D-4E11-85FC-29F86E18AD47}" srcOrd="3" destOrd="0" parTransId="{28802542-34DB-4298-B714-A2A3B3A428D7}" sibTransId="{5BBFFB8A-DF09-44C8-9364-6144318EB2DE}"/>
    <dgm:cxn modelId="{2E0B2D2D-6E30-40A6-8519-ECC955D7F75F}" type="presOf" srcId="{88C66C12-DBAB-4FE7-BB78-1B04CFA3AF0B}" destId="{66C24347-046A-40AB-B278-AB922C7E6423}" srcOrd="0" destOrd="0" presId="urn:microsoft.com/office/officeart/2005/8/layout/process3"/>
    <dgm:cxn modelId="{2DC2912F-21F7-408B-8365-2D59EBDCDA1D}" type="presOf" srcId="{88C66C12-DBAB-4FE7-BB78-1B04CFA3AF0B}" destId="{AB26236E-FB8B-4DBF-8194-4BF3E29F031E}" srcOrd="1" destOrd="0" presId="urn:microsoft.com/office/officeart/2005/8/layout/process3"/>
    <dgm:cxn modelId="{77FE2D37-E20C-4F3E-823D-0C66CEA8ADB5}" type="presOf" srcId="{E8D83465-110E-4B49-8D76-0E48FD2FA116}" destId="{C8A24384-D57B-4593-A73A-144AC9CCBB7A}" srcOrd="1" destOrd="0" presId="urn:microsoft.com/office/officeart/2005/8/layout/process3"/>
    <dgm:cxn modelId="{DC448A3D-827E-48BA-AEDF-26C767DBD5E2}" srcId="{A75B648C-B3BC-42A2-AF3F-33F377CD21FF}" destId="{EEE15D1E-8BE3-4396-AEFE-AB31C21ECEF1}" srcOrd="2" destOrd="0" parTransId="{BDAB57E0-7C87-49D9-A2C1-4EA9FF480185}" sibTransId="{316FEF7B-B7B5-4CDC-A5E0-975E71048F2B}"/>
    <dgm:cxn modelId="{DE64095C-149A-4B45-8A14-B49786CCCB66}" type="presOf" srcId="{316FEF7B-B7B5-4CDC-A5E0-975E71048F2B}" destId="{9874F3AB-F080-4ACE-98A0-6A76E6F98351}" srcOrd="1" destOrd="0" presId="urn:microsoft.com/office/officeart/2005/8/layout/process3"/>
    <dgm:cxn modelId="{3906A042-6D5A-4E92-87CF-8E70C98686B0}" type="presOf" srcId="{5BBFFB8A-DF09-44C8-9364-6144318EB2DE}" destId="{D25A17BA-3642-4678-801F-1C25EB9C11BC}" srcOrd="0" destOrd="0" presId="urn:microsoft.com/office/officeart/2005/8/layout/process3"/>
    <dgm:cxn modelId="{EFAB1747-B771-4DE5-868F-82BDA31AD27B}" type="presOf" srcId="{5BBFFB8A-DF09-44C8-9364-6144318EB2DE}" destId="{12506FB0-B403-4B0D-9E09-0659EE1BBC1B}" srcOrd="1" destOrd="0" presId="urn:microsoft.com/office/officeart/2005/8/layout/process3"/>
    <dgm:cxn modelId="{C154DB69-1924-48D3-A7B6-D7AFF3BBFA99}" type="presOf" srcId="{7001A05B-44C5-4AE5-9C52-FFC0C2F06211}" destId="{7D1C4F7F-8788-4410-A3D5-ECDBDA654083}" srcOrd="1" destOrd="0" presId="urn:microsoft.com/office/officeart/2005/8/layout/process3"/>
    <dgm:cxn modelId="{9B49B84B-1413-4140-8C04-D320779588A1}" type="presOf" srcId="{A75B648C-B3BC-42A2-AF3F-33F377CD21FF}" destId="{BE6E993C-13F5-4EB9-9040-168D40ABEC2D}" srcOrd="0" destOrd="0" presId="urn:microsoft.com/office/officeart/2005/8/layout/process3"/>
    <dgm:cxn modelId="{D1DC2D6D-48B8-4964-98AD-408926AF2CE0}" type="presOf" srcId="{7001A05B-44C5-4AE5-9C52-FFC0C2F06211}" destId="{8E5B6C62-24A6-48EB-B05C-D23B5B16C632}" srcOrd="0" destOrd="0" presId="urn:microsoft.com/office/officeart/2005/8/layout/process3"/>
    <dgm:cxn modelId="{5484786E-9950-4DC4-BFE8-17637087754E}" srcId="{A75B648C-B3BC-42A2-AF3F-33F377CD21FF}" destId="{88C66C12-DBAB-4FE7-BB78-1B04CFA3AF0B}" srcOrd="0" destOrd="0" parTransId="{25C4FCFE-8569-4994-A24E-2EE8D7D2BEE0}" sibTransId="{8387C1BA-5016-45CA-9112-2E67AA325161}"/>
    <dgm:cxn modelId="{44943055-52FE-4202-93B3-38BEA74B18E9}" type="presOf" srcId="{EEE15D1E-8BE3-4396-AEFE-AB31C21ECEF1}" destId="{5604390D-8793-4349-AB19-023C04315C44}" srcOrd="1" destOrd="0" presId="urn:microsoft.com/office/officeart/2005/8/layout/process3"/>
    <dgm:cxn modelId="{B6F3215A-0482-40A5-B53F-487C0E39C749}" srcId="{A75B648C-B3BC-42A2-AF3F-33F377CD21FF}" destId="{E8D83465-110E-4B49-8D76-0E48FD2FA116}" srcOrd="1" destOrd="0" parTransId="{19362DF4-68E5-40DD-A4A9-A945F63CA7E5}" sibTransId="{7001A05B-44C5-4AE5-9C52-FFC0C2F06211}"/>
    <dgm:cxn modelId="{10B40C8B-469C-4BC5-B0DC-0F08DA47D65E}" type="presOf" srcId="{D91B3A34-E183-493F-902D-E55A9EEB5F5D}" destId="{14E24809-6ED6-469A-9952-ABDFEA4186AC}" srcOrd="0" destOrd="0" presId="urn:microsoft.com/office/officeart/2005/8/layout/process3"/>
    <dgm:cxn modelId="{F6A0AA93-AD7B-4706-BB63-766F8B8536FB}" srcId="{3749AD54-E75D-4E11-85FC-29F86E18AD47}" destId="{11545282-4896-417E-96A0-196F8CC44D93}" srcOrd="0" destOrd="0" parTransId="{34F65922-D2D1-436B-AD0C-916470154242}" sibTransId="{E4960052-DAED-4273-8C69-C87125407E99}"/>
    <dgm:cxn modelId="{06936A9B-EABB-4B8F-86FE-8FCF7B4FFB60}" type="presOf" srcId="{D91B3A34-E183-493F-902D-E55A9EEB5F5D}" destId="{14E8E4F9-19DB-4515-9D04-2E4159D2996D}" srcOrd="1" destOrd="0" presId="urn:microsoft.com/office/officeart/2005/8/layout/process3"/>
    <dgm:cxn modelId="{B8B110A5-3719-4B26-A979-A08F9CEC2FAB}" type="presOf" srcId="{3749AD54-E75D-4E11-85FC-29F86E18AD47}" destId="{B81C5BA5-0D32-4C7E-8E23-BAEC71628E2C}" srcOrd="0" destOrd="0" presId="urn:microsoft.com/office/officeart/2005/8/layout/process3"/>
    <dgm:cxn modelId="{379005B6-DC45-469A-A8FE-C6CB3A513376}" srcId="{A75B648C-B3BC-42A2-AF3F-33F377CD21FF}" destId="{D91B3A34-E183-493F-902D-E55A9EEB5F5D}" srcOrd="4" destOrd="0" parTransId="{30E73FA8-4329-47D0-85B7-A4BA638FC55B}" sibTransId="{28F81C7A-1CBF-49DB-BEE0-71C762E69CD6}"/>
    <dgm:cxn modelId="{658FFEBA-D22D-4964-91F5-09E1A851CCB1}" type="presOf" srcId="{28F81C7A-1CBF-49DB-BEE0-71C762E69CD6}" destId="{BA2011C3-3194-4DE7-9987-641F4968E487}" srcOrd="1" destOrd="0" presId="urn:microsoft.com/office/officeart/2005/8/layout/process3"/>
    <dgm:cxn modelId="{5224C6C9-2B87-4E43-8AC8-151FE7B8C20D}" type="presOf" srcId="{8387C1BA-5016-45CA-9112-2E67AA325161}" destId="{8B8C6B41-EDCE-49DE-B663-324D6C61CFE0}" srcOrd="0" destOrd="0" presId="urn:microsoft.com/office/officeart/2005/8/layout/process3"/>
    <dgm:cxn modelId="{F0D430CD-E9B2-4E46-8CF5-DC2AC004D94A}" type="presOf" srcId="{3749AD54-E75D-4E11-85FC-29F86E18AD47}" destId="{497C979D-C792-450D-B61E-6365E33CB637}" srcOrd="1" destOrd="0" presId="urn:microsoft.com/office/officeart/2005/8/layout/process3"/>
    <dgm:cxn modelId="{507987CD-3C8A-45C1-8590-387FEACDB3A7}" type="presOf" srcId="{11545282-4896-417E-96A0-196F8CC44D93}" destId="{128E2180-C567-4C90-9962-EE911695EF59}" srcOrd="0" destOrd="0" presId="urn:microsoft.com/office/officeart/2005/8/layout/process3"/>
    <dgm:cxn modelId="{2A2B4DD9-20A2-4AF8-A5CA-B14CE98B70A3}" srcId="{A75B648C-B3BC-42A2-AF3F-33F377CD21FF}" destId="{BADE37D0-7524-43FF-B8FA-75C7F92A61D4}" srcOrd="5" destOrd="0" parTransId="{0AA0D4A3-BCFC-4FE4-AE22-C1270AEF528A}" sibTransId="{40599192-8C37-4DB7-9537-42B979BEACDC}"/>
    <dgm:cxn modelId="{C0E0CCEC-E167-407F-BCCD-7E70913E93A2}" type="presOf" srcId="{316FEF7B-B7B5-4CDC-A5E0-975E71048F2B}" destId="{AECCC1DF-E1AD-4E9A-B2A1-8694B50B93DC}" srcOrd="0" destOrd="0" presId="urn:microsoft.com/office/officeart/2005/8/layout/process3"/>
    <dgm:cxn modelId="{18902BF2-F72D-4ED0-9464-338D3AB7905E}" type="presOf" srcId="{EEE15D1E-8BE3-4396-AEFE-AB31C21ECEF1}" destId="{80FBD592-4AED-4B21-A3BD-586E19837CFA}" srcOrd="0" destOrd="0" presId="urn:microsoft.com/office/officeart/2005/8/layout/process3"/>
    <dgm:cxn modelId="{4EEA0BF5-7D76-440E-B1C5-43471D2BBE52}" type="presOf" srcId="{E8D83465-110E-4B49-8D76-0E48FD2FA116}" destId="{30CA98D0-6478-4CFA-88CF-4A69392C522B}" srcOrd="0" destOrd="0" presId="urn:microsoft.com/office/officeart/2005/8/layout/process3"/>
    <dgm:cxn modelId="{6EE7A0FC-09F4-42F6-97CA-55BAAFEFE3C9}" srcId="{D91B3A34-E183-493F-902D-E55A9EEB5F5D}" destId="{A103C792-5B45-4505-BD78-B3307C6DA038}" srcOrd="0" destOrd="0" parTransId="{13E6D208-8B01-4186-A8E7-43210A872413}" sibTransId="{BD92C755-86CF-48B6-91F2-CBAB8CD9A5EC}"/>
    <dgm:cxn modelId="{33F6873E-0AEA-43BB-B92E-F479E94B0F06}" type="presParOf" srcId="{BE6E993C-13F5-4EB9-9040-168D40ABEC2D}" destId="{BFEFA3B4-CC8D-4901-9895-15A0BBBB1F2A}" srcOrd="0" destOrd="0" presId="urn:microsoft.com/office/officeart/2005/8/layout/process3"/>
    <dgm:cxn modelId="{557BD54D-68AB-4856-A1ED-9996B8447CA6}" type="presParOf" srcId="{BFEFA3B4-CC8D-4901-9895-15A0BBBB1F2A}" destId="{66C24347-046A-40AB-B278-AB922C7E6423}" srcOrd="0" destOrd="0" presId="urn:microsoft.com/office/officeart/2005/8/layout/process3"/>
    <dgm:cxn modelId="{5EB3ABDE-475D-45A4-8D7C-67C15173A534}" type="presParOf" srcId="{BFEFA3B4-CC8D-4901-9895-15A0BBBB1F2A}" destId="{AB26236E-FB8B-4DBF-8194-4BF3E29F031E}" srcOrd="1" destOrd="0" presId="urn:microsoft.com/office/officeart/2005/8/layout/process3"/>
    <dgm:cxn modelId="{06F5E038-8773-4D31-B131-B329E1E7B1B6}" type="presParOf" srcId="{BFEFA3B4-CC8D-4901-9895-15A0BBBB1F2A}" destId="{BDD05F25-531E-47F9-889C-DAC24D43A33D}" srcOrd="2" destOrd="0" presId="urn:microsoft.com/office/officeart/2005/8/layout/process3"/>
    <dgm:cxn modelId="{7FAD9BA7-6F7B-4723-B404-6975222CFA4F}" type="presParOf" srcId="{BE6E993C-13F5-4EB9-9040-168D40ABEC2D}" destId="{8B8C6B41-EDCE-49DE-B663-324D6C61CFE0}" srcOrd="1" destOrd="0" presId="urn:microsoft.com/office/officeart/2005/8/layout/process3"/>
    <dgm:cxn modelId="{481931FF-457C-4174-9136-8329428523CC}" type="presParOf" srcId="{8B8C6B41-EDCE-49DE-B663-324D6C61CFE0}" destId="{C21424CD-6D91-40E5-909C-B17CA0B681A4}" srcOrd="0" destOrd="0" presId="urn:microsoft.com/office/officeart/2005/8/layout/process3"/>
    <dgm:cxn modelId="{FCB9623A-A22F-454E-86EB-FFBD4848492E}" type="presParOf" srcId="{BE6E993C-13F5-4EB9-9040-168D40ABEC2D}" destId="{6C5443AC-4135-41FF-837B-CB61C32A8B28}" srcOrd="2" destOrd="0" presId="urn:microsoft.com/office/officeart/2005/8/layout/process3"/>
    <dgm:cxn modelId="{987795CD-DAAE-4F0F-AD16-E41DCD9713E0}" type="presParOf" srcId="{6C5443AC-4135-41FF-837B-CB61C32A8B28}" destId="{30CA98D0-6478-4CFA-88CF-4A69392C522B}" srcOrd="0" destOrd="0" presId="urn:microsoft.com/office/officeart/2005/8/layout/process3"/>
    <dgm:cxn modelId="{23B15636-8115-452C-8A4B-8F2A08CD91D6}" type="presParOf" srcId="{6C5443AC-4135-41FF-837B-CB61C32A8B28}" destId="{C8A24384-D57B-4593-A73A-144AC9CCBB7A}" srcOrd="1" destOrd="0" presId="urn:microsoft.com/office/officeart/2005/8/layout/process3"/>
    <dgm:cxn modelId="{22ECF6E6-C873-4A7A-BC22-55292DA82532}" type="presParOf" srcId="{6C5443AC-4135-41FF-837B-CB61C32A8B28}" destId="{8D853BB5-0FD2-428B-B8C0-D5D8F21F2CF4}" srcOrd="2" destOrd="0" presId="urn:microsoft.com/office/officeart/2005/8/layout/process3"/>
    <dgm:cxn modelId="{B4F124A1-6068-4629-A78D-436042A97021}" type="presParOf" srcId="{BE6E993C-13F5-4EB9-9040-168D40ABEC2D}" destId="{8E5B6C62-24A6-48EB-B05C-D23B5B16C632}" srcOrd="3" destOrd="0" presId="urn:microsoft.com/office/officeart/2005/8/layout/process3"/>
    <dgm:cxn modelId="{554C5344-5A48-45B8-B17A-B9E4915E9980}" type="presParOf" srcId="{8E5B6C62-24A6-48EB-B05C-D23B5B16C632}" destId="{7D1C4F7F-8788-4410-A3D5-ECDBDA654083}" srcOrd="0" destOrd="0" presId="urn:microsoft.com/office/officeart/2005/8/layout/process3"/>
    <dgm:cxn modelId="{3BBC2AC3-866D-4C9C-86AD-83270C74DF72}" type="presParOf" srcId="{BE6E993C-13F5-4EB9-9040-168D40ABEC2D}" destId="{A70BEF86-41A6-4379-89EC-26251A041405}" srcOrd="4" destOrd="0" presId="urn:microsoft.com/office/officeart/2005/8/layout/process3"/>
    <dgm:cxn modelId="{B9032800-3EC6-47DC-ADE7-6F55D1679435}" type="presParOf" srcId="{A70BEF86-41A6-4379-89EC-26251A041405}" destId="{80FBD592-4AED-4B21-A3BD-586E19837CFA}" srcOrd="0" destOrd="0" presId="urn:microsoft.com/office/officeart/2005/8/layout/process3"/>
    <dgm:cxn modelId="{FEC9AE42-46CC-4B81-B153-E27B07DE5193}" type="presParOf" srcId="{A70BEF86-41A6-4379-89EC-26251A041405}" destId="{5604390D-8793-4349-AB19-023C04315C44}" srcOrd="1" destOrd="0" presId="urn:microsoft.com/office/officeart/2005/8/layout/process3"/>
    <dgm:cxn modelId="{193DD58F-0296-4384-9765-1206D992D2AA}" type="presParOf" srcId="{A70BEF86-41A6-4379-89EC-26251A041405}" destId="{95F5E42E-0E1F-4CAA-B2D7-02BE1909B39F}" srcOrd="2" destOrd="0" presId="urn:microsoft.com/office/officeart/2005/8/layout/process3"/>
    <dgm:cxn modelId="{77047D7B-CFD8-4E03-877E-AE4A042C968A}" type="presParOf" srcId="{BE6E993C-13F5-4EB9-9040-168D40ABEC2D}" destId="{AECCC1DF-E1AD-4E9A-B2A1-8694B50B93DC}" srcOrd="5" destOrd="0" presId="urn:microsoft.com/office/officeart/2005/8/layout/process3"/>
    <dgm:cxn modelId="{E343ED83-0DB6-4BF2-837E-20D3F7CBB35F}" type="presParOf" srcId="{AECCC1DF-E1AD-4E9A-B2A1-8694B50B93DC}" destId="{9874F3AB-F080-4ACE-98A0-6A76E6F98351}" srcOrd="0" destOrd="0" presId="urn:microsoft.com/office/officeart/2005/8/layout/process3"/>
    <dgm:cxn modelId="{91B68C0D-26C5-4B77-89D9-7CBF1C70291B}" type="presParOf" srcId="{BE6E993C-13F5-4EB9-9040-168D40ABEC2D}" destId="{579C7BF3-B288-4D3D-B368-037D99B749E0}" srcOrd="6" destOrd="0" presId="urn:microsoft.com/office/officeart/2005/8/layout/process3"/>
    <dgm:cxn modelId="{6AE68055-E228-420A-859E-B967B17FB1D9}" type="presParOf" srcId="{579C7BF3-B288-4D3D-B368-037D99B749E0}" destId="{B81C5BA5-0D32-4C7E-8E23-BAEC71628E2C}" srcOrd="0" destOrd="0" presId="urn:microsoft.com/office/officeart/2005/8/layout/process3"/>
    <dgm:cxn modelId="{B4206BE4-8360-4E35-9AF7-99BA584679FA}" type="presParOf" srcId="{579C7BF3-B288-4D3D-B368-037D99B749E0}" destId="{497C979D-C792-450D-B61E-6365E33CB637}" srcOrd="1" destOrd="0" presId="urn:microsoft.com/office/officeart/2005/8/layout/process3"/>
    <dgm:cxn modelId="{CDC2CEB7-D58F-4547-BE7C-12BB8BBB5C08}" type="presParOf" srcId="{579C7BF3-B288-4D3D-B368-037D99B749E0}" destId="{128E2180-C567-4C90-9962-EE911695EF59}" srcOrd="2" destOrd="0" presId="urn:microsoft.com/office/officeart/2005/8/layout/process3"/>
    <dgm:cxn modelId="{6C866A82-143D-4F4B-AC3B-A4ED4B4DD282}" type="presParOf" srcId="{BE6E993C-13F5-4EB9-9040-168D40ABEC2D}" destId="{D25A17BA-3642-4678-801F-1C25EB9C11BC}" srcOrd="7" destOrd="0" presId="urn:microsoft.com/office/officeart/2005/8/layout/process3"/>
    <dgm:cxn modelId="{C11DA9B3-0054-4F7B-B4B9-281FC6BE8294}" type="presParOf" srcId="{D25A17BA-3642-4678-801F-1C25EB9C11BC}" destId="{12506FB0-B403-4B0D-9E09-0659EE1BBC1B}" srcOrd="0" destOrd="0" presId="urn:microsoft.com/office/officeart/2005/8/layout/process3"/>
    <dgm:cxn modelId="{950AF24E-2B80-43F5-B6C9-BC931289E02D}" type="presParOf" srcId="{BE6E993C-13F5-4EB9-9040-168D40ABEC2D}" destId="{7DF79637-F01A-411C-B5B3-447B64907A18}" srcOrd="8" destOrd="0" presId="urn:microsoft.com/office/officeart/2005/8/layout/process3"/>
    <dgm:cxn modelId="{F0E8EE2F-31BA-43AB-96FB-E4A944B9EE20}" type="presParOf" srcId="{7DF79637-F01A-411C-B5B3-447B64907A18}" destId="{14E24809-6ED6-469A-9952-ABDFEA4186AC}" srcOrd="0" destOrd="0" presId="urn:microsoft.com/office/officeart/2005/8/layout/process3"/>
    <dgm:cxn modelId="{8D0DE302-858E-47EC-ADC9-0595F711A01D}" type="presParOf" srcId="{7DF79637-F01A-411C-B5B3-447B64907A18}" destId="{14E8E4F9-19DB-4515-9D04-2E4159D2996D}" srcOrd="1" destOrd="0" presId="urn:microsoft.com/office/officeart/2005/8/layout/process3"/>
    <dgm:cxn modelId="{8FC28407-5427-449E-982F-EB6BBE700723}" type="presParOf" srcId="{7DF79637-F01A-411C-B5B3-447B64907A18}" destId="{805010AE-DF2B-4DB6-822E-352E17F2339C}" srcOrd="2" destOrd="0" presId="urn:microsoft.com/office/officeart/2005/8/layout/process3"/>
    <dgm:cxn modelId="{64E32E16-77F5-41F1-97F8-FBECDA174B43}" type="presParOf" srcId="{BE6E993C-13F5-4EB9-9040-168D40ABEC2D}" destId="{FFA1FE22-10A6-4E35-BEF2-5B9B53629F3B}" srcOrd="9" destOrd="0" presId="urn:microsoft.com/office/officeart/2005/8/layout/process3"/>
    <dgm:cxn modelId="{94A318C6-6754-4E04-A43E-A14E6B62442B}" type="presParOf" srcId="{FFA1FE22-10A6-4E35-BEF2-5B9B53629F3B}" destId="{BA2011C3-3194-4DE7-9987-641F4968E487}" srcOrd="0" destOrd="0" presId="urn:microsoft.com/office/officeart/2005/8/layout/process3"/>
    <dgm:cxn modelId="{2F1BE64A-C24E-457D-AB3B-BF117D852597}" type="presParOf" srcId="{BE6E993C-13F5-4EB9-9040-168D40ABEC2D}" destId="{8337EBBB-675E-4DB3-8FE6-08FD8309B0D6}" srcOrd="10" destOrd="0" presId="urn:microsoft.com/office/officeart/2005/8/layout/process3"/>
    <dgm:cxn modelId="{2955B592-5E91-40DE-AA70-1FA2C24864F6}" type="presParOf" srcId="{8337EBBB-675E-4DB3-8FE6-08FD8309B0D6}" destId="{6A6C7CF0-1747-46A2-ABBF-3E1A2AAC5F33}" srcOrd="0" destOrd="0" presId="urn:microsoft.com/office/officeart/2005/8/layout/process3"/>
    <dgm:cxn modelId="{684E96B8-6C93-49C2-A7E6-BCD620B48656}" type="presParOf" srcId="{8337EBBB-675E-4DB3-8FE6-08FD8309B0D6}" destId="{D5DBA299-F95D-4492-A8DC-AB867738C812}" srcOrd="1" destOrd="0" presId="urn:microsoft.com/office/officeart/2005/8/layout/process3"/>
    <dgm:cxn modelId="{CF1C1DDC-2542-4138-8BCA-11647AC3381B}" type="presParOf" srcId="{8337EBBB-675E-4DB3-8FE6-08FD8309B0D6}" destId="{4C3CCF32-19FF-457E-923B-2554E60FE374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B13FAD-95AA-4A61-A5E8-A7CB46EA66B6}">
      <dsp:nvSpPr>
        <dsp:cNvPr id="0" name=""/>
        <dsp:cNvSpPr/>
      </dsp:nvSpPr>
      <dsp:spPr>
        <a:xfrm>
          <a:off x="1892" y="1267199"/>
          <a:ext cx="1625002" cy="5616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>
              <a:latin typeface="Gill Sans Nova"/>
            </a:rPr>
            <a:t>plain_tweets.txt</a:t>
          </a:r>
          <a:endParaRPr lang="en-US" sz="1300" kern="1200"/>
        </a:p>
      </dsp:txBody>
      <dsp:txXfrm>
        <a:off x="1892" y="1267199"/>
        <a:ext cx="1625002" cy="374400"/>
      </dsp:txXfrm>
    </dsp:sp>
    <dsp:sp modelId="{5F8FC064-7313-4EFC-A3B9-85A7512D1362}">
      <dsp:nvSpPr>
        <dsp:cNvPr id="0" name=""/>
        <dsp:cNvSpPr/>
      </dsp:nvSpPr>
      <dsp:spPr>
        <a:xfrm>
          <a:off x="334724" y="1641600"/>
          <a:ext cx="1625002" cy="7488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>
              <a:latin typeface="Gill Sans Nova"/>
            </a:rPr>
            <a:t>run_lemmaPOS.sh</a:t>
          </a:r>
          <a:endParaRPr lang="en-US" sz="1300" kern="1200"/>
        </a:p>
      </dsp:txBody>
      <dsp:txXfrm>
        <a:off x="356656" y="1663532"/>
        <a:ext cx="1581138" cy="704936"/>
      </dsp:txXfrm>
    </dsp:sp>
    <dsp:sp modelId="{7BC8CD67-D7BF-4B18-80E1-6736A57085E6}">
      <dsp:nvSpPr>
        <dsp:cNvPr id="0" name=""/>
        <dsp:cNvSpPr/>
      </dsp:nvSpPr>
      <dsp:spPr>
        <a:xfrm>
          <a:off x="1873239" y="1252110"/>
          <a:ext cx="522250" cy="40457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1873239" y="1333026"/>
        <a:ext cx="400877" cy="242746"/>
      </dsp:txXfrm>
    </dsp:sp>
    <dsp:sp modelId="{F6EE2192-DB49-4FA5-BEDB-B2EAD21195F9}">
      <dsp:nvSpPr>
        <dsp:cNvPr id="0" name=""/>
        <dsp:cNvSpPr/>
      </dsp:nvSpPr>
      <dsp:spPr>
        <a:xfrm>
          <a:off x="2612273" y="1267199"/>
          <a:ext cx="1625002" cy="5616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>
              <a:latin typeface="Gill Sans Nova"/>
            </a:rPr>
            <a:t>plain_parsed.txt</a:t>
          </a:r>
          <a:endParaRPr lang="en-US" sz="1300" kern="1200"/>
        </a:p>
      </dsp:txBody>
      <dsp:txXfrm>
        <a:off x="2612273" y="1267199"/>
        <a:ext cx="1625002" cy="374400"/>
      </dsp:txXfrm>
    </dsp:sp>
    <dsp:sp modelId="{BC651CC8-09BB-4DB0-874C-70AC47D5EDBF}">
      <dsp:nvSpPr>
        <dsp:cNvPr id="0" name=""/>
        <dsp:cNvSpPr/>
      </dsp:nvSpPr>
      <dsp:spPr>
        <a:xfrm>
          <a:off x="2945104" y="1641600"/>
          <a:ext cx="1625002" cy="7488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581253-3370-4E51-957A-06CF1DB0A30D}">
      <dsp:nvSpPr>
        <dsp:cNvPr id="0" name=""/>
        <dsp:cNvSpPr/>
      </dsp:nvSpPr>
      <dsp:spPr>
        <a:xfrm>
          <a:off x="1892" y="1310399"/>
          <a:ext cx="1625002" cy="5183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>
              <a:latin typeface="Gill Sans Nova"/>
            </a:rPr>
            <a:t>CNN_LSTM_input.txt</a:t>
          </a:r>
          <a:endParaRPr lang="en-US" sz="1200" kern="1200"/>
        </a:p>
      </dsp:txBody>
      <dsp:txXfrm>
        <a:off x="1892" y="1310399"/>
        <a:ext cx="1625002" cy="345600"/>
      </dsp:txXfrm>
    </dsp:sp>
    <dsp:sp modelId="{D9E0E236-B130-4A00-BD4A-B7BDB914A01A}">
      <dsp:nvSpPr>
        <dsp:cNvPr id="0" name=""/>
        <dsp:cNvSpPr/>
      </dsp:nvSpPr>
      <dsp:spPr>
        <a:xfrm>
          <a:off x="334724" y="1655999"/>
          <a:ext cx="1625002" cy="6912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>
              <a:latin typeface="Gill Sans Nova"/>
            </a:rPr>
            <a:t>run_CNN_LSTM.py</a:t>
          </a:r>
          <a:endParaRPr lang="en-US" sz="1200" kern="1200"/>
        </a:p>
      </dsp:txBody>
      <dsp:txXfrm>
        <a:off x="354969" y="1676244"/>
        <a:ext cx="1584512" cy="650710"/>
      </dsp:txXfrm>
    </dsp:sp>
    <dsp:sp modelId="{C9188E9A-4B7C-4A88-B7F6-9768EA5C80F7}">
      <dsp:nvSpPr>
        <dsp:cNvPr id="0" name=""/>
        <dsp:cNvSpPr/>
      </dsp:nvSpPr>
      <dsp:spPr>
        <a:xfrm>
          <a:off x="1873239" y="1280910"/>
          <a:ext cx="522250" cy="40457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1873239" y="1361826"/>
        <a:ext cx="400877" cy="242746"/>
      </dsp:txXfrm>
    </dsp:sp>
    <dsp:sp modelId="{7AB42460-E50B-40C8-B97C-4E4C9F0D576B}">
      <dsp:nvSpPr>
        <dsp:cNvPr id="0" name=""/>
        <dsp:cNvSpPr/>
      </dsp:nvSpPr>
      <dsp:spPr>
        <a:xfrm>
          <a:off x="2612273" y="1310399"/>
          <a:ext cx="1625002" cy="5183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>
              <a:latin typeface="Gill Sans Nova"/>
            </a:rPr>
            <a:t>pred/emo.txt</a:t>
          </a:r>
          <a:endParaRPr lang="en-US" sz="1200" kern="1200"/>
        </a:p>
      </dsp:txBody>
      <dsp:txXfrm>
        <a:off x="2612273" y="1310399"/>
        <a:ext cx="1625002" cy="345600"/>
      </dsp:txXfrm>
    </dsp:sp>
    <dsp:sp modelId="{1211B5BF-79C9-44F8-9AB4-E13FE2E02852}">
      <dsp:nvSpPr>
        <dsp:cNvPr id="0" name=""/>
        <dsp:cNvSpPr/>
      </dsp:nvSpPr>
      <dsp:spPr>
        <a:xfrm>
          <a:off x="2945104" y="1655999"/>
          <a:ext cx="1625002" cy="6912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26236E-FB8B-4DBF-8194-4BF3E29F031E}">
      <dsp:nvSpPr>
        <dsp:cNvPr id="0" name=""/>
        <dsp:cNvSpPr/>
      </dsp:nvSpPr>
      <dsp:spPr>
        <a:xfrm>
          <a:off x="2720" y="3462714"/>
          <a:ext cx="1154362" cy="3024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784" tIns="49784" rIns="49784" bIns="26670" numCol="1" spcCol="1270" anchor="t" anchorCtr="0">
          <a:noAutofit/>
        </a:bodyPr>
        <a:lstStyle/>
        <a:p>
          <a:pPr marL="0" lvl="0" indent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>
              <a:latin typeface="Gill Sans Nova"/>
            </a:rPr>
            <a:t>plain_parsed.txt</a:t>
          </a:r>
          <a:endParaRPr lang="en-US" sz="700" kern="1200"/>
        </a:p>
      </dsp:txBody>
      <dsp:txXfrm>
        <a:off x="2720" y="3462714"/>
        <a:ext cx="1154362" cy="201600"/>
      </dsp:txXfrm>
    </dsp:sp>
    <dsp:sp modelId="{BDD05F25-531E-47F9-889C-DAC24D43A33D}">
      <dsp:nvSpPr>
        <dsp:cNvPr id="0" name=""/>
        <dsp:cNvSpPr/>
      </dsp:nvSpPr>
      <dsp:spPr>
        <a:xfrm>
          <a:off x="239156" y="3664314"/>
          <a:ext cx="1154362" cy="4032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8C6B41-EDCE-49DE-B663-324D6C61CFE0}">
      <dsp:nvSpPr>
        <dsp:cNvPr id="0" name=""/>
        <dsp:cNvSpPr/>
      </dsp:nvSpPr>
      <dsp:spPr>
        <a:xfrm>
          <a:off x="1332080" y="3419813"/>
          <a:ext cx="370994" cy="2874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1332080" y="3477293"/>
        <a:ext cx="284773" cy="172442"/>
      </dsp:txXfrm>
    </dsp:sp>
    <dsp:sp modelId="{C8A24384-D57B-4593-A73A-144AC9CCBB7A}">
      <dsp:nvSpPr>
        <dsp:cNvPr id="0" name=""/>
        <dsp:cNvSpPr/>
      </dsp:nvSpPr>
      <dsp:spPr>
        <a:xfrm>
          <a:off x="1857072" y="3462714"/>
          <a:ext cx="1154362" cy="3024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784" tIns="49784" rIns="49784" bIns="26670" numCol="1" spcCol="1270" anchor="t" anchorCtr="0">
          <a:noAutofit/>
        </a:bodyPr>
        <a:lstStyle/>
        <a:p>
          <a:pPr marL="0" lvl="0" indent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latin typeface="Gill Sans Nova"/>
            </a:rPr>
            <a:t>pred/emo.txt</a:t>
          </a:r>
          <a:endParaRPr lang="en-US" sz="700" kern="1200" dirty="0"/>
        </a:p>
      </dsp:txBody>
      <dsp:txXfrm>
        <a:off x="1857072" y="3462714"/>
        <a:ext cx="1154362" cy="201600"/>
      </dsp:txXfrm>
    </dsp:sp>
    <dsp:sp modelId="{8D853BB5-0FD2-428B-B8C0-D5D8F21F2CF4}">
      <dsp:nvSpPr>
        <dsp:cNvPr id="0" name=""/>
        <dsp:cNvSpPr/>
      </dsp:nvSpPr>
      <dsp:spPr>
        <a:xfrm>
          <a:off x="2093508" y="3664314"/>
          <a:ext cx="1154362" cy="4032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5B6C62-24A6-48EB-B05C-D23B5B16C632}">
      <dsp:nvSpPr>
        <dsp:cNvPr id="0" name=""/>
        <dsp:cNvSpPr/>
      </dsp:nvSpPr>
      <dsp:spPr>
        <a:xfrm>
          <a:off x="3186432" y="3419813"/>
          <a:ext cx="370994" cy="2874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3186432" y="3477293"/>
        <a:ext cx="284773" cy="172442"/>
      </dsp:txXfrm>
    </dsp:sp>
    <dsp:sp modelId="{5604390D-8793-4349-AB19-023C04315C44}">
      <dsp:nvSpPr>
        <dsp:cNvPr id="0" name=""/>
        <dsp:cNvSpPr/>
      </dsp:nvSpPr>
      <dsp:spPr>
        <a:xfrm>
          <a:off x="3711424" y="3462714"/>
          <a:ext cx="1154362" cy="3024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784" tIns="49784" rIns="49784" bIns="26670" numCol="1" spcCol="1270" anchor="t" anchorCtr="0">
          <a:noAutofit/>
        </a:bodyPr>
        <a:lstStyle/>
        <a:p>
          <a:pPr marL="0" lvl="0" indent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>
              <a:latin typeface="Gill Sans Nova"/>
            </a:rPr>
            <a:t>rating.gz</a:t>
          </a:r>
          <a:endParaRPr lang="en-US" sz="700" kern="1200"/>
        </a:p>
      </dsp:txBody>
      <dsp:txXfrm>
        <a:off x="3711424" y="3462714"/>
        <a:ext cx="1154362" cy="201600"/>
      </dsp:txXfrm>
    </dsp:sp>
    <dsp:sp modelId="{95F5E42E-0E1F-4CAA-B2D7-02BE1909B39F}">
      <dsp:nvSpPr>
        <dsp:cNvPr id="0" name=""/>
        <dsp:cNvSpPr/>
      </dsp:nvSpPr>
      <dsp:spPr>
        <a:xfrm>
          <a:off x="3947859" y="3664314"/>
          <a:ext cx="1154362" cy="4032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CCC1DF-E1AD-4E9A-B2A1-8694B50B93DC}">
      <dsp:nvSpPr>
        <dsp:cNvPr id="0" name=""/>
        <dsp:cNvSpPr/>
      </dsp:nvSpPr>
      <dsp:spPr>
        <a:xfrm>
          <a:off x="5040784" y="3419813"/>
          <a:ext cx="370994" cy="2874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5040784" y="3477293"/>
        <a:ext cx="284773" cy="172442"/>
      </dsp:txXfrm>
    </dsp:sp>
    <dsp:sp modelId="{497C979D-C792-450D-B61E-6365E33CB637}">
      <dsp:nvSpPr>
        <dsp:cNvPr id="0" name=""/>
        <dsp:cNvSpPr/>
      </dsp:nvSpPr>
      <dsp:spPr>
        <a:xfrm>
          <a:off x="5565776" y="3462714"/>
          <a:ext cx="1154362" cy="3024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784" tIns="49784" rIns="49784" bIns="26670" numCol="1" spcCol="1270" anchor="t" anchorCtr="0">
          <a:noAutofit/>
        </a:bodyPr>
        <a:lstStyle/>
        <a:p>
          <a:pPr marL="0" lvl="0" indent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latin typeface="Gill Sans Nova"/>
            </a:rPr>
            <a:t>afjs.out.txt</a:t>
          </a:r>
          <a:endParaRPr lang="en-US" sz="700" kern="1200" dirty="0"/>
        </a:p>
      </dsp:txBody>
      <dsp:txXfrm>
        <a:off x="5565776" y="3462714"/>
        <a:ext cx="1154362" cy="201600"/>
      </dsp:txXfrm>
    </dsp:sp>
    <dsp:sp modelId="{128E2180-C567-4C90-9962-EE911695EF59}">
      <dsp:nvSpPr>
        <dsp:cNvPr id="0" name=""/>
        <dsp:cNvSpPr/>
      </dsp:nvSpPr>
      <dsp:spPr>
        <a:xfrm>
          <a:off x="5802211" y="3664314"/>
          <a:ext cx="1154362" cy="4032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784" tIns="49784" rIns="49784" bIns="49784" numCol="1" spcCol="1270" anchor="t" anchorCtr="0">
          <a:noAutofit/>
        </a:bodyPr>
        <a:lstStyle/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>
              <a:latin typeface="Gill Sans Nova"/>
            </a:rPr>
            <a:t>createarff.jar</a:t>
          </a:r>
          <a:endParaRPr lang="en-US" sz="700" kern="1200" dirty="0"/>
        </a:p>
      </dsp:txBody>
      <dsp:txXfrm>
        <a:off x="5814020" y="3676123"/>
        <a:ext cx="1130744" cy="379582"/>
      </dsp:txXfrm>
    </dsp:sp>
    <dsp:sp modelId="{D25A17BA-3642-4678-801F-1C25EB9C11BC}">
      <dsp:nvSpPr>
        <dsp:cNvPr id="0" name=""/>
        <dsp:cNvSpPr/>
      </dsp:nvSpPr>
      <dsp:spPr>
        <a:xfrm>
          <a:off x="6895136" y="3419813"/>
          <a:ext cx="370994" cy="2874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6895136" y="3477293"/>
        <a:ext cx="284773" cy="172442"/>
      </dsp:txXfrm>
    </dsp:sp>
    <dsp:sp modelId="{14E8E4F9-19DB-4515-9D04-2E4159D2996D}">
      <dsp:nvSpPr>
        <dsp:cNvPr id="0" name=""/>
        <dsp:cNvSpPr/>
      </dsp:nvSpPr>
      <dsp:spPr>
        <a:xfrm>
          <a:off x="7420128" y="3462714"/>
          <a:ext cx="1154362" cy="3024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784" tIns="49784" rIns="49784" bIns="26670" numCol="1" spcCol="1270" anchor="t" anchorCtr="0">
          <a:noAutofit/>
        </a:bodyPr>
        <a:lstStyle/>
        <a:p>
          <a:pPr marL="0" lvl="0" indent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latin typeface="Gill Sans Nova"/>
            </a:rPr>
            <a:t>plain</a:t>
          </a:r>
          <a:r>
            <a:rPr lang="en-US" sz="700" kern="1200" dirty="0"/>
            <a:t>_txt_parsed.arff</a:t>
          </a:r>
          <a:endParaRPr lang="en-US" sz="700" kern="1200" dirty="0">
            <a:latin typeface="Gill Sans Nova"/>
          </a:endParaRPr>
        </a:p>
      </dsp:txBody>
      <dsp:txXfrm>
        <a:off x="7420128" y="3462714"/>
        <a:ext cx="1154362" cy="201600"/>
      </dsp:txXfrm>
    </dsp:sp>
    <dsp:sp modelId="{805010AE-DF2B-4DB6-822E-352E17F2339C}">
      <dsp:nvSpPr>
        <dsp:cNvPr id="0" name=""/>
        <dsp:cNvSpPr/>
      </dsp:nvSpPr>
      <dsp:spPr>
        <a:xfrm>
          <a:off x="7656563" y="3664314"/>
          <a:ext cx="1154362" cy="4032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784" tIns="49784" rIns="49784" bIns="49784" numCol="1" spcCol="1270" anchor="t" anchorCtr="0">
          <a:noAutofit/>
        </a:bodyPr>
        <a:lstStyle/>
        <a:p>
          <a:pPr marL="57150" lvl="1" indent="-57150" algn="l" defTabSz="3111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>
              <a:latin typeface="Gill Sans Nova"/>
            </a:rPr>
            <a:t>Random_Forest_regressor</a:t>
          </a:r>
        </a:p>
      </dsp:txBody>
      <dsp:txXfrm>
        <a:off x="7668372" y="3676123"/>
        <a:ext cx="1130744" cy="379582"/>
      </dsp:txXfrm>
    </dsp:sp>
    <dsp:sp modelId="{FFA1FE22-10A6-4E35-BEF2-5B9B53629F3B}">
      <dsp:nvSpPr>
        <dsp:cNvPr id="0" name=""/>
        <dsp:cNvSpPr/>
      </dsp:nvSpPr>
      <dsp:spPr>
        <a:xfrm>
          <a:off x="8749488" y="3419813"/>
          <a:ext cx="370994" cy="2874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8749488" y="3477293"/>
        <a:ext cx="284773" cy="172442"/>
      </dsp:txXfrm>
    </dsp:sp>
    <dsp:sp modelId="{D5DBA299-F95D-4492-A8DC-AB867738C812}">
      <dsp:nvSpPr>
        <dsp:cNvPr id="0" name=""/>
        <dsp:cNvSpPr/>
      </dsp:nvSpPr>
      <dsp:spPr>
        <a:xfrm>
          <a:off x="9274479" y="3462714"/>
          <a:ext cx="1154362" cy="3024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784" tIns="49784" rIns="49784" bIns="26670" numCol="1" spcCol="1270" anchor="t" anchorCtr="0">
          <a:noAutofit/>
        </a:bodyPr>
        <a:lstStyle/>
        <a:p>
          <a:pPr marL="0" lvl="0" indent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latin typeface="Gill Sans Nova"/>
            </a:rPr>
            <a:t>Out.txt</a:t>
          </a:r>
        </a:p>
      </dsp:txBody>
      <dsp:txXfrm>
        <a:off x="9274479" y="3462714"/>
        <a:ext cx="1154362" cy="201600"/>
      </dsp:txXfrm>
    </dsp:sp>
    <dsp:sp modelId="{4C3CCF32-19FF-457E-923B-2554E60FE374}">
      <dsp:nvSpPr>
        <dsp:cNvPr id="0" name=""/>
        <dsp:cNvSpPr/>
      </dsp:nvSpPr>
      <dsp:spPr>
        <a:xfrm>
          <a:off x="9510915" y="3664314"/>
          <a:ext cx="1154362" cy="4032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0" i="0" cap="none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5859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0183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3582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153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7467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7392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4106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1597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2110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897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9383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200" b="0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3/24/2021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1200" b="0" i="0" cap="none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795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1" r:id="rId6"/>
    <p:sldLayoutId id="2147483687" r:id="rId7"/>
    <p:sldLayoutId id="2147483688" r:id="rId8"/>
    <p:sldLayoutId id="2147483689" r:id="rId9"/>
    <p:sldLayoutId id="2147483690" r:id="rId10"/>
    <p:sldLayoutId id="214748369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spc="16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 spc="13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 spc="13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spc="13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spc="13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spc="13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6">
            <a:extLst>
              <a:ext uri="{FF2B5EF4-FFF2-40B4-BE49-F238E27FC236}">
                <a16:creationId xmlns:a16="http://schemas.microsoft.com/office/drawing/2014/main" id="{158B3569-73B2-4D05-8E95-886A6EE1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2F7308-1BEC-4751-A70A-765F91A8063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13261" b="247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5" name="Rectangle 28">
            <a:extLst>
              <a:ext uri="{FF2B5EF4-FFF2-40B4-BE49-F238E27FC236}">
                <a16:creationId xmlns:a16="http://schemas.microsoft.com/office/drawing/2014/main" id="{2D92A843-3FA1-4DFF-99F6-47FA457D7C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014761" cy="6858000"/>
          </a:xfrm>
          <a:prstGeom prst="rect">
            <a:avLst/>
          </a:prstGeom>
          <a:gradFill flip="none" rotWithShape="1">
            <a:gsLst>
              <a:gs pos="100000">
                <a:schemeClr val="accent4">
                  <a:alpha val="60000"/>
                </a:schemeClr>
              </a:gs>
              <a:gs pos="0">
                <a:schemeClr val="accent2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3032" y="173734"/>
            <a:ext cx="5103148" cy="961828"/>
          </a:xfrm>
        </p:spPr>
        <p:txBody>
          <a:bodyPr lIns="109728" tIns="109728" rIns="109728" bIns="91440" anchor="b">
            <a:no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Phase 2: </a:t>
            </a:r>
            <a:br>
              <a:rPr lang="en-US" sz="2400" b="1" dirty="0"/>
            </a:br>
            <a:r>
              <a:rPr lang="en-US" sz="2400" b="1" dirty="0">
                <a:solidFill>
                  <a:schemeClr val="bg1"/>
                </a:solidFill>
              </a:rPr>
              <a:t>Methodology Understanding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4858" y="4152973"/>
            <a:ext cx="4652341" cy="2144158"/>
          </a:xfrm>
        </p:spPr>
        <p:txBody>
          <a:bodyPr lIns="109728" tIns="109728" rIns="109728" bIns="91440" anchor="t">
            <a:noAutofit/>
          </a:bodyPr>
          <a:lstStyle/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sz="2100" b="1" dirty="0">
                <a:solidFill>
                  <a:schemeClr val="bg1"/>
                </a:solidFill>
              </a:rPr>
              <a:t>Submitted by: Team Synapse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endParaRPr lang="en-US" sz="2100" b="1" dirty="0">
              <a:solidFill>
                <a:schemeClr val="bg1"/>
              </a:solidFill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100" b="1" dirty="0">
                <a:solidFill>
                  <a:schemeClr val="bg1"/>
                </a:solidFill>
                <a:ea typeface="+mn-lt"/>
                <a:cs typeface="+mn-lt"/>
              </a:rPr>
              <a:t>Ronak Ramesh Chabukswar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100" b="1" dirty="0">
                <a:solidFill>
                  <a:schemeClr val="bg1"/>
                </a:solidFill>
                <a:ea typeface="+mn-lt"/>
                <a:cs typeface="+mn-lt"/>
              </a:rPr>
              <a:t>Amin </a:t>
            </a:r>
            <a:r>
              <a:rPr lang="en-US" sz="2100" b="1" dirty="0" err="1">
                <a:solidFill>
                  <a:schemeClr val="bg1"/>
                </a:solidFill>
                <a:ea typeface="+mn-lt"/>
                <a:cs typeface="+mn-lt"/>
              </a:rPr>
              <a:t>Dhruvil</a:t>
            </a:r>
            <a:r>
              <a:rPr lang="en-US" sz="2100" b="1" dirty="0">
                <a:solidFill>
                  <a:schemeClr val="bg1"/>
                </a:solidFill>
                <a:ea typeface="+mn-lt"/>
                <a:cs typeface="+mn-lt"/>
              </a:rPr>
              <a:t> Rameshchandra</a:t>
            </a:r>
            <a:endParaRPr lang="en-US" sz="2100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100" b="1" dirty="0" err="1">
                <a:solidFill>
                  <a:schemeClr val="bg1"/>
                </a:solidFill>
                <a:ea typeface="+mn-lt"/>
                <a:cs typeface="+mn-lt"/>
              </a:rPr>
              <a:t>Naladala</a:t>
            </a:r>
            <a:r>
              <a:rPr lang="en-US" sz="2100" b="1" dirty="0">
                <a:solidFill>
                  <a:schemeClr val="bg1"/>
                </a:solidFill>
                <a:ea typeface="+mn-lt"/>
                <a:cs typeface="+mn-lt"/>
              </a:rPr>
              <a:t> Jeshwanth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100" b="1" dirty="0">
                <a:solidFill>
                  <a:schemeClr val="bg1"/>
                </a:solidFill>
                <a:ea typeface="+mn-lt"/>
                <a:cs typeface="+mn-lt"/>
              </a:rPr>
              <a:t>Prachuryya Kaushik</a:t>
            </a:r>
          </a:p>
          <a:p>
            <a:pPr algn="r"/>
            <a:endParaRPr lang="en-US" dirty="0">
              <a:solidFill>
                <a:schemeClr val="bg1"/>
              </a:solidFill>
              <a:ea typeface="+mn-lt"/>
              <a:cs typeface="+mn-lt"/>
            </a:endParaRPr>
          </a:p>
        </p:txBody>
      </p:sp>
      <p:sp>
        <p:nvSpPr>
          <p:cNvPr id="26" name="Graphic 17">
            <a:extLst>
              <a:ext uri="{FF2B5EF4-FFF2-40B4-BE49-F238E27FC236}">
                <a16:creationId xmlns:a16="http://schemas.microsoft.com/office/drawing/2014/main" id="{B71758F4-3F46-45DA-8AC5-4E508DA08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57736" y="815001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8" name="Graphic 15">
            <a:extLst>
              <a:ext uri="{FF2B5EF4-FFF2-40B4-BE49-F238E27FC236}">
                <a16:creationId xmlns:a16="http://schemas.microsoft.com/office/drawing/2014/main" id="{8550FED7-7C32-42BB-98DB-30272A633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16516" y="104429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30" name="Straight Connector 34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274341"/>
            <a:ext cx="11353800" cy="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C9B51205-1C21-492F-AC5D-AF6C71A810F5}"/>
              </a:ext>
            </a:extLst>
          </p:cNvPr>
          <p:cNvSpPr txBox="1">
            <a:spLocks/>
          </p:cNvSpPr>
          <p:nvPr/>
        </p:nvSpPr>
        <p:spPr>
          <a:xfrm>
            <a:off x="300529" y="1217221"/>
            <a:ext cx="4652792" cy="2935569"/>
          </a:xfrm>
          <a:prstGeom prst="rect">
            <a:avLst/>
          </a:prstGeom>
        </p:spPr>
        <p:txBody>
          <a:bodyPr lIns="109728" tIns="109728" rIns="109728" bIns="9144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0" i="0" kern="1200" cap="none" spc="16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2100" dirty="0">
                <a:ea typeface="+mj-lt"/>
                <a:cs typeface="+mj-lt"/>
              </a:rPr>
              <a:t>Paper:</a:t>
            </a:r>
          </a:p>
          <a:p>
            <a:pPr>
              <a:spcAft>
                <a:spcPts val="600"/>
              </a:spcAft>
            </a:pPr>
            <a:r>
              <a:rPr lang="en-US" sz="2100" dirty="0">
                <a:ea typeface="+mj-lt"/>
                <a:cs typeface="+mj-lt"/>
              </a:rPr>
              <a:t>Emotion Intensity Prediction with Affective Norms, Automatically Extended Resources and Deep Learning</a:t>
            </a:r>
            <a:br>
              <a:rPr lang="en-US" sz="2100" dirty="0">
                <a:ea typeface="+mj-lt"/>
                <a:cs typeface="+mj-lt"/>
              </a:rPr>
            </a:br>
            <a:r>
              <a:rPr lang="en-US" sz="2100" dirty="0">
                <a:ea typeface="+mj-lt"/>
                <a:cs typeface="+mj-lt"/>
              </a:rPr>
              <a:t> </a:t>
            </a:r>
            <a:endParaRPr lang="en-US" sz="2100" dirty="0"/>
          </a:p>
          <a:p>
            <a:pPr>
              <a:spcAft>
                <a:spcPts val="600"/>
              </a:spcAft>
            </a:pPr>
            <a:r>
              <a:rPr lang="en-US" sz="2100" dirty="0">
                <a:ea typeface="+mj-lt"/>
                <a:cs typeface="+mj-lt"/>
              </a:rPr>
              <a:t>Authors:</a:t>
            </a:r>
          </a:p>
          <a:p>
            <a:pPr>
              <a:spcAft>
                <a:spcPts val="600"/>
              </a:spcAft>
            </a:pPr>
            <a:r>
              <a:rPr lang="en-US" sz="2100" dirty="0">
                <a:ea typeface="+mj-lt"/>
                <a:cs typeface="+mj-lt"/>
              </a:rPr>
              <a:t>Maximilian Koper, Evgeny Kim &amp; Roman Klinger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EC92FEE-C317-44BE-8FA9-D3D59B2DE6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963" t="7735" r="57169" b="7735"/>
          <a:stretch/>
        </p:blipFill>
        <p:spPr>
          <a:xfrm>
            <a:off x="-134451" y="-11196"/>
            <a:ext cx="1568829" cy="687054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D5AE714F-8BC4-4077-B6A4-EF8A29F2E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4900" y="2994025"/>
            <a:ext cx="3771900" cy="858838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269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A11EB-428B-4703-85A0-324382D91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229" y="203200"/>
            <a:ext cx="9697571" cy="690749"/>
          </a:xfrm>
        </p:spPr>
        <p:txBody>
          <a:bodyPr/>
          <a:lstStyle/>
          <a:p>
            <a:r>
              <a:rPr lang="en-US" sz="3600" dirty="0"/>
              <a:t>Overall Flow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C92FEE-C317-44BE-8FA9-D3D59B2DE6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963" t="7735" r="57169" b="7735"/>
          <a:stretch/>
        </p:blipFill>
        <p:spPr>
          <a:xfrm>
            <a:off x="-134451" y="-11196"/>
            <a:ext cx="1568829" cy="6870540"/>
          </a:xfrm>
          <a:prstGeom prst="rect">
            <a:avLst/>
          </a:prstGeom>
        </p:spPr>
      </p:pic>
      <p:graphicFrame>
        <p:nvGraphicFramePr>
          <p:cNvPr id="3" name="Diagram 4">
            <a:extLst>
              <a:ext uri="{FF2B5EF4-FFF2-40B4-BE49-F238E27FC236}">
                <a16:creationId xmlns:a16="http://schemas.microsoft.com/office/drawing/2014/main" id="{ABD47FD5-3155-4756-AF2A-0B61DC7B1A1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25799072"/>
              </p:ext>
            </p:extLst>
          </p:nvPr>
        </p:nvGraphicFramePr>
        <p:xfrm>
          <a:off x="4488493" y="201461"/>
          <a:ext cx="4572000" cy="365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438" name="Diagram 438">
            <a:extLst>
              <a:ext uri="{FF2B5EF4-FFF2-40B4-BE49-F238E27FC236}">
                <a16:creationId xmlns:a16="http://schemas.microsoft.com/office/drawing/2014/main" id="{EA51953F-7BFE-4AD2-BC00-089FF03E308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8979539"/>
              </p:ext>
            </p:extLst>
          </p:nvPr>
        </p:nvGraphicFramePr>
        <p:xfrm>
          <a:off x="4488493" y="2758856"/>
          <a:ext cx="4572000" cy="365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3357179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A11EB-428B-4703-85A0-324382D91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229" y="203200"/>
            <a:ext cx="9697571" cy="690749"/>
          </a:xfrm>
        </p:spPr>
        <p:txBody>
          <a:bodyPr/>
          <a:lstStyle/>
          <a:p>
            <a:r>
              <a:rPr lang="en-US" sz="3600" dirty="0"/>
              <a:t>Overall Flow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C92FEE-C317-44BE-8FA9-D3D59B2DE6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963" t="7735" r="57169" b="7735"/>
          <a:stretch/>
        </p:blipFill>
        <p:spPr>
          <a:xfrm>
            <a:off x="-134451" y="-11196"/>
            <a:ext cx="1568829" cy="6870540"/>
          </a:xfrm>
          <a:prstGeom prst="rect">
            <a:avLst/>
          </a:prstGeom>
        </p:spPr>
      </p:pic>
      <p:graphicFrame>
        <p:nvGraphicFramePr>
          <p:cNvPr id="823" name="Diagram 823">
            <a:extLst>
              <a:ext uri="{FF2B5EF4-FFF2-40B4-BE49-F238E27FC236}">
                <a16:creationId xmlns:a16="http://schemas.microsoft.com/office/drawing/2014/main" id="{38BA80F9-F589-4C9B-AC5F-77668159C49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30542278"/>
              </p:ext>
            </p:extLst>
          </p:nvPr>
        </p:nvGraphicFramePr>
        <p:xfrm>
          <a:off x="1524000" y="838201"/>
          <a:ext cx="10667999" cy="75302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91535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A11EB-428B-4703-85A0-324382D91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229" y="203200"/>
            <a:ext cx="9697571" cy="690749"/>
          </a:xfrm>
        </p:spPr>
        <p:txBody>
          <a:bodyPr/>
          <a:lstStyle/>
          <a:p>
            <a:r>
              <a:rPr lang="en-US" sz="3600" dirty="0">
                <a:ea typeface="+mj-lt"/>
                <a:cs typeface="+mj-lt"/>
              </a:rPr>
              <a:t>Baseline System:</a:t>
            </a:r>
            <a:r>
              <a:rPr lang="en-US" sz="3600" dirty="0"/>
              <a:t> Dataset Preparation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41C3A-EC39-41A0-A415-11CF8B9DDC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6229" y="1016000"/>
            <a:ext cx="10326221" cy="5733668"/>
          </a:xfrm>
        </p:spPr>
        <p:txBody>
          <a:bodyPr lIns="109728" tIns="109728" rIns="109728" bIns="91440" anchor="t"/>
          <a:lstStyle/>
          <a:p>
            <a:pPr algn="just"/>
            <a:r>
              <a:rPr lang="en-US" sz="1800" u="sng" dirty="0">
                <a:ea typeface="+mn-lt"/>
                <a:cs typeface="+mn-lt"/>
              </a:rPr>
              <a:t>Query Term</a:t>
            </a:r>
            <a:r>
              <a:rPr lang="en-US" sz="1800" dirty="0">
                <a:ea typeface="+mn-lt"/>
                <a:cs typeface="+mn-lt"/>
              </a:rPr>
              <a:t>: Specific 50-100 words associated with particular emotion at different intensity levels (used Roget’s Thesaurus)</a:t>
            </a:r>
            <a:endParaRPr lang="en-US" sz="1800"/>
          </a:p>
          <a:p>
            <a:pPr algn="just"/>
            <a:r>
              <a:rPr lang="en-US" sz="1800" u="sng" dirty="0">
                <a:ea typeface="+mn-lt"/>
                <a:cs typeface="+mn-lt"/>
              </a:rPr>
              <a:t>Master Set</a:t>
            </a:r>
            <a:r>
              <a:rPr lang="en-US" sz="1800" dirty="0">
                <a:ea typeface="+mn-lt"/>
                <a:cs typeface="+mn-lt"/>
              </a:rPr>
              <a:t>: Total 7097 tweets include:</a:t>
            </a:r>
            <a:endParaRPr lang="en-US" sz="1800" dirty="0"/>
          </a:p>
          <a:p>
            <a:pPr lvl="1" algn="just"/>
            <a:r>
              <a:rPr lang="en-US" sz="1600" dirty="0"/>
              <a:t>Hashtag Query Term (HQT) tweets: 1030 tweets in with #&lt;query term&gt;</a:t>
            </a:r>
          </a:p>
          <a:p>
            <a:pPr lvl="1" algn="just"/>
            <a:r>
              <a:rPr lang="en-US" sz="1600" dirty="0"/>
              <a:t>No Query Term (NQT) tweets: Same 1030 tweets as above with hashtags removed</a:t>
            </a:r>
          </a:p>
          <a:p>
            <a:pPr lvl="1" algn="just"/>
            <a:r>
              <a:rPr lang="en-US" sz="1600" dirty="0"/>
              <a:t>Query Term (QT) tweets: 5037 tweets with either no #&lt;query term&gt; or #&lt;query term&gt; followed by</a:t>
            </a:r>
            <a:r>
              <a:rPr lang="en-US" sz="1600" dirty="0">
                <a:ea typeface="+mn-lt"/>
                <a:cs typeface="+mn-lt"/>
              </a:rPr>
              <a:t> at least one</a:t>
            </a:r>
            <a:r>
              <a:rPr lang="en-US" sz="1600" dirty="0"/>
              <a:t> non-</a:t>
            </a:r>
            <a:r>
              <a:rPr lang="en-US" sz="1600" dirty="0" err="1"/>
              <a:t>hastagged</a:t>
            </a:r>
            <a:r>
              <a:rPr lang="en-US" sz="1600" dirty="0"/>
              <a:t> word</a:t>
            </a:r>
          </a:p>
          <a:p>
            <a:pPr algn="just"/>
            <a:r>
              <a:rPr lang="en-US" sz="1800" u="sng" dirty="0"/>
              <a:t>Distribution</a:t>
            </a:r>
            <a:r>
              <a:rPr lang="en-US" sz="1800" dirty="0"/>
              <a:t>: 50% for training, 5% for development (Gold rating, annotated by authors) and 45% for testing (not disclosed to participants before evaluation)</a:t>
            </a:r>
          </a:p>
          <a:p>
            <a:pPr algn="just"/>
            <a:r>
              <a:rPr lang="en-US" sz="1800" u="sng" dirty="0"/>
              <a:t>Annotation with Best-Worst </a:t>
            </a:r>
            <a:r>
              <a:rPr lang="en-US" sz="1800" u="sng" dirty="0" err="1"/>
              <a:t>Scalling</a:t>
            </a:r>
            <a:r>
              <a:rPr lang="en-US" sz="1800" dirty="0"/>
              <a:t>: (e.g. A,B,C,D,E,F,G,H,I,J,K,L are different tweets)</a:t>
            </a:r>
          </a:p>
          <a:p>
            <a:pPr lvl="1" algn="just"/>
            <a:r>
              <a:rPr lang="en-US" sz="1600" dirty="0"/>
              <a:t>Distinct 4-tuples of tweets are randomly generated so that no pair of tweets occur in more than 1 tuple (e.g. ABCD, AEFG, AHIJ be 4-tuples but AKLB cannot included as AB repeated)</a:t>
            </a:r>
          </a:p>
          <a:p>
            <a:pPr lvl="1" algn="just"/>
            <a:r>
              <a:rPr lang="en-US" sz="1600" dirty="0"/>
              <a:t>Every tweet occurs in 8 different 4-tuples</a:t>
            </a:r>
          </a:p>
          <a:p>
            <a:pPr lvl="1" algn="just"/>
            <a:r>
              <a:rPr lang="en-US" sz="1600" dirty="0"/>
              <a:t>Human annotators (total 3 chosen) mark the most intense (e.g. A) and least intense (e.g. C) tweet for a particular emotion in every 4-tuple (e.g. in ABCD)</a:t>
            </a:r>
          </a:p>
          <a:p>
            <a:pPr lvl="1" algn="just"/>
            <a:r>
              <a:rPr lang="en-US" sz="1600" dirty="0"/>
              <a:t>For each tweet, intensity score is measured as = % most intense - % of least intense</a:t>
            </a:r>
          </a:p>
          <a:p>
            <a:pPr lvl="1" algn="just"/>
            <a:r>
              <a:rPr lang="en-US" sz="1600" dirty="0"/>
              <a:t>The intensity score was transformed linearly from –100 to 100 to range 0 to 1</a:t>
            </a:r>
          </a:p>
          <a:p>
            <a:pPr lvl="1" algn="just"/>
            <a:r>
              <a:rPr lang="en-US" sz="1600" dirty="0"/>
              <a:t>If a human annotators accuracy fell below 70% to gold ratings, all the annotations were rejected</a:t>
            </a:r>
          </a:p>
          <a:p>
            <a:pPr lvl="1" algn="just"/>
            <a:r>
              <a:rPr lang="en-US" sz="1600" dirty="0"/>
              <a:t>Tweet Emotion Intensity Dataset was created for the emotions anger, fear, joy, sadness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C92FEE-C317-44BE-8FA9-D3D59B2DE6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963" t="7735" r="57169" b="7735"/>
          <a:stretch/>
        </p:blipFill>
        <p:spPr>
          <a:xfrm>
            <a:off x="-134451" y="-11196"/>
            <a:ext cx="1568829" cy="687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783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A11EB-428B-4703-85A0-324382D91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229" y="203200"/>
            <a:ext cx="9697571" cy="690749"/>
          </a:xfrm>
        </p:spPr>
        <p:txBody>
          <a:bodyPr/>
          <a:lstStyle/>
          <a:p>
            <a:r>
              <a:rPr lang="en-IN" sz="3600" dirty="0"/>
              <a:t>Feature Sets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C92FEE-C317-44BE-8FA9-D3D59B2DE6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963" t="7735" r="57169" b="7735"/>
          <a:stretch/>
        </p:blipFill>
        <p:spPr>
          <a:xfrm>
            <a:off x="-134451" y="-11196"/>
            <a:ext cx="1568829" cy="6870540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A76501A6-4F7B-4398-9059-80EEAAB51EB0}"/>
              </a:ext>
            </a:extLst>
          </p:cNvPr>
          <p:cNvSpPr/>
          <p:nvPr/>
        </p:nvSpPr>
        <p:spPr>
          <a:xfrm>
            <a:off x="6172200" y="990600"/>
            <a:ext cx="2714625" cy="49530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Feature Sets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D8F79D2-BCEB-4485-9E78-E30E9234CD60}"/>
              </a:ext>
            </a:extLst>
          </p:cNvPr>
          <p:cNvSpPr/>
          <p:nvPr/>
        </p:nvSpPr>
        <p:spPr>
          <a:xfrm>
            <a:off x="3121186" y="2247900"/>
            <a:ext cx="1914525" cy="101917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Baseline Features</a:t>
            </a:r>
            <a:br>
              <a:rPr lang="en-US" dirty="0"/>
            </a:br>
            <a:r>
              <a:rPr lang="en-US" i="1" dirty="0" err="1"/>
              <a:t>AffectiveTweets</a:t>
            </a:r>
            <a:endParaRPr lang="en-US" dirty="0" err="1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BF8712F-471F-4A20-BD43-5677F7ED2E4D}"/>
              </a:ext>
            </a:extLst>
          </p:cNvPr>
          <p:cNvSpPr/>
          <p:nvPr/>
        </p:nvSpPr>
        <p:spPr>
          <a:xfrm>
            <a:off x="5283120" y="2247900"/>
            <a:ext cx="2174955" cy="101917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ea typeface="+mn-lt"/>
                <a:cs typeface="+mn-lt"/>
              </a:rPr>
              <a:t>Extending and Adding Norms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23A6339-B330-459A-B103-9ECFE2341282}"/>
              </a:ext>
            </a:extLst>
          </p:cNvPr>
          <p:cNvSpPr/>
          <p:nvPr/>
        </p:nvSpPr>
        <p:spPr>
          <a:xfrm>
            <a:off x="7724775" y="2247900"/>
            <a:ext cx="1914525" cy="101917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ea typeface="+mn-lt"/>
                <a:cs typeface="+mn-lt"/>
              </a:rPr>
              <a:t>Tweet Regression</a:t>
            </a:r>
            <a:br>
              <a:rPr lang="en-US" dirty="0">
                <a:ea typeface="+mn-lt"/>
                <a:cs typeface="+mn-lt"/>
              </a:rPr>
            </a:br>
            <a:r>
              <a:rPr lang="en-US" i="1" dirty="0"/>
              <a:t>CNN-LSTM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68B0BB2-A919-4131-B6B4-295462A25229}"/>
              </a:ext>
            </a:extLst>
          </p:cNvPr>
          <p:cNvSpPr/>
          <p:nvPr/>
        </p:nvSpPr>
        <p:spPr>
          <a:xfrm>
            <a:off x="9906000" y="2295525"/>
            <a:ext cx="1914525" cy="97155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ea typeface="+mn-lt"/>
                <a:cs typeface="+mn-lt"/>
              </a:rPr>
              <a:t>Additional Features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47F38F-5BAA-453F-85AA-3E8AB424F75F}"/>
              </a:ext>
            </a:extLst>
          </p:cNvPr>
          <p:cNvSpPr/>
          <p:nvPr/>
        </p:nvSpPr>
        <p:spPr>
          <a:xfrm>
            <a:off x="3121186" y="3495675"/>
            <a:ext cx="1914525" cy="21240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Provided to participants a base of processed data (labeled tweets with human annotations)  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8B4D2ED-F679-45C0-B860-CB76C3EC4FB7}"/>
              </a:ext>
            </a:extLst>
          </p:cNvPr>
          <p:cNvSpPr/>
          <p:nvPr/>
        </p:nvSpPr>
        <p:spPr>
          <a:xfrm>
            <a:off x="5283120" y="3495674"/>
            <a:ext cx="2174955" cy="21240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dirty="0"/>
              <a:t>1. To extend lexicons to out of vocabulary words</a:t>
            </a:r>
            <a:endParaRPr lang="en-US"/>
          </a:p>
          <a:p>
            <a:r>
              <a:rPr lang="en-US" dirty="0"/>
              <a:t>2. To learn new rating for every word</a:t>
            </a:r>
          </a:p>
          <a:p>
            <a:r>
              <a:rPr lang="en-US" dirty="0"/>
              <a:t>3. To learn new rating category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4F18E70-4023-4084-8BE4-76E334230D4E}"/>
              </a:ext>
            </a:extLst>
          </p:cNvPr>
          <p:cNvSpPr/>
          <p:nvPr/>
        </p:nvSpPr>
        <p:spPr>
          <a:xfrm>
            <a:off x="7724774" y="3495674"/>
            <a:ext cx="1914525" cy="21240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dirty="0"/>
              <a:t>1. To capture sequential information in compact way</a:t>
            </a:r>
            <a:endParaRPr lang="en-US"/>
          </a:p>
          <a:p>
            <a:r>
              <a:rPr lang="en-US" dirty="0"/>
              <a:t>2. To predict a numerical value for each tweet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8951AEB-7B33-42E0-9D0E-9B8823E240F3}"/>
              </a:ext>
            </a:extLst>
          </p:cNvPr>
          <p:cNvSpPr/>
          <p:nvPr/>
        </p:nvSpPr>
        <p:spPr>
          <a:xfrm>
            <a:off x="9906000" y="3495675"/>
            <a:ext cx="1914525" cy="21240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dirty="0">
                <a:ea typeface="+mn-lt"/>
                <a:cs typeface="+mn-lt"/>
              </a:rPr>
              <a:t>1. To represent the presence of exclamation mark</a:t>
            </a:r>
            <a:endParaRPr lang="en-US"/>
          </a:p>
          <a:p>
            <a:r>
              <a:rPr lang="en-US" dirty="0">
                <a:ea typeface="+mn-lt"/>
                <a:cs typeface="+mn-lt"/>
              </a:rPr>
              <a:t>2. To represent the overall number of tokens in a tweet.</a:t>
            </a:r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3EF80AE-BB8A-4535-B028-15EC6577209C}"/>
              </a:ext>
            </a:extLst>
          </p:cNvPr>
          <p:cNvSpPr/>
          <p:nvPr/>
        </p:nvSpPr>
        <p:spPr>
          <a:xfrm>
            <a:off x="4076700" y="6057900"/>
            <a:ext cx="6524625" cy="68580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 dirty="0"/>
              <a:t>Combined </a:t>
            </a:r>
            <a:r>
              <a:rPr lang="en-US" sz="2000" dirty="0">
                <a:ea typeface="+mn-lt"/>
                <a:cs typeface="+mn-lt"/>
              </a:rPr>
              <a:t>features in a random forest classifier (</a:t>
            </a:r>
            <a:r>
              <a:rPr lang="en-US" sz="2000" dirty="0" err="1">
                <a:ea typeface="+mn-lt"/>
                <a:cs typeface="+mn-lt"/>
              </a:rPr>
              <a:t>weka</a:t>
            </a:r>
            <a:r>
              <a:rPr lang="en-US" sz="2000" dirty="0">
                <a:ea typeface="+mn-lt"/>
                <a:cs typeface="+mn-lt"/>
              </a:rPr>
              <a:t>)</a:t>
            </a:r>
            <a:endParaRPr lang="en-US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4231084-5DE2-4585-9A03-78572713195C}"/>
              </a:ext>
            </a:extLst>
          </p:cNvPr>
          <p:cNvCxnSpPr/>
          <p:nvPr/>
        </p:nvCxnSpPr>
        <p:spPr>
          <a:xfrm flipH="1">
            <a:off x="4505325" y="1533525"/>
            <a:ext cx="2314575" cy="666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B281C88-D8E8-4C0E-9F30-87BB69A1E824}"/>
              </a:ext>
            </a:extLst>
          </p:cNvPr>
          <p:cNvCxnSpPr>
            <a:cxnSpLocks/>
          </p:cNvCxnSpPr>
          <p:nvPr/>
        </p:nvCxnSpPr>
        <p:spPr>
          <a:xfrm>
            <a:off x="7953375" y="1476374"/>
            <a:ext cx="2847975" cy="781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473F00F-26A3-4FEB-96C9-06B6F5B0A993}"/>
              </a:ext>
            </a:extLst>
          </p:cNvPr>
          <p:cNvCxnSpPr>
            <a:cxnSpLocks/>
          </p:cNvCxnSpPr>
          <p:nvPr/>
        </p:nvCxnSpPr>
        <p:spPr>
          <a:xfrm>
            <a:off x="7762874" y="1514474"/>
            <a:ext cx="645841" cy="696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27B1B42-90CA-4476-904F-AE0B5D083DB9}"/>
              </a:ext>
            </a:extLst>
          </p:cNvPr>
          <p:cNvCxnSpPr>
            <a:cxnSpLocks/>
          </p:cNvCxnSpPr>
          <p:nvPr/>
        </p:nvCxnSpPr>
        <p:spPr>
          <a:xfrm flipH="1">
            <a:off x="6515099" y="1514474"/>
            <a:ext cx="533400" cy="704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B682BE0-A16B-4EE4-A16A-98560B223940}"/>
              </a:ext>
            </a:extLst>
          </p:cNvPr>
          <p:cNvSpPr txBox="1"/>
          <p:nvPr/>
        </p:nvSpPr>
        <p:spPr>
          <a:xfrm>
            <a:off x="2352675" y="4133850"/>
            <a:ext cx="100965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Why?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812EFF6-72E5-4567-B564-8F3FDA209C3B}"/>
              </a:ext>
            </a:extLst>
          </p:cNvPr>
          <p:cNvCxnSpPr/>
          <p:nvPr/>
        </p:nvCxnSpPr>
        <p:spPr>
          <a:xfrm>
            <a:off x="4210050" y="5667375"/>
            <a:ext cx="1047750" cy="409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6084F48-0469-433D-9F90-4136868D0D7F}"/>
              </a:ext>
            </a:extLst>
          </p:cNvPr>
          <p:cNvCxnSpPr>
            <a:cxnSpLocks/>
          </p:cNvCxnSpPr>
          <p:nvPr/>
        </p:nvCxnSpPr>
        <p:spPr>
          <a:xfrm flipH="1">
            <a:off x="9763124" y="5667374"/>
            <a:ext cx="990600" cy="466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2087C35-9CF5-4BB4-BA91-18FA298DCBFF}"/>
              </a:ext>
            </a:extLst>
          </p:cNvPr>
          <p:cNvCxnSpPr>
            <a:cxnSpLocks/>
          </p:cNvCxnSpPr>
          <p:nvPr/>
        </p:nvCxnSpPr>
        <p:spPr>
          <a:xfrm>
            <a:off x="6353174" y="5648324"/>
            <a:ext cx="257175" cy="390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EEA416D-A844-46DE-9C58-78BE46409799}"/>
              </a:ext>
            </a:extLst>
          </p:cNvPr>
          <p:cNvCxnSpPr>
            <a:cxnSpLocks/>
          </p:cNvCxnSpPr>
          <p:nvPr/>
        </p:nvCxnSpPr>
        <p:spPr>
          <a:xfrm flipH="1">
            <a:off x="8372474" y="5648324"/>
            <a:ext cx="304800" cy="390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9349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A11EB-428B-4703-85A0-324382D91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229" y="203200"/>
            <a:ext cx="9697571" cy="690749"/>
          </a:xfrm>
        </p:spPr>
        <p:txBody>
          <a:bodyPr/>
          <a:lstStyle/>
          <a:p>
            <a:r>
              <a:rPr lang="en-US" sz="3600" dirty="0"/>
              <a:t>Baseline System: </a:t>
            </a:r>
            <a:r>
              <a:rPr lang="en-US" sz="3600" dirty="0" err="1"/>
              <a:t>AffectiveTweets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41C3A-EC39-41A0-A415-11CF8B9DDC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6229" y="1016000"/>
            <a:ext cx="10326221" cy="5637213"/>
          </a:xfrm>
        </p:spPr>
        <p:txBody>
          <a:bodyPr lIns="109728" tIns="109728" rIns="109728" bIns="91440" anchor="t"/>
          <a:lstStyle/>
          <a:p>
            <a:pPr algn="just"/>
            <a:r>
              <a:rPr lang="en-US" sz="2000" dirty="0"/>
              <a:t>Package </a:t>
            </a:r>
            <a:r>
              <a:rPr lang="en-US" sz="2000" dirty="0" err="1"/>
              <a:t>AffectiveTweets</a:t>
            </a:r>
            <a:r>
              <a:rPr lang="en-US" sz="2000" dirty="0"/>
              <a:t> is implemented for</a:t>
            </a:r>
            <a:r>
              <a:rPr lang="en-US" sz="2000" dirty="0">
                <a:ea typeface="+mn-lt"/>
                <a:cs typeface="+mn-lt"/>
              </a:rPr>
              <a:t> the Weka machine learning workbench</a:t>
            </a:r>
            <a:r>
              <a:rPr lang="en-US" sz="2000" dirty="0"/>
              <a:t> </a:t>
            </a:r>
            <a:r>
              <a:rPr lang="en-US" sz="2000" dirty="0">
                <a:ea typeface="+mn-lt"/>
                <a:cs typeface="+mn-lt"/>
              </a:rPr>
              <a:t>for sentiment classification</a:t>
            </a:r>
            <a:r>
              <a:rPr lang="en-US" sz="2000" dirty="0"/>
              <a:t> </a:t>
            </a:r>
            <a:endParaRPr lang="en-US"/>
          </a:p>
          <a:p>
            <a:pPr algn="just"/>
            <a:r>
              <a:rPr lang="en-US" sz="2000" dirty="0">
                <a:ea typeface="+mn-lt"/>
                <a:cs typeface="+mn-lt"/>
              </a:rPr>
              <a:t>It uses the </a:t>
            </a:r>
            <a:r>
              <a:rPr lang="en-US" sz="2000" dirty="0" err="1">
                <a:ea typeface="+mn-lt"/>
                <a:cs typeface="+mn-lt"/>
              </a:rPr>
              <a:t>TweetNLP</a:t>
            </a:r>
            <a:r>
              <a:rPr lang="en-US" sz="2000" dirty="0">
                <a:ea typeface="+mn-lt"/>
                <a:cs typeface="+mn-lt"/>
              </a:rPr>
              <a:t> library for tokenization.</a:t>
            </a:r>
            <a:endParaRPr lang="en-US" dirty="0">
              <a:ea typeface="+mn-lt"/>
              <a:cs typeface="+mn-lt"/>
            </a:endParaRPr>
          </a:p>
          <a:p>
            <a:pPr algn="just"/>
            <a:r>
              <a:rPr lang="en-US" sz="2000" dirty="0" err="1">
                <a:ea typeface="+mn-lt"/>
                <a:cs typeface="+mn-lt"/>
              </a:rPr>
              <a:t>AffectiveTweets</a:t>
            </a:r>
            <a:r>
              <a:rPr lang="en-US" sz="2000" dirty="0">
                <a:ea typeface="+mn-lt"/>
                <a:cs typeface="+mn-lt"/>
              </a:rPr>
              <a:t> includes five filters for converting tweets into feature vectors:</a:t>
            </a:r>
            <a:endParaRPr lang="en-US" dirty="0">
              <a:ea typeface="+mn-lt"/>
              <a:cs typeface="+mn-lt"/>
            </a:endParaRPr>
          </a:p>
          <a:p>
            <a:pPr lvl="1" algn="just"/>
            <a:r>
              <a:rPr lang="en-US" sz="1600" dirty="0" err="1">
                <a:ea typeface="+mn-lt"/>
                <a:cs typeface="+mn-lt"/>
              </a:rPr>
              <a:t>TweetToSparseFeatureVector</a:t>
            </a:r>
            <a:r>
              <a:rPr lang="en-US" sz="1600" dirty="0">
                <a:ea typeface="+mn-lt"/>
                <a:cs typeface="+mn-lt"/>
              </a:rPr>
              <a:t> filter: Sparse features are calculated such as word n-grams, character n-grams etc.</a:t>
            </a:r>
            <a:endParaRPr lang="en-US" sz="1600" dirty="0"/>
          </a:p>
          <a:p>
            <a:pPr lvl="1" algn="just"/>
            <a:r>
              <a:rPr lang="en-US" sz="1600" dirty="0" err="1">
                <a:ea typeface="+mn-lt"/>
                <a:cs typeface="+mn-lt"/>
              </a:rPr>
              <a:t>TweetToLexiconFeatureVector</a:t>
            </a:r>
            <a:r>
              <a:rPr lang="en-US" sz="1600" dirty="0">
                <a:ea typeface="+mn-lt"/>
                <a:cs typeface="+mn-lt"/>
              </a:rPr>
              <a:t> filter: Calculates features from a fixed list of affective lexicons</a:t>
            </a:r>
            <a:endParaRPr lang="en-US" sz="1600" dirty="0"/>
          </a:p>
          <a:p>
            <a:pPr lvl="1" algn="just"/>
            <a:r>
              <a:rPr lang="en-US" sz="1600" dirty="0" err="1">
                <a:ea typeface="+mn-lt"/>
                <a:cs typeface="+mn-lt"/>
              </a:rPr>
              <a:t>TweetToInputLexiconFeatureVector</a:t>
            </a:r>
            <a:r>
              <a:rPr lang="en-US" sz="1600" dirty="0">
                <a:ea typeface="+mn-lt"/>
                <a:cs typeface="+mn-lt"/>
              </a:rPr>
              <a:t> filter: Calculates features from any input lexicons which facilitates experimentation</a:t>
            </a:r>
            <a:endParaRPr lang="en-US" sz="1600" dirty="0"/>
          </a:p>
          <a:p>
            <a:pPr lvl="1" algn="just"/>
            <a:r>
              <a:rPr lang="en-US" sz="1600" dirty="0" err="1">
                <a:ea typeface="+mn-lt"/>
                <a:cs typeface="+mn-lt"/>
              </a:rPr>
              <a:t>TweetToSentiStrengthFeatureVector</a:t>
            </a:r>
            <a:r>
              <a:rPr lang="en-US" sz="1600" dirty="0">
                <a:ea typeface="+mn-lt"/>
                <a:cs typeface="+mn-lt"/>
              </a:rPr>
              <a:t> filter: Positive and negative intensities of tweets can be calculated</a:t>
            </a:r>
          </a:p>
          <a:p>
            <a:pPr lvl="1" algn="just"/>
            <a:r>
              <a:rPr lang="en-US" sz="1600" dirty="0" err="1">
                <a:ea typeface="+mn-lt"/>
                <a:cs typeface="+mn-lt"/>
              </a:rPr>
              <a:t>TweetToEmbeddingsFeatureVector</a:t>
            </a:r>
            <a:r>
              <a:rPr lang="en-US" sz="1600" dirty="0">
                <a:ea typeface="+mn-lt"/>
                <a:cs typeface="+mn-lt"/>
              </a:rPr>
              <a:t> filter: Calculates a tweet-level feature representation using pre-trained word embeddings.</a:t>
            </a:r>
            <a:endParaRPr lang="en-US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C92FEE-C317-44BE-8FA9-D3D59B2DE6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963" t="7735" r="57169" b="7735"/>
          <a:stretch/>
        </p:blipFill>
        <p:spPr>
          <a:xfrm>
            <a:off x="-134451" y="-11196"/>
            <a:ext cx="1568829" cy="687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45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A11EB-428B-4703-85A0-324382D91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229" y="203200"/>
            <a:ext cx="9697571" cy="690749"/>
          </a:xfrm>
        </p:spPr>
        <p:txBody>
          <a:bodyPr/>
          <a:lstStyle/>
          <a:p>
            <a:r>
              <a:rPr lang="en-US" sz="3600" dirty="0"/>
              <a:t>Mathematical Equations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41C3A-EC39-41A0-A415-11CF8B9DDC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6229" y="1016000"/>
            <a:ext cx="10326221" cy="5637213"/>
          </a:xfrm>
        </p:spPr>
        <p:txBody>
          <a:bodyPr lIns="109728" tIns="109728" rIns="109728" bIns="91440" anchor="t"/>
          <a:lstStyle/>
          <a:p>
            <a:pPr algn="just"/>
            <a:r>
              <a:rPr lang="en-US" sz="2000" dirty="0"/>
              <a:t>CNN</a:t>
            </a:r>
          </a:p>
          <a:p>
            <a:pPr algn="just"/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C92FEE-C317-44BE-8FA9-D3D59B2DE6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963" t="7735" r="57169" b="7735"/>
          <a:stretch/>
        </p:blipFill>
        <p:spPr>
          <a:xfrm>
            <a:off x="-134451" y="-11196"/>
            <a:ext cx="1568829" cy="6870540"/>
          </a:xfrm>
          <a:prstGeom prst="rect">
            <a:avLst/>
          </a:prstGeom>
        </p:spPr>
      </p:pic>
      <p:pic>
        <p:nvPicPr>
          <p:cNvPr id="5" name="Picture 5" descr="Diagram&#10;&#10;Description automatically generated">
            <a:extLst>
              <a:ext uri="{FF2B5EF4-FFF2-40B4-BE49-F238E27FC236}">
                <a16:creationId xmlns:a16="http://schemas.microsoft.com/office/drawing/2014/main" id="{6E3835C2-4D39-4F0E-8362-EAEAAB26C3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3337" y="2001320"/>
            <a:ext cx="6565105" cy="3534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1504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A11EB-428B-4703-85A0-324382D91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229" y="203200"/>
            <a:ext cx="9697571" cy="690749"/>
          </a:xfrm>
        </p:spPr>
        <p:txBody>
          <a:bodyPr/>
          <a:lstStyle/>
          <a:p>
            <a:r>
              <a:rPr lang="en-US" sz="3600" dirty="0"/>
              <a:t>Mathematical Equations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41C3A-EC39-41A0-A415-11CF8B9DDC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6229" y="1016000"/>
            <a:ext cx="10326221" cy="5637213"/>
          </a:xfrm>
        </p:spPr>
        <p:txBody>
          <a:bodyPr lIns="109728" tIns="109728" rIns="109728" bIns="91440" anchor="t"/>
          <a:lstStyle/>
          <a:p>
            <a:pPr algn="just"/>
            <a:r>
              <a:rPr lang="en-US" sz="2000" dirty="0"/>
              <a:t>LSTM</a:t>
            </a:r>
          </a:p>
          <a:p>
            <a:pPr algn="just"/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C92FEE-C317-44BE-8FA9-D3D59B2DE6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963" t="7735" r="57169" b="7735"/>
          <a:stretch/>
        </p:blipFill>
        <p:spPr>
          <a:xfrm>
            <a:off x="-134451" y="-11196"/>
            <a:ext cx="1568829" cy="6870540"/>
          </a:xfrm>
          <a:prstGeom prst="rect">
            <a:avLst/>
          </a:prstGeom>
        </p:spPr>
      </p:pic>
      <p:pic>
        <p:nvPicPr>
          <p:cNvPr id="5" name="Picture 5" descr="Diagram&#10;&#10;Description automatically generated">
            <a:extLst>
              <a:ext uri="{FF2B5EF4-FFF2-40B4-BE49-F238E27FC236}">
                <a16:creationId xmlns:a16="http://schemas.microsoft.com/office/drawing/2014/main" id="{6558F9DF-6313-41F9-8826-8A10F0A249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4474" y="1555798"/>
            <a:ext cx="6208733" cy="3388564"/>
          </a:xfrm>
          <a:prstGeom prst="rect">
            <a:avLst/>
          </a:prstGeom>
        </p:spPr>
      </p:pic>
      <p:pic>
        <p:nvPicPr>
          <p:cNvPr id="6" name="Picture 6" descr="Text&#10;&#10;Description automatically generated">
            <a:extLst>
              <a:ext uri="{FF2B5EF4-FFF2-40B4-BE49-F238E27FC236}">
                <a16:creationId xmlns:a16="http://schemas.microsoft.com/office/drawing/2014/main" id="{CDE6CE83-1F7C-4CF0-96EA-2F2F50509A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6975" y="4949127"/>
            <a:ext cx="2743200" cy="1844899"/>
          </a:xfrm>
          <a:prstGeom prst="rect">
            <a:avLst/>
          </a:prstGeom>
        </p:spPr>
      </p:pic>
      <p:pic>
        <p:nvPicPr>
          <p:cNvPr id="7" name="Picture 7" descr="Text, letter&#10;&#10;Description automatically generated">
            <a:extLst>
              <a:ext uri="{FF2B5EF4-FFF2-40B4-BE49-F238E27FC236}">
                <a16:creationId xmlns:a16="http://schemas.microsoft.com/office/drawing/2014/main" id="{2C5BE0B6-D206-4BEB-9F97-9F23E8378C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92236" y="1808531"/>
            <a:ext cx="4903939" cy="3053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3242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A11EB-428B-4703-85A0-324382D91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229" y="203200"/>
            <a:ext cx="9697571" cy="690749"/>
          </a:xfrm>
        </p:spPr>
        <p:txBody>
          <a:bodyPr/>
          <a:lstStyle/>
          <a:p>
            <a:r>
              <a:rPr lang="en-US" sz="3600" dirty="0"/>
              <a:t>Mathematical Equations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41C3A-EC39-41A0-A415-11CF8B9DDC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6229" y="1016000"/>
            <a:ext cx="10326221" cy="5637213"/>
          </a:xfrm>
        </p:spPr>
        <p:txBody>
          <a:bodyPr lIns="109728" tIns="109728" rIns="109728" bIns="91440" anchor="t"/>
          <a:lstStyle/>
          <a:p>
            <a:pPr algn="just"/>
            <a:r>
              <a:rPr lang="en-US" sz="2000" dirty="0"/>
              <a:t>LSTM</a:t>
            </a:r>
          </a:p>
          <a:p>
            <a:pPr algn="just"/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C92FEE-C317-44BE-8FA9-D3D59B2DE6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963" t="7735" r="57169" b="7735"/>
          <a:stretch/>
        </p:blipFill>
        <p:spPr>
          <a:xfrm>
            <a:off x="-134451" y="-11196"/>
            <a:ext cx="1568829" cy="6870540"/>
          </a:xfrm>
          <a:prstGeom prst="rect">
            <a:avLst/>
          </a:prstGeom>
        </p:spPr>
      </p:pic>
      <p:pic>
        <p:nvPicPr>
          <p:cNvPr id="8" name="Picture 8" descr="Diagram&#10;&#10;Description automatically generated">
            <a:extLst>
              <a:ext uri="{FF2B5EF4-FFF2-40B4-BE49-F238E27FC236}">
                <a16:creationId xmlns:a16="http://schemas.microsoft.com/office/drawing/2014/main" id="{3CBE9131-BDAC-47D8-8B8C-58C646188E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2784" y="1445167"/>
            <a:ext cx="5509363" cy="3080405"/>
          </a:xfrm>
          <a:prstGeom prst="rect">
            <a:avLst/>
          </a:prstGeom>
        </p:spPr>
      </p:pic>
      <p:pic>
        <p:nvPicPr>
          <p:cNvPr id="9" name="Picture 9" descr="Text, letter&#10;&#10;Description automatically generated">
            <a:extLst>
              <a:ext uri="{FF2B5EF4-FFF2-40B4-BE49-F238E27FC236}">
                <a16:creationId xmlns:a16="http://schemas.microsoft.com/office/drawing/2014/main" id="{9C30C990-16BF-4870-8855-136BBA9541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5989" y="2042194"/>
            <a:ext cx="4110624" cy="2105556"/>
          </a:xfrm>
          <a:prstGeom prst="rect">
            <a:avLst/>
          </a:prstGeom>
        </p:spPr>
      </p:pic>
      <p:pic>
        <p:nvPicPr>
          <p:cNvPr id="10" name="Picture 10" descr="Text, letter&#10;&#10;Description automatically generated">
            <a:extLst>
              <a:ext uri="{FF2B5EF4-FFF2-40B4-BE49-F238E27FC236}">
                <a16:creationId xmlns:a16="http://schemas.microsoft.com/office/drawing/2014/main" id="{9EEBAAAC-6CF1-4A83-8578-FD35C3849F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36728" y="4669947"/>
            <a:ext cx="5540679" cy="1453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024137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Office Theme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Univers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66E5C7BF5691F49836180725A9AC50B" ma:contentTypeVersion="6" ma:contentTypeDescription="Create a new document." ma:contentTypeScope="" ma:versionID="bc24f31ec8e2a196586f0a7b0a4b484f">
  <xsd:schema xmlns:xsd="http://www.w3.org/2001/XMLSchema" xmlns:xs="http://www.w3.org/2001/XMLSchema" xmlns:p="http://schemas.microsoft.com/office/2006/metadata/properties" xmlns:ns2="aec282c9-2674-49fe-a3b7-15b9f05baaf5" xmlns:ns3="407d899e-7e4f-4f7e-bc32-6e7eb4c2a7d6" targetNamespace="http://schemas.microsoft.com/office/2006/metadata/properties" ma:root="true" ma:fieldsID="8dd7d39e8baa776a93348134261a8aba" ns2:_="" ns3:_="">
    <xsd:import namespace="aec282c9-2674-49fe-a3b7-15b9f05baaf5"/>
    <xsd:import namespace="407d899e-7e4f-4f7e-bc32-6e7eb4c2a7d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ec282c9-2674-49fe-a3b7-15b9f05baaf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7d899e-7e4f-4f7e-bc32-6e7eb4c2a7d6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407d899e-7e4f-4f7e-bc32-6e7eb4c2a7d6">
      <UserInfo>
        <DisplayName>RONAK RAMESH CHABUKSWAR</DisplayName>
        <AccountId>12</AccountId>
        <AccountType/>
      </UserInfo>
      <UserInfo>
        <DisplayName>AMIN DHRUVIL RAMESHCHANDRA</DisplayName>
        <AccountId>13</AccountId>
        <AccountType/>
      </UserInfo>
      <UserInfo>
        <DisplayName>NALADALA JESHWANTH</DisplayName>
        <AccountId>14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C0EAEF51-75F8-4908-B8D8-116C0EEC837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ec282c9-2674-49fe-a3b7-15b9f05baaf5"/>
    <ds:schemaRef ds:uri="407d899e-7e4f-4f7e-bc32-6e7eb4c2a7d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0B39D9F-66E5-4CB3-A656-0D199ECB4FB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6867247-4D32-4004-AFD4-F7561C33BF6A}">
  <ds:schemaRefs>
    <ds:schemaRef ds:uri="http://schemas.microsoft.com/office/2006/metadata/properties"/>
    <ds:schemaRef ds:uri="http://schemas.microsoft.com/office/infopath/2007/PartnerControls"/>
    <ds:schemaRef ds:uri="407d899e-7e4f-4f7e-bc32-6e7eb4c2a7d6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304</Words>
  <Application>Microsoft Office PowerPoint</Application>
  <PresentationFormat>Widescreen</PresentationFormat>
  <Paragraphs>33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GradientVTI</vt:lpstr>
      <vt:lpstr>Phase 2:  Methodology Understanding</vt:lpstr>
      <vt:lpstr>Overall Flow</vt:lpstr>
      <vt:lpstr>Overall Flow</vt:lpstr>
      <vt:lpstr>Baseline System: Dataset Preparation</vt:lpstr>
      <vt:lpstr>Feature Sets</vt:lpstr>
      <vt:lpstr>Baseline System: AffectiveTweets</vt:lpstr>
      <vt:lpstr>Mathematical Equations</vt:lpstr>
      <vt:lpstr>Mathematical Equations</vt:lpstr>
      <vt:lpstr>Mathematical Equations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PRACHURYYA KAUSHIK 206201002</cp:lastModifiedBy>
  <cp:revision>791</cp:revision>
  <dcterms:created xsi:type="dcterms:W3CDTF">2021-03-12T14:42:46Z</dcterms:created>
  <dcterms:modified xsi:type="dcterms:W3CDTF">2021-03-24T14:08:07Z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0x010100B66E5C7BF5691F49836180725A9AC50B</vt:lpwstr>
  </property>
</Properties>
</file>