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59" r:id="rId6"/>
    <p:sldId id="260" r:id="rId7"/>
    <p:sldId id="261" r:id="rId8"/>
    <p:sldId id="268" r:id="rId9"/>
    <p:sldId id="265" r:id="rId10"/>
    <p:sldId id="267" r:id="rId11"/>
    <p:sldId id="262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2D806-BB64-4AB0-908A-0EE29A1491D4}" v="340" dt="2021-03-13T04:55:24.509"/>
    <p1510:client id="{3DC2EBFD-65DC-4BB5-ADAB-FEDBD5349FE4}" v="571" dt="2021-03-13T05:58:28.839"/>
    <p1510:client id="{42E06FD2-B0D3-42A2-A328-C51BB48078A3}" v="14" dt="2021-03-12T14:47:02.950"/>
    <p1510:client id="{4985F90B-53A8-40DD-C71D-7D1A7C5DB0FE}" v="672" dt="2021-03-12T16:03:37.828"/>
    <p1510:client id="{E4E06F7A-5DC3-46E9-A874-0E4D0912DD55}" v="996" dt="2021-03-13T05:53:28.161"/>
    <p1510:client id="{E671DAAF-ADF4-40A5-ADA8-815E358BF894}" v="103" dt="2021-03-13T05:33:47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uryya Kaushik" clId="Web-{E4E06F7A-5DC3-46E9-A874-0E4D0912DD55}"/>
    <pc:docChg chg="addSld delSld modSld sldOrd">
      <pc:chgData name="Prachuryya Kaushik" userId="" providerId="" clId="Web-{E4E06F7A-5DC3-46E9-A874-0E4D0912DD55}" dt="2021-03-13T05:53:28.161" v="974" actId="20577"/>
      <pc:docMkLst>
        <pc:docMk/>
      </pc:docMkLst>
      <pc:sldChg chg="modSp del ord">
        <pc:chgData name="Prachuryya Kaushik" userId="" providerId="" clId="Web-{E4E06F7A-5DC3-46E9-A874-0E4D0912DD55}" dt="2021-03-13T05:26:45.863" v="675"/>
        <pc:sldMkLst>
          <pc:docMk/>
          <pc:sldMk cId="769349564" sldId="258"/>
        </pc:sldMkLst>
        <pc:spChg chg="mod">
          <ac:chgData name="Prachuryya Kaushik" userId="" providerId="" clId="Web-{E4E06F7A-5DC3-46E9-A874-0E4D0912DD55}" dt="2021-03-13T05:24:19.844" v="653" actId="20577"/>
          <ac:spMkLst>
            <pc:docMk/>
            <pc:sldMk cId="769349564" sldId="258"/>
            <ac:spMk id="2" creationId="{471A11EB-428B-4703-85A0-324382D91DBC}"/>
          </ac:spMkLst>
        </pc:spChg>
        <pc:spChg chg="mod">
          <ac:chgData name="Prachuryya Kaushik" userId="" providerId="" clId="Web-{E4E06F7A-5DC3-46E9-A874-0E4D0912DD55}" dt="2021-03-13T05:25:17.080" v="660" actId="20577"/>
          <ac:spMkLst>
            <pc:docMk/>
            <pc:sldMk cId="769349564" sldId="258"/>
            <ac:spMk id="3" creationId="{F8741C3A-EC39-41A0-A415-11CF8B9DDCD9}"/>
          </ac:spMkLst>
        </pc:spChg>
      </pc:sldChg>
      <pc:sldChg chg="modSp">
        <pc:chgData name="Prachuryya Kaushik" userId="" providerId="" clId="Web-{E4E06F7A-5DC3-46E9-A874-0E4D0912DD55}" dt="2021-03-13T05:20:51.465" v="651" actId="20577"/>
        <pc:sldMkLst>
          <pc:docMk/>
          <pc:sldMk cId="4008783749" sldId="259"/>
        </pc:sldMkLst>
        <pc:spChg chg="mod">
          <ac:chgData name="Prachuryya Kaushik" userId="" providerId="" clId="Web-{E4E06F7A-5DC3-46E9-A874-0E4D0912DD55}" dt="2021-03-13T05:20:51.465" v="651" actId="20577"/>
          <ac:spMkLst>
            <pc:docMk/>
            <pc:sldMk cId="4008783749" sldId="259"/>
            <ac:spMk id="3" creationId="{F8741C3A-EC39-41A0-A415-11CF8B9DDCD9}"/>
          </ac:spMkLst>
        </pc:spChg>
      </pc:sldChg>
      <pc:sldChg chg="addSp modSp">
        <pc:chgData name="Prachuryya Kaushik" userId="" providerId="" clId="Web-{E4E06F7A-5DC3-46E9-A874-0E4D0912DD55}" dt="2021-03-13T05:08:20.558" v="471" actId="20577"/>
        <pc:sldMkLst>
          <pc:docMk/>
          <pc:sldMk cId="172745370" sldId="260"/>
        </pc:sldMkLst>
        <pc:spChg chg="mod">
          <ac:chgData name="Prachuryya Kaushik" userId="" providerId="" clId="Web-{E4E06F7A-5DC3-46E9-A874-0E4D0912DD55}" dt="2021-03-13T05:05:56.118" v="449" actId="14100"/>
          <ac:spMkLst>
            <pc:docMk/>
            <pc:sldMk cId="172745370" sldId="260"/>
            <ac:spMk id="3" creationId="{F8741C3A-EC39-41A0-A415-11CF8B9DDCD9}"/>
          </ac:spMkLst>
        </pc:spChg>
        <pc:spChg chg="add mod">
          <ac:chgData name="Prachuryya Kaushik" userId="" providerId="" clId="Web-{E4E06F7A-5DC3-46E9-A874-0E4D0912DD55}" dt="2021-03-13T05:08:20.558" v="471" actId="20577"/>
          <ac:spMkLst>
            <pc:docMk/>
            <pc:sldMk cId="172745370" sldId="260"/>
            <ac:spMk id="5" creationId="{DD549A55-27A9-4237-99AA-92E2CB1FCB46}"/>
          </ac:spMkLst>
        </pc:spChg>
        <pc:spChg chg="add mod">
          <ac:chgData name="Prachuryya Kaushik" userId="" providerId="" clId="Web-{E4E06F7A-5DC3-46E9-A874-0E4D0912DD55}" dt="2021-03-13T05:08:12.793" v="468" actId="20577"/>
          <ac:spMkLst>
            <pc:docMk/>
            <pc:sldMk cId="172745370" sldId="260"/>
            <ac:spMk id="6" creationId="{1211FF9D-42C5-46DE-A250-C139E1B0BE14}"/>
          </ac:spMkLst>
        </pc:spChg>
      </pc:sldChg>
      <pc:sldChg chg="addSp delSp modSp">
        <pc:chgData name="Prachuryya Kaushik" userId="" providerId="" clId="Web-{E4E06F7A-5DC3-46E9-A874-0E4D0912DD55}" dt="2021-03-13T05:53:28.161" v="974" actId="20577"/>
        <pc:sldMkLst>
          <pc:docMk/>
          <pc:sldMk cId="407406747" sldId="261"/>
        </pc:sldMkLst>
        <pc:spChg chg="mod">
          <ac:chgData name="Prachuryya Kaushik" userId="" providerId="" clId="Web-{E4E06F7A-5DC3-46E9-A874-0E4D0912DD55}" dt="2021-03-13T05:25:45.799" v="670" actId="20577"/>
          <ac:spMkLst>
            <pc:docMk/>
            <pc:sldMk cId="407406747" sldId="261"/>
            <ac:spMk id="2" creationId="{471A11EB-428B-4703-85A0-324382D91DBC}"/>
          </ac:spMkLst>
        </pc:spChg>
        <pc:spChg chg="del mod">
          <ac:chgData name="Prachuryya Kaushik" userId="" providerId="" clId="Web-{E4E06F7A-5DC3-46E9-A874-0E4D0912DD55}" dt="2021-03-13T03:30:51.297" v="142"/>
          <ac:spMkLst>
            <pc:docMk/>
            <pc:sldMk cId="407406747" sldId="261"/>
            <ac:spMk id="3" creationId="{F8741C3A-EC39-41A0-A415-11CF8B9DDCD9}"/>
          </ac:spMkLst>
        </pc:spChg>
        <pc:spChg chg="add mod">
          <ac:chgData name="Prachuryya Kaushik" userId="" providerId="" clId="Web-{E4E06F7A-5DC3-46E9-A874-0E4D0912DD55}" dt="2021-03-13T05:53:28.161" v="974" actId="20577"/>
          <ac:spMkLst>
            <pc:docMk/>
            <pc:sldMk cId="407406747" sldId="261"/>
            <ac:spMk id="7" creationId="{E8D72CB2-A739-4853-8E98-5715941AB9B4}"/>
          </ac:spMkLst>
        </pc:spChg>
        <pc:spChg chg="add del mod">
          <ac:chgData name="Prachuryya Kaushik" userId="" providerId="" clId="Web-{E4E06F7A-5DC3-46E9-A874-0E4D0912DD55}" dt="2021-03-13T03:30:54.750" v="144"/>
          <ac:spMkLst>
            <pc:docMk/>
            <pc:sldMk cId="407406747" sldId="261"/>
            <ac:spMk id="9" creationId="{92317B0E-EF6C-4572-83AA-267F6D7F5A51}"/>
          </ac:spMkLst>
        </pc:spChg>
        <pc:picChg chg="add del mod modCrop">
          <ac:chgData name="Prachuryya Kaushik" userId="" providerId="" clId="Web-{E4E06F7A-5DC3-46E9-A874-0E4D0912DD55}" dt="2021-03-13T03:30:52.234" v="143"/>
          <ac:picMkLst>
            <pc:docMk/>
            <pc:sldMk cId="407406747" sldId="261"/>
            <ac:picMk id="5" creationId="{D5C8BAEF-5B47-4F1E-B426-83AC7969CC40}"/>
          </ac:picMkLst>
        </pc:picChg>
      </pc:sldChg>
      <pc:sldChg chg="modSp">
        <pc:chgData name="Prachuryya Kaushik" userId="" providerId="" clId="Web-{E4E06F7A-5DC3-46E9-A874-0E4D0912DD55}" dt="2021-03-13T05:44:04.634" v="771" actId="20577"/>
        <pc:sldMkLst>
          <pc:docMk/>
          <pc:sldMk cId="3623419825" sldId="262"/>
        </pc:sldMkLst>
        <pc:spChg chg="mod">
          <ac:chgData name="Prachuryya Kaushik" userId="" providerId="" clId="Web-{E4E06F7A-5DC3-46E9-A874-0E4D0912DD55}" dt="2021-03-13T05:36:47.094" v="749" actId="20577"/>
          <ac:spMkLst>
            <pc:docMk/>
            <pc:sldMk cId="3623419825" sldId="262"/>
            <ac:spMk id="2" creationId="{471A11EB-428B-4703-85A0-324382D91DBC}"/>
          </ac:spMkLst>
        </pc:spChg>
        <pc:spChg chg="mod">
          <ac:chgData name="Prachuryya Kaushik" userId="" providerId="" clId="Web-{E4E06F7A-5DC3-46E9-A874-0E4D0912DD55}" dt="2021-03-13T05:44:04.634" v="771" actId="20577"/>
          <ac:spMkLst>
            <pc:docMk/>
            <pc:sldMk cId="3623419825" sldId="262"/>
            <ac:spMk id="3" creationId="{F8741C3A-EC39-41A0-A415-11CF8B9DDCD9}"/>
          </ac:spMkLst>
        </pc:spChg>
      </pc:sldChg>
      <pc:sldChg chg="del">
        <pc:chgData name="Prachuryya Kaushik" userId="" providerId="" clId="Web-{E4E06F7A-5DC3-46E9-A874-0E4D0912DD55}" dt="2021-03-13T05:37:37.173" v="757"/>
        <pc:sldMkLst>
          <pc:docMk/>
          <pc:sldMk cId="1493160586" sldId="263"/>
        </pc:sldMkLst>
      </pc:sldChg>
      <pc:sldChg chg="add replId">
        <pc:chgData name="Prachuryya Kaushik" userId="" providerId="" clId="Web-{E4E06F7A-5DC3-46E9-A874-0E4D0912DD55}" dt="2021-03-13T03:30:41.531" v="141"/>
        <pc:sldMkLst>
          <pc:docMk/>
          <pc:sldMk cId="2165862730" sldId="265"/>
        </pc:sldMkLst>
      </pc:sldChg>
      <pc:sldChg chg="modSp add replId">
        <pc:chgData name="Prachuryya Kaushik" userId="" providerId="" clId="Web-{E4E06F7A-5DC3-46E9-A874-0E4D0912DD55}" dt="2021-03-13T03:34:00.848" v="160" actId="20577"/>
        <pc:sldMkLst>
          <pc:docMk/>
          <pc:sldMk cId="2501787836" sldId="266"/>
        </pc:sldMkLst>
        <pc:spChg chg="mod">
          <ac:chgData name="Prachuryya Kaushik" userId="" providerId="" clId="Web-{E4E06F7A-5DC3-46E9-A874-0E4D0912DD55}" dt="2021-03-13T03:31:44.751" v="152" actId="20577"/>
          <ac:spMkLst>
            <pc:docMk/>
            <pc:sldMk cId="2501787836" sldId="266"/>
            <ac:spMk id="2" creationId="{471A11EB-428B-4703-85A0-324382D91DBC}"/>
          </ac:spMkLst>
        </pc:spChg>
        <pc:spChg chg="mod">
          <ac:chgData name="Prachuryya Kaushik" userId="" providerId="" clId="Web-{E4E06F7A-5DC3-46E9-A874-0E4D0912DD55}" dt="2021-03-13T03:34:00.848" v="160" actId="20577"/>
          <ac:spMkLst>
            <pc:docMk/>
            <pc:sldMk cId="2501787836" sldId="266"/>
            <ac:spMk id="3" creationId="{F8741C3A-EC39-41A0-A415-11CF8B9DDCD9}"/>
          </ac:spMkLst>
        </pc:spChg>
      </pc:sldChg>
      <pc:sldChg chg="modSp">
        <pc:chgData name="Prachuryya Kaushik" userId="" providerId="" clId="Web-{E4E06F7A-5DC3-46E9-A874-0E4D0912DD55}" dt="2021-03-13T05:42:58.148" v="768" actId="20577"/>
        <pc:sldMkLst>
          <pc:docMk/>
          <pc:sldMk cId="1180870375" sldId="267"/>
        </pc:sldMkLst>
        <pc:spChg chg="mod">
          <ac:chgData name="Prachuryya Kaushik" userId="" providerId="" clId="Web-{E4E06F7A-5DC3-46E9-A874-0E4D0912DD55}" dt="2021-03-13T05:42:58.148" v="768" actId="20577"/>
          <ac:spMkLst>
            <pc:docMk/>
            <pc:sldMk cId="1180870375" sldId="267"/>
            <ac:spMk id="3" creationId="{F8741C3A-EC39-41A0-A415-11CF8B9DDCD9}"/>
          </ac:spMkLst>
        </pc:spChg>
      </pc:sldChg>
      <pc:sldChg chg="modSp add replId">
        <pc:chgData name="Prachuryya Kaushik" userId="" providerId="" clId="Web-{E4E06F7A-5DC3-46E9-A874-0E4D0912DD55}" dt="2021-03-13T05:29:18.163" v="696" actId="20577"/>
        <pc:sldMkLst>
          <pc:docMk/>
          <pc:sldMk cId="1418220553" sldId="268"/>
        </pc:sldMkLst>
        <pc:spChg chg="mod">
          <ac:chgData name="Prachuryya Kaushik" userId="" providerId="" clId="Web-{E4E06F7A-5DC3-46E9-A874-0E4D0912DD55}" dt="2021-03-13T05:29:17.960" v="693" actId="20577"/>
          <ac:spMkLst>
            <pc:docMk/>
            <pc:sldMk cId="1418220553" sldId="268"/>
            <ac:spMk id="2" creationId="{471A11EB-428B-4703-85A0-324382D91DBC}"/>
          </ac:spMkLst>
        </pc:spChg>
        <pc:spChg chg="mod">
          <ac:chgData name="Prachuryya Kaushik" userId="" providerId="" clId="Web-{E4E06F7A-5DC3-46E9-A874-0E4D0912DD55}" dt="2021-03-13T05:29:18.163" v="696" actId="20577"/>
          <ac:spMkLst>
            <pc:docMk/>
            <pc:sldMk cId="1418220553" sldId="268"/>
            <ac:spMk id="7" creationId="{E8D72CB2-A739-4853-8E98-5715941AB9B4}"/>
          </ac:spMkLst>
        </pc:spChg>
      </pc:sldChg>
    </pc:docChg>
  </pc:docChgLst>
  <pc:docChgLst>
    <pc:chgData name="Dhruvil Amin" clId="Web-{3DC2EBFD-65DC-4BB5-ADAB-FEDBD5349FE4}"/>
    <pc:docChg chg="addSld delSld modSld sldOrd">
      <pc:chgData name="Dhruvil Amin" userId="" providerId="" clId="Web-{3DC2EBFD-65DC-4BB5-ADAB-FEDBD5349FE4}" dt="2021-03-13T05:58:28.839" v="567" actId="20577"/>
      <pc:docMkLst>
        <pc:docMk/>
      </pc:docMkLst>
      <pc:sldChg chg="ord">
        <pc:chgData name="Dhruvil Amin" userId="" providerId="" clId="Web-{3DC2EBFD-65DC-4BB5-ADAB-FEDBD5349FE4}" dt="2021-03-13T05:06:42.762" v="377"/>
        <pc:sldMkLst>
          <pc:docMk/>
          <pc:sldMk cId="769349564" sldId="258"/>
        </pc:sldMkLst>
      </pc:sldChg>
      <pc:sldChg chg="modSp">
        <pc:chgData name="Dhruvil Amin" userId="" providerId="" clId="Web-{3DC2EBFD-65DC-4BB5-ADAB-FEDBD5349FE4}" dt="2021-03-13T05:32:42.395" v="563" actId="20577"/>
        <pc:sldMkLst>
          <pc:docMk/>
          <pc:sldMk cId="407406747" sldId="261"/>
        </pc:sldMkLst>
        <pc:spChg chg="mod">
          <ac:chgData name="Dhruvil Amin" userId="" providerId="" clId="Web-{3DC2EBFD-65DC-4BB5-ADAB-FEDBD5349FE4}" dt="2021-03-13T05:32:42.395" v="563" actId="20577"/>
          <ac:spMkLst>
            <pc:docMk/>
            <pc:sldMk cId="407406747" sldId="261"/>
            <ac:spMk id="7" creationId="{E8D72CB2-A739-4853-8E98-5715941AB9B4}"/>
          </ac:spMkLst>
        </pc:spChg>
      </pc:sldChg>
      <pc:sldChg chg="modSp">
        <pc:chgData name="Dhruvil Amin" userId="" providerId="" clId="Web-{3DC2EBFD-65DC-4BB5-ADAB-FEDBD5349FE4}" dt="2021-03-13T05:58:28.839" v="567" actId="20577"/>
        <pc:sldMkLst>
          <pc:docMk/>
          <pc:sldMk cId="3623419825" sldId="262"/>
        </pc:sldMkLst>
        <pc:spChg chg="mod">
          <ac:chgData name="Dhruvil Amin" userId="" providerId="" clId="Web-{3DC2EBFD-65DC-4BB5-ADAB-FEDBD5349FE4}" dt="2021-03-13T05:58:28.839" v="567" actId="20577"/>
          <ac:spMkLst>
            <pc:docMk/>
            <pc:sldMk cId="3623419825" sldId="262"/>
            <ac:spMk id="3" creationId="{F8741C3A-EC39-41A0-A415-11CF8B9DDCD9}"/>
          </ac:spMkLst>
        </pc:spChg>
      </pc:sldChg>
      <pc:sldChg chg="modSp">
        <pc:chgData name="Dhruvil Amin" userId="" providerId="" clId="Web-{3DC2EBFD-65DC-4BB5-ADAB-FEDBD5349FE4}" dt="2021-03-13T05:14:19.116" v="512" actId="20577"/>
        <pc:sldMkLst>
          <pc:docMk/>
          <pc:sldMk cId="1493160586" sldId="263"/>
        </pc:sldMkLst>
        <pc:spChg chg="mod">
          <ac:chgData name="Dhruvil Amin" userId="" providerId="" clId="Web-{3DC2EBFD-65DC-4BB5-ADAB-FEDBD5349FE4}" dt="2021-03-13T05:14:19.116" v="512" actId="20577"/>
          <ac:spMkLst>
            <pc:docMk/>
            <pc:sldMk cId="1493160586" sldId="263"/>
            <ac:spMk id="3" creationId="{F8741C3A-EC39-41A0-A415-11CF8B9DDCD9}"/>
          </ac:spMkLst>
        </pc:spChg>
      </pc:sldChg>
      <pc:sldChg chg="modSp">
        <pc:chgData name="Dhruvil Amin" userId="" providerId="" clId="Web-{3DC2EBFD-65DC-4BB5-ADAB-FEDBD5349FE4}" dt="2021-03-13T05:48:52.338" v="564" actId="20577"/>
        <pc:sldMkLst>
          <pc:docMk/>
          <pc:sldMk cId="2165862730" sldId="265"/>
        </pc:sldMkLst>
        <pc:spChg chg="mod">
          <ac:chgData name="Dhruvil Amin" userId="" providerId="" clId="Web-{3DC2EBFD-65DC-4BB5-ADAB-FEDBD5349FE4}" dt="2021-03-13T05:48:52.338" v="564" actId="20577"/>
          <ac:spMkLst>
            <pc:docMk/>
            <pc:sldMk cId="2165862730" sldId="265"/>
            <ac:spMk id="7" creationId="{E8D72CB2-A739-4853-8E98-5715941AB9B4}"/>
          </ac:spMkLst>
        </pc:spChg>
      </pc:sldChg>
      <pc:sldChg chg="delSp modSp add replId">
        <pc:chgData name="Dhruvil Amin" userId="" providerId="" clId="Web-{3DC2EBFD-65DC-4BB5-ADAB-FEDBD5349FE4}" dt="2021-03-13T04:28:53.339" v="217" actId="20577"/>
        <pc:sldMkLst>
          <pc:docMk/>
          <pc:sldMk cId="1180870375" sldId="267"/>
        </pc:sldMkLst>
        <pc:spChg chg="mod">
          <ac:chgData name="Dhruvil Amin" userId="" providerId="" clId="Web-{3DC2EBFD-65DC-4BB5-ADAB-FEDBD5349FE4}" dt="2021-03-13T04:28:53.339" v="217" actId="20577"/>
          <ac:spMkLst>
            <pc:docMk/>
            <pc:sldMk cId="1180870375" sldId="267"/>
            <ac:spMk id="3" creationId="{F8741C3A-EC39-41A0-A415-11CF8B9DDCD9}"/>
          </ac:spMkLst>
        </pc:spChg>
        <pc:spChg chg="mod">
          <ac:chgData name="Dhruvil Amin" userId="" providerId="" clId="Web-{3DC2EBFD-65DC-4BB5-ADAB-FEDBD5349FE4}" dt="2021-03-13T04:25:09.076" v="61" actId="20577"/>
          <ac:spMkLst>
            <pc:docMk/>
            <pc:sldMk cId="1180870375" sldId="267"/>
            <ac:spMk id="7" creationId="{E8D72CB2-A739-4853-8E98-5715941AB9B4}"/>
          </ac:spMkLst>
        </pc:spChg>
        <pc:picChg chg="del">
          <ac:chgData name="Dhruvil Amin" userId="" providerId="" clId="Web-{3DC2EBFD-65DC-4BB5-ADAB-FEDBD5349FE4}" dt="2021-03-13T04:25:03.795" v="59"/>
          <ac:picMkLst>
            <pc:docMk/>
            <pc:sldMk cId="1180870375" sldId="267"/>
            <ac:picMk id="5" creationId="{D5C8BAEF-5B47-4F1E-B426-83AC7969CC40}"/>
          </ac:picMkLst>
        </pc:picChg>
      </pc:sldChg>
      <pc:sldChg chg="new del">
        <pc:chgData name="Dhruvil Amin" userId="" providerId="" clId="Web-{3DC2EBFD-65DC-4BB5-ADAB-FEDBD5349FE4}" dt="2021-03-13T04:24:40.622" v="55"/>
        <pc:sldMkLst>
          <pc:docMk/>
          <pc:sldMk cId="2118555808" sldId="267"/>
        </pc:sldMkLst>
      </pc:sldChg>
    </pc:docChg>
  </pc:docChgLst>
  <pc:docChgLst>
    <pc:chgData name="jeshwanth chowdary" clId="Web-{E671DAAF-ADF4-40A5-ADA8-815E358BF894}"/>
    <pc:docChg chg="modSld">
      <pc:chgData name="jeshwanth chowdary" userId="" providerId="" clId="Web-{E671DAAF-ADF4-40A5-ADA8-815E358BF894}" dt="2021-03-13T05:33:47.535" v="102" actId="20577"/>
      <pc:docMkLst>
        <pc:docMk/>
      </pc:docMkLst>
      <pc:sldChg chg="modSp">
        <pc:chgData name="jeshwanth chowdary" userId="" providerId="" clId="Web-{E671DAAF-ADF4-40A5-ADA8-815E358BF894}" dt="2021-03-13T05:33:47.535" v="102" actId="20577"/>
        <pc:sldMkLst>
          <pc:docMk/>
          <pc:sldMk cId="407406747" sldId="261"/>
        </pc:sldMkLst>
        <pc:spChg chg="mod">
          <ac:chgData name="jeshwanth chowdary" userId="" providerId="" clId="Web-{E671DAAF-ADF4-40A5-ADA8-815E358BF894}" dt="2021-03-13T05:33:47.535" v="102" actId="20577"/>
          <ac:spMkLst>
            <pc:docMk/>
            <pc:sldMk cId="407406747" sldId="261"/>
            <ac:spMk id="7" creationId="{E8D72CB2-A739-4853-8E98-5715941AB9B4}"/>
          </ac:spMkLst>
        </pc:spChg>
      </pc:sldChg>
    </pc:docChg>
  </pc:docChgLst>
  <pc:docChgLst>
    <pc:chgData name="Ronak Chabukswar" clId="Web-{3002D806-BB64-4AB0-908A-0EE29A1491D4}"/>
    <pc:docChg chg="modSld">
      <pc:chgData name="Ronak Chabukswar" userId="" providerId="" clId="Web-{3002D806-BB64-4AB0-908A-0EE29A1491D4}" dt="2021-03-13T04:55:24.509" v="339" actId="20577"/>
      <pc:docMkLst>
        <pc:docMk/>
      </pc:docMkLst>
      <pc:sldChg chg="modSp">
        <pc:chgData name="Ronak Chabukswar" userId="" providerId="" clId="Web-{3002D806-BB64-4AB0-908A-0EE29A1491D4}" dt="2021-03-13T04:49:43.346" v="158" actId="20577"/>
        <pc:sldMkLst>
          <pc:docMk/>
          <pc:sldMk cId="4008783749" sldId="259"/>
        </pc:sldMkLst>
        <pc:spChg chg="mod">
          <ac:chgData name="Ronak Chabukswar" userId="" providerId="" clId="Web-{3002D806-BB64-4AB0-908A-0EE29A1491D4}" dt="2021-03-13T04:49:43.346" v="158" actId="20577"/>
          <ac:spMkLst>
            <pc:docMk/>
            <pc:sldMk cId="4008783749" sldId="259"/>
            <ac:spMk id="3" creationId="{F8741C3A-EC39-41A0-A415-11CF8B9DDCD9}"/>
          </ac:spMkLst>
        </pc:spChg>
      </pc:sldChg>
      <pc:sldChg chg="modSp">
        <pc:chgData name="Ronak Chabukswar" userId="" providerId="" clId="Web-{3002D806-BB64-4AB0-908A-0EE29A1491D4}" dt="2021-03-13T04:55:24.509" v="339" actId="20577"/>
        <pc:sldMkLst>
          <pc:docMk/>
          <pc:sldMk cId="1180870375" sldId="267"/>
        </pc:sldMkLst>
        <pc:spChg chg="mod">
          <ac:chgData name="Ronak Chabukswar" userId="" providerId="" clId="Web-{3002D806-BB64-4AB0-908A-0EE29A1491D4}" dt="2021-03-13T04:55:24.509" v="339" actId="20577"/>
          <ac:spMkLst>
            <pc:docMk/>
            <pc:sldMk cId="1180870375" sldId="267"/>
            <ac:spMk id="3" creationId="{F8741C3A-EC39-41A0-A415-11CF8B9DDC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5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F7308-1BEC-4751-A70A-765F91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261" b="2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57" y="173734"/>
            <a:ext cx="4636423" cy="961828"/>
          </a:xfrm>
        </p:spPr>
        <p:txBody>
          <a:bodyPr anchor="b"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Phase 1: </a:t>
            </a:r>
            <a:br>
              <a:rPr lang="en-US" sz="2600" b="1" dirty="0"/>
            </a:br>
            <a:r>
              <a:rPr lang="en-US" sz="2600" b="1" dirty="0">
                <a:solidFill>
                  <a:schemeClr val="bg1"/>
                </a:solidFill>
              </a:rPr>
              <a:t>Theorical 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58" y="4152973"/>
            <a:ext cx="4652341" cy="2144158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100" b="1" dirty="0">
                <a:solidFill>
                  <a:schemeClr val="bg1"/>
                </a:solidFill>
              </a:rPr>
              <a:t>Submitted by: Team Synapse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1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Ronak Ramesh Chabukswar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Amin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Dhruvil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Rameshchandra</a:t>
            </a:r>
            <a:endParaRPr lang="en-US" sz="2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err="1">
                <a:solidFill>
                  <a:schemeClr val="bg1"/>
                </a:solidFill>
                <a:ea typeface="+mn-lt"/>
                <a:cs typeface="+mn-lt"/>
              </a:rPr>
              <a:t>Naladala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Jeshwanth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err="1">
                <a:solidFill>
                  <a:schemeClr val="bg1"/>
                </a:solidFill>
                <a:ea typeface="+mn-lt"/>
                <a:cs typeface="+mn-lt"/>
              </a:rPr>
              <a:t>Prachuryya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Kaushik</a:t>
            </a:r>
          </a:p>
          <a:p>
            <a:pPr algn="r"/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9B51205-1C21-492F-AC5D-AF6C71A810F5}"/>
              </a:ext>
            </a:extLst>
          </p:cNvPr>
          <p:cNvSpPr txBox="1">
            <a:spLocks/>
          </p:cNvSpPr>
          <p:nvPr/>
        </p:nvSpPr>
        <p:spPr>
          <a:xfrm>
            <a:off x="300529" y="1217221"/>
            <a:ext cx="4652792" cy="2935569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Paper: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Emotion Intensity Prediction with Affective Norms, Automatically Extended Resources and Deep Learning</a:t>
            </a:r>
            <a:br>
              <a:rPr lang="en-US" sz="2100" dirty="0">
                <a:ea typeface="+mj-lt"/>
                <a:cs typeface="+mj-lt"/>
              </a:rPr>
            </a:br>
            <a:r>
              <a:rPr lang="en-US" sz="2100" dirty="0">
                <a:ea typeface="+mj-lt"/>
                <a:cs typeface="+mj-lt"/>
              </a:rPr>
              <a:t> </a:t>
            </a:r>
            <a:endParaRPr lang="en-US" sz="2100"/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Authors: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Maximilian Koper, Evgeny Kim &amp; Roman Klinger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5AE714F-8BC4-4077-B6A4-EF8A29F2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2994025"/>
            <a:ext cx="3771900" cy="85883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>
                <a:ea typeface="+mn-lt"/>
                <a:cs typeface="+mn-lt"/>
              </a:rPr>
              <a:t>Twitter has a large and diverse user base which entails rich textual content, including nonstandard</a:t>
            </a:r>
            <a:r>
              <a:rPr lang="en-US" sz="2000">
                <a:ea typeface="+mn-lt"/>
                <a:cs typeface="+mn-lt"/>
              </a:rPr>
              <a:t> language such as emoticons, emojis, creatively spelled words and </a:t>
            </a:r>
            <a:r>
              <a:rPr lang="en-US" sz="2000" dirty="0" err="1">
                <a:ea typeface="+mn-lt"/>
                <a:cs typeface="+mn-lt"/>
              </a:rPr>
              <a:t>hashtagged</a:t>
            </a:r>
            <a:r>
              <a:rPr lang="en-US" sz="2000">
                <a:ea typeface="+mn-lt"/>
                <a:cs typeface="+mn-lt"/>
              </a:rPr>
              <a:t> word</a:t>
            </a:r>
            <a:endParaRPr lang="en-US" dirty="0" err="1"/>
          </a:p>
          <a:p>
            <a:pPr algn="just"/>
            <a:r>
              <a:rPr lang="en-US" sz="2000">
                <a:ea typeface="+mn-lt"/>
                <a:cs typeface="+mn-lt"/>
              </a:rPr>
              <a:t>The degree of any emotion felt by the speaker should be reflected as real-valued score between 0 and 1</a:t>
            </a:r>
            <a:endParaRPr lang="en-US"/>
          </a:p>
          <a:p>
            <a:pPr algn="just"/>
            <a:r>
              <a:rPr lang="en-US" sz="2000">
                <a:ea typeface="+mn-lt"/>
                <a:cs typeface="+mn-lt"/>
              </a:rPr>
              <a:t>A score of 1 means that the speaker feels the highest amount of a particular emotion and 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score of 0 means that the speaker feels the lowest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amount of that particular emotion</a:t>
            </a:r>
            <a:endParaRPr lang="en-US"/>
          </a:p>
          <a:p>
            <a:pPr algn="just"/>
            <a:r>
              <a:rPr lang="en-US" sz="2000">
                <a:ea typeface="+mn-lt"/>
                <a:cs typeface="+mn-lt"/>
              </a:rPr>
              <a:t>Human annotations were used at first to infer this intensity of emotion from a tweet including sarcastic </a:t>
            </a:r>
            <a:r>
              <a:rPr lang="en-US" sz="2000" dirty="0">
                <a:ea typeface="+mn-lt"/>
                <a:cs typeface="+mn-lt"/>
              </a:rPr>
              <a:t>tweets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First </a:t>
            </a:r>
            <a:r>
              <a:rPr lang="en-US" sz="2000">
                <a:ea typeface="+mn-lt"/>
                <a:cs typeface="+mn-lt"/>
              </a:rPr>
              <a:t>dataset </a:t>
            </a:r>
            <a:r>
              <a:rPr lang="en-US" sz="2000" dirty="0">
                <a:ea typeface="+mn-lt"/>
                <a:cs typeface="+mn-lt"/>
              </a:rPr>
              <a:t>of tweets</a:t>
            </a:r>
            <a:r>
              <a:rPr lang="en-US" sz="2000">
                <a:ea typeface="+mn-lt"/>
                <a:cs typeface="+mn-lt"/>
              </a:rPr>
              <a:t> (Tweet Emotion Intensity Dataset)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was</a:t>
            </a:r>
            <a:r>
              <a:rPr lang="en-US" sz="2000" dirty="0">
                <a:ea typeface="+mn-lt"/>
                <a:cs typeface="+mn-lt"/>
              </a:rPr>
              <a:t> annotated for anger, fear, joy, and sadness intensities using a technique called best–worst scaling (BWS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/>
              <a:t>The performance of the teams were determined</a:t>
            </a:r>
            <a:r>
              <a:rPr lang="en-US" sz="2000" dirty="0"/>
              <a:t> based on </a:t>
            </a:r>
            <a:r>
              <a:rPr lang="en-US" sz="2000">
                <a:ea typeface="+mn-lt"/>
                <a:cs typeface="+mn-lt"/>
              </a:rPr>
              <a:t>Pearson correlation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value of each</a:t>
            </a:r>
            <a:r>
              <a:rPr lang="en-US" sz="2000" dirty="0">
                <a:ea typeface="+mn-lt"/>
                <a:cs typeface="+mn-lt"/>
              </a:rPr>
              <a:t> emotion separately as well as a macro average</a:t>
            </a:r>
            <a:r>
              <a:rPr lang="en-US" sz="2000">
                <a:ea typeface="+mn-lt"/>
                <a:cs typeface="+mn-lt"/>
              </a:rPr>
              <a:t> over all emotions </a:t>
            </a:r>
            <a:endParaRPr lang="en-US" sz="2000" dirty="0"/>
          </a:p>
          <a:p>
            <a:pPr algn="just"/>
            <a:r>
              <a:rPr lang="en-US" sz="2000"/>
              <a:t>The shared task helped in </a:t>
            </a:r>
            <a:r>
              <a:rPr lang="en-US" sz="2000">
                <a:ea typeface="+mn-lt"/>
                <a:cs typeface="+mn-lt"/>
              </a:rPr>
              <a:t>improving our understanding</a:t>
            </a:r>
            <a:r>
              <a:rPr lang="en-US" sz="2000" dirty="0">
                <a:ea typeface="+mn-lt"/>
                <a:cs typeface="+mn-lt"/>
              </a:rPr>
              <a:t> on expression of </a:t>
            </a:r>
            <a:r>
              <a:rPr lang="en-US" sz="2000">
                <a:ea typeface="+mn-lt"/>
                <a:cs typeface="+mn-lt"/>
              </a:rPr>
              <a:t>emotions by dimensional nature to model of basic emotions, which has traditionally been </a:t>
            </a:r>
            <a:r>
              <a:rPr lang="en-US" sz="2000" dirty="0">
                <a:ea typeface="+mn-lt"/>
                <a:cs typeface="+mn-lt"/>
              </a:rPr>
              <a:t>viewed as categorical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Importance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62876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>
                <a:ea typeface="+mn-lt"/>
                <a:cs typeface="+mn-lt"/>
              </a:rPr>
              <a:t>With huge influx of data every second - round the year, it becomes an incredibly mammoth task to keep a track of all the tweets manually.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An automated system, that checks the emotion of conveyer, could help significantly in the aggregation process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Automatically detecting emotion intensities in tweets is especially beneficial in applications such as:</a:t>
            </a:r>
            <a:endParaRPr lang="en-US"/>
          </a:p>
          <a:p>
            <a:pPr lvl="1" algn="just"/>
            <a:r>
              <a:rPr lang="en-US" sz="2000" dirty="0">
                <a:ea typeface="+mn-lt"/>
                <a:cs typeface="+mn-lt"/>
              </a:rPr>
              <a:t>Tracking brand and product perception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Tracking support for issues and policies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Tracking public health and well-being</a:t>
            </a:r>
          </a:p>
          <a:p>
            <a:pPr lvl="1" algn="just"/>
            <a:r>
              <a:rPr lang="en-US" sz="2000" dirty="0">
                <a:ea typeface="+mn-lt"/>
                <a:cs typeface="+mn-lt"/>
              </a:rPr>
              <a:t>Disaster/crisis management.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This not only ensures that businesses target customer needs, but also helps in finding the traits of a person</a:t>
            </a: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549A55-27A9-4237-99AA-92E2CB1FCB46}"/>
              </a:ext>
            </a:extLst>
          </p:cNvPr>
          <p:cNvSpPr/>
          <p:nvPr/>
        </p:nvSpPr>
        <p:spPr>
          <a:xfrm>
            <a:off x="8820150" y="1857375"/>
            <a:ext cx="3219450" cy="172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Automated blocking of user accounts that spread emotion of anger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11FF9D-42C5-46DE-A250-C139E1B0BE14}"/>
              </a:ext>
            </a:extLst>
          </p:cNvPr>
          <p:cNvSpPr/>
          <p:nvPr/>
        </p:nvSpPr>
        <p:spPr>
          <a:xfrm>
            <a:off x="7953375" y="4019550"/>
            <a:ext cx="3009900" cy="178117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Automated deletion of tweets that spread hate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Overview &amp; Objectives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2CB2-A739-4853-8E98-5715941AB9B4}"/>
              </a:ext>
            </a:extLst>
          </p:cNvPr>
          <p:cNvSpPr txBox="1">
            <a:spLocks/>
          </p:cNvSpPr>
          <p:nvPr/>
        </p:nvSpPr>
        <p:spPr>
          <a:xfrm>
            <a:off x="1789579" y="1044575"/>
            <a:ext cx="10326221" cy="567531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>
                <a:ea typeface="+mn-lt"/>
                <a:cs typeface="+mn-lt"/>
              </a:rPr>
              <a:t>Shared Task competition was held on a </a:t>
            </a:r>
            <a:r>
              <a:rPr lang="en-US" sz="2000" dirty="0" err="1">
                <a:ea typeface="+mn-lt"/>
                <a:cs typeface="+mn-lt"/>
              </a:rPr>
              <a:t>CodaLab</a:t>
            </a:r>
            <a:r>
              <a:rPr lang="en-US" sz="2000">
                <a:ea typeface="+mn-lt"/>
                <a:cs typeface="+mn-lt"/>
              </a:rPr>
              <a:t> website on Emotion Intensity in the 8th Workshop on Computational Approaches to Subjectivity, Sentiment and Social Media Analysis (WASSA-2017), September 2017, Copenhagen, Denmark</a:t>
            </a:r>
            <a:endParaRPr lang="en-US"/>
          </a:p>
          <a:p>
            <a:pPr marL="0" indent="0" algn="just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>
                <a:ea typeface="+mn-lt"/>
                <a:cs typeface="+mn-lt"/>
              </a:rPr>
              <a:t>This paper works on building a discrete emotional detecting model </a:t>
            </a:r>
            <a:r>
              <a:rPr lang="en-US" sz="2000" dirty="0">
                <a:ea typeface="+mn-lt"/>
                <a:cs typeface="+mn-lt"/>
              </a:rPr>
              <a:t>which </a:t>
            </a:r>
            <a:r>
              <a:rPr lang="en-US" sz="2000">
                <a:ea typeface="+mn-lt"/>
                <a:cs typeface="+mn-lt"/>
              </a:rPr>
              <a:t>determines</a:t>
            </a:r>
            <a:r>
              <a:rPr lang="en-US" sz="2000" dirty="0">
                <a:ea typeface="+mn-lt"/>
                <a:cs typeface="+mn-lt"/>
              </a:rPr>
              <a:t> the intensity of a given emotion(anger, fear, joy, </a:t>
            </a:r>
            <a:r>
              <a:rPr lang="en-US" sz="2000">
                <a:ea typeface="+mn-lt"/>
                <a:cs typeface="+mn-lt"/>
              </a:rPr>
              <a:t>sadness) from a particular tweet</a:t>
            </a:r>
            <a:endParaRPr lang="en-US" sz="2000" dirty="0">
              <a:ea typeface="+mn-lt"/>
              <a:cs typeface="+mn-lt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>
                <a:ea typeface="+mn-lt"/>
                <a:cs typeface="+mn-lt"/>
              </a:rPr>
              <a:t>This model, through the use of modern Natural-Language-Processing tools, aims to convert a sequence of words into a real valued score that can describe the Intensity of emotion, as felt by the speaker</a:t>
            </a:r>
            <a:endParaRPr lang="en-US" sz="2000" dirty="0">
              <a:ea typeface="+mn-lt"/>
              <a:cs typeface="+mn-lt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>
                <a:ea typeface="+mn-lt"/>
                <a:cs typeface="+mn-lt"/>
              </a:rPr>
              <a:t>In this model, dimensional nature to model of basic emotions are </a:t>
            </a:r>
            <a:r>
              <a:rPr lang="en-US" sz="2000" dirty="0">
                <a:ea typeface="+mn-lt"/>
                <a:cs typeface="+mn-lt"/>
              </a:rPr>
              <a:t>attempted </a:t>
            </a:r>
            <a:r>
              <a:rPr lang="en-US" sz="2000">
                <a:ea typeface="+mn-lt"/>
                <a:cs typeface="+mn-lt"/>
              </a:rPr>
              <a:t>compared to previous studies on categorical analysis of emotions</a:t>
            </a:r>
            <a:endParaRPr lang="en-US" sz="2000" dirty="0">
              <a:ea typeface="+mn-lt"/>
              <a:cs typeface="+mn-lt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>
                <a:ea typeface="+mn-lt"/>
                <a:cs typeface="+mn-lt"/>
              </a:rPr>
              <a:t>Beyond the baseline feature engineering, the authors developed and implemented</a:t>
            </a:r>
            <a:r>
              <a:rPr lang="en-US" sz="2000" dirty="0">
                <a:ea typeface="+mn-lt"/>
                <a:cs typeface="+mn-lt"/>
              </a:rPr>
              <a:t> deep-learning based sentence regressor, the authors introduced </a:t>
            </a:r>
            <a:r>
              <a:rPr lang="en-US" sz="2000">
                <a:ea typeface="+mn-lt"/>
                <a:cs typeface="+mn-lt"/>
              </a:rPr>
              <a:t>couple of manually defined additional features to improve the results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0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Methods </a:t>
            </a:r>
            <a:r>
              <a:rPr lang="en-US" sz="3600" dirty="0">
                <a:ea typeface="+mj-lt"/>
                <a:cs typeface="+mj-lt"/>
              </a:rPr>
              <a:t>Applied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2CB2-A739-4853-8E98-5715941AB9B4}"/>
              </a:ext>
            </a:extLst>
          </p:cNvPr>
          <p:cNvSpPr txBox="1">
            <a:spLocks/>
          </p:cNvSpPr>
          <p:nvPr/>
        </p:nvSpPr>
        <p:spPr>
          <a:xfrm>
            <a:off x="1789579" y="1044575"/>
            <a:ext cx="10326221" cy="567531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 dirty="0">
                <a:ea typeface="+mn-lt"/>
                <a:cs typeface="+mn-lt"/>
              </a:rPr>
              <a:t>Supervised method is used for the analysis in which the baseline features are obtained from the system </a:t>
            </a:r>
            <a:r>
              <a:rPr lang="en-US" sz="2000" dirty="0" err="1">
                <a:ea typeface="+mn-lt"/>
                <a:cs typeface="+mn-lt"/>
              </a:rPr>
              <a:t>AffectiveTweets</a:t>
            </a: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 dirty="0">
                <a:ea typeface="+mn-lt"/>
                <a:cs typeface="+mn-lt"/>
              </a:rPr>
              <a:t>The authors introduced couple of manually defined additional features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to represent the presence of exclamation mark 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To represent the overall number of tokens in a tweet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2000" dirty="0">
                <a:ea typeface="+mn-lt"/>
                <a:cs typeface="+mn-lt"/>
              </a:rPr>
              <a:t>To address the lexical variations and out-of-vocabulary words, the authors addressed 3 approaches:</a:t>
            </a:r>
            <a:endParaRPr lang="en-US" sz="20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Application of supervised method to extend lexicons to larger vocabulary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Learning of novel rating score for every word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Inclusion of new rating categories to provide complementary and potentially useful information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2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Methods Applied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79" y="3844925"/>
            <a:ext cx="10326221" cy="2684463"/>
          </a:xfrm>
        </p:spPr>
        <p:txBody>
          <a:bodyPr lIns="109728" tIns="109728" rIns="109728" bIns="91440"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a typeface="+mn-lt"/>
                <a:cs typeface="+mn-lt"/>
              </a:rPr>
              <a:t>Model: CNN-LSTM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Each word into 300d vector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Max 50 vectors per tweet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Followed by Conv1D, stride=3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Followed by </a:t>
            </a:r>
            <a:r>
              <a:rPr lang="en-US" sz="2000" dirty="0" err="1">
                <a:ea typeface="+mn-lt"/>
                <a:cs typeface="+mn-lt"/>
              </a:rPr>
              <a:t>MaxPooling</a:t>
            </a:r>
            <a:r>
              <a:rPr lang="en-US" sz="2000" dirty="0">
                <a:ea typeface="+mn-lt"/>
                <a:cs typeface="+mn-lt"/>
              </a:rPr>
              <a:t>, stride=2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Followed by LSTM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5C8BAEF-5B47-4F1E-B426-83AC7969C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8" t="9016" r="6442" b="10656"/>
          <a:stretch/>
        </p:blipFill>
        <p:spPr>
          <a:xfrm>
            <a:off x="6638925" y="3631755"/>
            <a:ext cx="5391157" cy="28036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2CB2-A739-4853-8E98-5715941AB9B4}"/>
              </a:ext>
            </a:extLst>
          </p:cNvPr>
          <p:cNvSpPr txBox="1">
            <a:spLocks/>
          </p:cNvSpPr>
          <p:nvPr/>
        </p:nvSpPr>
        <p:spPr>
          <a:xfrm>
            <a:off x="1789579" y="1044575"/>
            <a:ext cx="10326221" cy="268446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Supervised learning method with extended lexicons of affective norms</a:t>
            </a:r>
            <a:endParaRPr lang="en-US" dirty="0" err="1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Authors combine three main information sources in a random forest regressor:</a:t>
            </a:r>
            <a:endParaRPr lang="en-US" dirty="0"/>
          </a:p>
          <a:p>
            <a:pPr marL="91440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manually created resources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automatically extended lexicons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the output of a neural network (CNN-LSTM) for sentence regression</a:t>
            </a:r>
            <a:endParaRPr lang="en-US" sz="2000" dirty="0"/>
          </a:p>
          <a:p>
            <a:pPr marL="91440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Below is the final architecture used by the IMS.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6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Methods Applied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79" y="893907"/>
            <a:ext cx="10326221" cy="5635481"/>
          </a:xfrm>
        </p:spPr>
        <p:txBody>
          <a:bodyPr lIns="109728" tIns="109728" rIns="109728" bIns="91440" anchor="t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Each tweet is represented by a matrix of size 50 * 300.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Dropout rate applied is 0.25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The matrix is given as input to convolutional layer, followed by </a:t>
            </a:r>
            <a:r>
              <a:rPr lang="en-US" sz="2000" dirty="0" err="1">
                <a:ea typeface="+mn-lt"/>
                <a:cs typeface="+mn-lt"/>
              </a:rPr>
              <a:t>maxpooling</a:t>
            </a:r>
            <a:r>
              <a:rPr lang="en-US" sz="2000" dirty="0">
                <a:ea typeface="+mn-lt"/>
                <a:cs typeface="+mn-lt"/>
              </a:rPr>
              <a:t> layer and an LSTM to predict the numerical output for each tweet.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The CNN-LSTM model can be described using the following layers in sequential </a:t>
            </a:r>
            <a:r>
              <a:rPr lang="en-US" sz="2000" dirty="0" err="1">
                <a:ea typeface="+mn-lt"/>
                <a:cs typeface="+mn-lt"/>
              </a:rPr>
              <a:t>oder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Embedding layer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Dropout layer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Convolution[Conv1D followed by </a:t>
            </a:r>
            <a:r>
              <a:rPr lang="en-US" sz="2000" dirty="0" err="1">
                <a:ea typeface="+mn-lt"/>
                <a:cs typeface="+mn-lt"/>
              </a:rPr>
              <a:t>Maxpooling</a:t>
            </a:r>
            <a:r>
              <a:rPr lang="en-US" sz="2000" dirty="0">
                <a:ea typeface="+mn-lt"/>
                <a:cs typeface="+mn-lt"/>
              </a:rPr>
              <a:t>(stride of 2)]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LSTM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Dense layer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Activation[Sigmoid]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2CB2-A739-4853-8E98-5715941AB9B4}"/>
              </a:ext>
            </a:extLst>
          </p:cNvPr>
          <p:cNvSpPr txBox="1">
            <a:spLocks/>
          </p:cNvSpPr>
          <p:nvPr/>
        </p:nvSpPr>
        <p:spPr>
          <a:xfrm>
            <a:off x="1789579" y="1044575"/>
            <a:ext cx="10326221" cy="268446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08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Implementation Details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>
                <a:ea typeface="+mn-lt"/>
                <a:cs typeface="+mn-lt"/>
              </a:rPr>
              <a:t>The text corpus used was retrieved from Twitter streaming in 2016 containing around 50 million tweets and 800 million tokens</a:t>
            </a:r>
            <a:endParaRPr lang="en-US" dirty="0"/>
          </a:p>
          <a:p>
            <a:pPr algn="just"/>
            <a:r>
              <a:rPr lang="en-US" sz="2000" dirty="0">
                <a:ea typeface="+mn-lt"/>
                <a:cs typeface="+mn-lt"/>
              </a:rPr>
              <a:t>The authors removed the words which occurred less than 10 times which reduced the dataset to 1.6 million word types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Word2vec was used to obtain 300 dimensional word representation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Publicly available </a:t>
            </a:r>
            <a:r>
              <a:rPr lang="en-US" sz="2000" dirty="0" err="1">
                <a:ea typeface="+mn-lt"/>
                <a:cs typeface="+mn-lt"/>
              </a:rPr>
              <a:t>GoogleNews</a:t>
            </a:r>
            <a:r>
              <a:rPr lang="en-US" sz="2000" dirty="0">
                <a:ea typeface="+mn-lt"/>
                <a:cs typeface="+mn-lt"/>
              </a:rPr>
              <a:t>-vectors were used for training the model</a:t>
            </a:r>
          </a:p>
          <a:p>
            <a:pPr algn="just"/>
            <a:r>
              <a:rPr lang="en-US" sz="2000" dirty="0"/>
              <a:t>Word embedding are used to extend the emotion lexicons as well as input embeddings in tweet regression model.</a:t>
            </a:r>
          </a:p>
          <a:p>
            <a:pPr algn="just"/>
            <a:r>
              <a:rPr lang="en-US" sz="2000" dirty="0" err="1"/>
              <a:t>TweetNLP</a:t>
            </a:r>
            <a:r>
              <a:rPr lang="en-US" sz="2000" dirty="0"/>
              <a:t> is used as tokenizer and in case of out of vocabulary words(no ratings available) the score is set to median value.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Pearson correlation of 0.65 using the baseline lexicon features and a random </a:t>
            </a:r>
            <a:r>
              <a:rPr lang="en-US" sz="2000" dirty="0" err="1">
                <a:ea typeface="+mn-lt"/>
                <a:cs typeface="+mn-lt"/>
              </a:rPr>
              <a:t>forrest</a:t>
            </a:r>
            <a:r>
              <a:rPr lang="en-US" sz="2000" dirty="0">
                <a:ea typeface="+mn-lt"/>
                <a:cs typeface="+mn-lt"/>
              </a:rPr>
              <a:t> classifier. However, the inclusion of extended resources and CNN-LSTM regression architecture increased the performance by +0.05 points. 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The final combination of all the features (feature names) gives an estimated performance of 0.72 on training data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marL="0" indent="0" algn="just">
              <a:buNone/>
            </a:pPr>
            <a:r>
              <a:rPr lang="en-US" sz="2000" dirty="0" err="1">
                <a:ea typeface="+mn-lt"/>
                <a:cs typeface="+mn-lt"/>
              </a:rPr>
              <a:t>Köper</a:t>
            </a:r>
            <a:r>
              <a:rPr lang="en-US" sz="2000" dirty="0">
                <a:ea typeface="+mn-lt"/>
                <a:cs typeface="+mn-lt"/>
              </a:rPr>
              <a:t>, M., Kim, E., &amp; Klinger, R. (2017, September). IMS at EmoInt-2017: Emotion intensity prediction with affective norms, automatically extended resources and deep learning. In </a:t>
            </a:r>
            <a:r>
              <a:rPr lang="en-US" sz="2000" i="1" dirty="0">
                <a:ea typeface="+mn-lt"/>
                <a:cs typeface="+mn-lt"/>
              </a:rPr>
              <a:t>Proceedings of the 8th Workshop on Computational Approaches to Subjectivity, Sentiment and Social Media Analysis</a:t>
            </a:r>
            <a:r>
              <a:rPr lang="en-US" sz="2000" dirty="0">
                <a:ea typeface="+mn-lt"/>
                <a:cs typeface="+mn-lt"/>
              </a:rPr>
              <a:t> (pp. 50-57).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Mohammad, S. M., &amp; Bravo-Marquez, F. (2017). WASSA-2017 shared task on emotion intensity. </a:t>
            </a:r>
            <a:r>
              <a:rPr lang="en-US" sz="2000" i="1" dirty="0" err="1">
                <a:ea typeface="+mn-lt"/>
                <a:cs typeface="+mn-lt"/>
              </a:rPr>
              <a:t>arXiv</a:t>
            </a:r>
            <a:r>
              <a:rPr lang="en-US" sz="2000" i="1" dirty="0">
                <a:ea typeface="+mn-lt"/>
                <a:cs typeface="+mn-lt"/>
              </a:rPr>
              <a:t> preprint arXiv:1708.03700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8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6E5C7BF5691F49836180725A9AC50B" ma:contentTypeVersion="6" ma:contentTypeDescription="Create a new document." ma:contentTypeScope="" ma:versionID="bc24f31ec8e2a196586f0a7b0a4b484f">
  <xsd:schema xmlns:xsd="http://www.w3.org/2001/XMLSchema" xmlns:xs="http://www.w3.org/2001/XMLSchema" xmlns:p="http://schemas.microsoft.com/office/2006/metadata/properties" xmlns:ns2="aec282c9-2674-49fe-a3b7-15b9f05baaf5" xmlns:ns3="407d899e-7e4f-4f7e-bc32-6e7eb4c2a7d6" targetNamespace="http://schemas.microsoft.com/office/2006/metadata/properties" ma:root="true" ma:fieldsID="8dd7d39e8baa776a93348134261a8aba" ns2:_="" ns3:_="">
    <xsd:import namespace="aec282c9-2674-49fe-a3b7-15b9f05baaf5"/>
    <xsd:import namespace="407d899e-7e4f-4f7e-bc32-6e7eb4c2a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282c9-2674-49fe-a3b7-15b9f05ba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d899e-7e4f-4f7e-bc32-6e7eb4c2a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7d899e-7e4f-4f7e-bc32-6e7eb4c2a7d6">
      <UserInfo>
        <DisplayName>RONAK RAMESH CHABUKSWAR</DisplayName>
        <AccountId>12</AccountId>
        <AccountType/>
      </UserInfo>
      <UserInfo>
        <DisplayName>AMIN DHRUVIL RAMESHCHANDRA</DisplayName>
        <AccountId>13</AccountId>
        <AccountType/>
      </UserInfo>
      <UserInfo>
        <DisplayName>NALADALA JESHWANTH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B39D9F-66E5-4CB3-A656-0D199ECB4F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EAEF51-75F8-4908-B8D8-116C0EEC8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c282c9-2674-49fe-a3b7-15b9f05baaf5"/>
    <ds:schemaRef ds:uri="407d899e-7e4f-4f7e-bc32-6e7eb4c2a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67247-4D32-4004-AFD4-F7561C33BF6A}">
  <ds:schemaRefs>
    <ds:schemaRef ds:uri="http://schemas.microsoft.com/office/2006/metadata/properties"/>
    <ds:schemaRef ds:uri="http://schemas.microsoft.com/office/infopath/2007/PartnerControls"/>
    <ds:schemaRef ds:uri="407d899e-7e4f-4f7e-bc32-6e7eb4c2a7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GradientVTI</vt:lpstr>
      <vt:lpstr>Phase 1:  Theorical Understanding</vt:lpstr>
      <vt:lpstr>Introduction to the Problem</vt:lpstr>
      <vt:lpstr>Importance of the Problem</vt:lpstr>
      <vt:lpstr>Overview &amp; Objectives</vt:lpstr>
      <vt:lpstr>Methods Applied</vt:lpstr>
      <vt:lpstr>Methods Applied</vt:lpstr>
      <vt:lpstr>Methods Applied</vt:lpstr>
      <vt:lpstr>Implementation Details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2021-03-12T14:42:46Z</dcterms:created>
  <dcterms:modified xsi:type="dcterms:W3CDTF">2021-03-13T05:58:33Z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0x010100B66E5C7BF5691F49836180725A9AC50B</vt:lpwstr>
  </property>
</Properties>
</file>