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54-42C1-BDBF-E3540A28B9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54-42C1-BDBF-E3540A28B9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54-42C1-BDBF-E3540A28B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869128"/>
        <c:axId val="290873064"/>
      </c:barChart>
      <c:catAx>
        <c:axId val="29086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873064"/>
        <c:crosses val="autoZero"/>
        <c:auto val="1"/>
        <c:lblAlgn val="ctr"/>
        <c:lblOffset val="100"/>
        <c:noMultiLvlLbl val="0"/>
      </c:catAx>
      <c:valAx>
        <c:axId val="29087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869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A209-E18E-4958-9F8D-38C644EB07B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480-934E-488D-9012-DCA7910F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A209-E18E-4958-9F8D-38C644EB07B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480-934E-488D-9012-DCA7910F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A209-E18E-4958-9F8D-38C644EB07B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480-934E-488D-9012-DCA7910F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7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A209-E18E-4958-9F8D-38C644EB07B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480-934E-488D-9012-DCA7910F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2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A209-E18E-4958-9F8D-38C644EB07B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480-934E-488D-9012-DCA7910F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7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A209-E18E-4958-9F8D-38C644EB07B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480-934E-488D-9012-DCA7910F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A209-E18E-4958-9F8D-38C644EB07B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480-934E-488D-9012-DCA7910F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A209-E18E-4958-9F8D-38C644EB07B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480-934E-488D-9012-DCA7910F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A209-E18E-4958-9F8D-38C644EB07B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480-934E-488D-9012-DCA7910F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A209-E18E-4958-9F8D-38C644EB07B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480-934E-488D-9012-DCA7910F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A209-E18E-4958-9F8D-38C644EB07B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480-934E-488D-9012-DCA7910F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A209-E18E-4958-9F8D-38C644EB07B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D480-934E-488D-9012-DCA7910F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title of this page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5339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395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This is title of this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VJ</dc:creator>
  <cp:lastModifiedBy>VJ</cp:lastModifiedBy>
  <cp:revision>1</cp:revision>
  <dcterms:created xsi:type="dcterms:W3CDTF">2025-04-25T06:34:55Z</dcterms:created>
  <dcterms:modified xsi:type="dcterms:W3CDTF">2025-04-25T06:35:26Z</dcterms:modified>
</cp:coreProperties>
</file>