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65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llo" id="{4DB8BCC7-1FB5-4E42-9A64-6047D50545CF}">
          <p14:sldIdLst>
            <p14:sldId id="256"/>
          </p14:sldIdLst>
        </p14:section>
        <p14:section name="the whats" id="{89016887-D56B-405F-917F-AD5F72D1FC2F}">
          <p14:sldIdLst>
            <p14:sldId id="257"/>
            <p14:sldId id="266"/>
          </p14:sldIdLst>
        </p14:section>
        <p14:section name="the hows" id="{0B510C77-D676-44B2-8A5A-256EE5EC61DC}">
          <p14:sldIdLst>
            <p14:sldId id="261"/>
            <p14:sldId id="265"/>
          </p14:sldIdLst>
        </p14:section>
        <p14:section name="the whens" id="{0A8E9213-F964-4CAB-9A67-1A44335220C1}">
          <p14:sldIdLst>
            <p14:sldId id="262"/>
            <p14:sldId id="267"/>
          </p14:sldIdLst>
        </p14:section>
        <p14:section name="bai" id="{2AEBD5CB-5996-4799-BD20-25941AA80FD9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Life’s a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What does it do?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Why is it cool?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Who are we?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How will we spend our days?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8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exit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8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What’s not to love?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48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Red</vt:lpstr>
      <vt:lpstr>The product</vt:lpstr>
      <vt:lpstr>The team</vt:lpstr>
      <vt:lpstr>The plan</vt:lpstr>
      <vt:lpstr>The reason</vt:lpstr>
      <vt:lpstr>The requirements</vt:lpstr>
      <vt:lpstr>The exit opportunities</vt:lpstr>
      <vt:lpstr>What’s not to love?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</dc:title>
  <dc:creator>Martin Lehmann</dc:creator>
  <cp:lastModifiedBy>Martin Lehmann</cp:lastModifiedBy>
  <cp:revision>8</cp:revision>
  <dcterms:created xsi:type="dcterms:W3CDTF">2013-12-02T15:09:05Z</dcterms:created>
  <dcterms:modified xsi:type="dcterms:W3CDTF">2013-12-02T16:47:09Z</dcterms:modified>
</cp:coreProperties>
</file>