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65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llo" id="{4DB8BCC7-1FB5-4E42-9A64-6047D50545CF}">
          <p14:sldIdLst>
            <p14:sldId id="256"/>
          </p14:sldIdLst>
        </p14:section>
        <p14:section name="the whats" id="{89016887-D56B-405F-917F-AD5F72D1FC2F}">
          <p14:sldIdLst>
            <p14:sldId id="257"/>
            <p14:sldId id="266"/>
          </p14:sldIdLst>
        </p14:section>
        <p14:section name="the hows" id="{0B510C77-D676-44B2-8A5A-256EE5EC61DC}">
          <p14:sldIdLst>
            <p14:sldId id="261"/>
            <p14:sldId id="265"/>
          </p14:sldIdLst>
        </p14:section>
        <p14:section name="the whens" id="{0A8E9213-F964-4CAB-9A67-1A44335220C1}">
          <p14:sldIdLst>
            <p14:sldId id="262"/>
            <p14:sldId id="267"/>
          </p14:sldIdLst>
        </p14:section>
        <p14:section name="bai" id="{2AEBD5CB-5996-4799-BD20-25941AA80FD9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75" d="100"/>
          <a:sy n="75" d="100"/>
        </p:scale>
        <p:origin x="-115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Ca$h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-5</c:v>
                </c:pt>
                <c:pt idx="2">
                  <c:v>-10</c:v>
                </c:pt>
                <c:pt idx="3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28245392"/>
        <c:axId val="-428240496"/>
      </c:lineChart>
      <c:catAx>
        <c:axId val="-42824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8240496"/>
        <c:crosses val="autoZero"/>
        <c:auto val="1"/>
        <c:lblAlgn val="ctr"/>
        <c:lblOffset val="1000"/>
        <c:noMultiLvlLbl val="0"/>
      </c:catAx>
      <c:valAx>
        <c:axId val="-4282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824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Life’s a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What does it do?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Why is it cool?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Who are we</a:t>
            </a:r>
            <a:r>
              <a:rPr lang="nb-NO" dirty="0" smtClean="0"/>
              <a:t>?</a:t>
            </a:r>
          </a:p>
          <a:p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How will we spend our days?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8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exit opportunities</a:t>
            </a:r>
            <a:endParaRPr lang="en-US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1802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99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What’s not to love?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48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Red</vt:lpstr>
      <vt:lpstr>The product</vt:lpstr>
      <vt:lpstr>The team</vt:lpstr>
      <vt:lpstr>The plan</vt:lpstr>
      <vt:lpstr>The reason</vt:lpstr>
      <vt:lpstr>The requirements</vt:lpstr>
      <vt:lpstr>The exit opportunities</vt:lpstr>
      <vt:lpstr>What’s not to love?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</dc:title>
  <dc:creator>Martin Lehmann</dc:creator>
  <cp:lastModifiedBy>Martin Lehmann</cp:lastModifiedBy>
  <cp:revision>18</cp:revision>
  <dcterms:created xsi:type="dcterms:W3CDTF">2013-12-02T15:09:05Z</dcterms:created>
  <dcterms:modified xsi:type="dcterms:W3CDTF">2013-12-02T18:20:45Z</dcterms:modified>
</cp:coreProperties>
</file>