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llo" id="{4DB8BCC7-1FB5-4E42-9A64-6047D50545CF}">
          <p14:sldIdLst>
            <p14:sldId id="256"/>
          </p14:sldIdLst>
        </p14:section>
        <p14:section name="intro" id="{2AA69A5F-42B6-4DED-906E-6F88AE9D2851}">
          <p14:sldIdLst>
            <p14:sldId id="257"/>
            <p14:sldId id="258"/>
          </p14:sldIdLst>
        </p14:section>
        <p14:section name="product" id="{89016887-D56B-405F-917F-AD5F72D1FC2F}">
          <p14:sldIdLst>
            <p14:sldId id="259"/>
            <p14:sldId id="260"/>
          </p14:sldIdLst>
        </p14:section>
        <p14:section name="why we rule" id="{78868E13-6295-411C-8BFB-0AF160C18111}">
          <p14:sldIdLst>
            <p14:sldId id="261"/>
            <p14:sldId id="262"/>
          </p14:sldIdLst>
        </p14:section>
        <p14:section name="bai" id="{2AEBD5CB-5996-4799-BD20-25941AA80FD9}">
          <p14:sldIdLst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Life’s a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8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9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7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7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2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7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6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5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</dc:title>
  <dc:creator>Martin Lehmann</dc:creator>
  <cp:lastModifiedBy>Martin Lehmann</cp:lastModifiedBy>
  <cp:revision>1</cp:revision>
  <dcterms:created xsi:type="dcterms:W3CDTF">2013-12-02T15:09:05Z</dcterms:created>
  <dcterms:modified xsi:type="dcterms:W3CDTF">2013-12-02T15:13:47Z</dcterms:modified>
</cp:coreProperties>
</file>