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27432000" cx="3657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txBox="1"/>
          <p:nvPr>
            <p:ph idx="1" type="body"/>
          </p:nvPr>
        </p:nvSpPr>
        <p:spPr>
          <a:xfrm>
            <a:off x="685800" y="4343400"/>
            <a:ext cx="5486399" cy="4114800"/>
          </a:xfrm>
          <a:prstGeom prst="rect">
            <a:avLst/>
          </a:prstGeom>
          <a:noFill/>
          <a:ln>
            <a:noFill/>
          </a:ln>
        </p:spPr>
        <p:txBody>
          <a:bodyPr anchorCtr="0" anchor="ctr" bIns="91425" lIns="91425" rIns="91425" tIns="91425">
            <a:noAutofit/>
          </a:bodyPr>
          <a:lstStyle/>
          <a:p>
            <a:pPr lvl="0">
              <a:spcBef>
                <a:spcPts val="0"/>
              </a:spcBef>
              <a:buNone/>
            </a:pPr>
            <a:r>
              <a:t/>
            </a:r>
            <a:endParaRPr/>
          </a:p>
        </p:txBody>
      </p:sp>
      <p:sp>
        <p:nvSpPr>
          <p:cNvPr id="49" name="Shape 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_TITLE_AND_VERTICAL_TEXT">
    <p:spTree>
      <p:nvGrpSpPr>
        <p:cNvPr id="11" name="Shape 11"/>
        <p:cNvGrpSpPr/>
        <p:nvPr/>
      </p:nvGrpSpPr>
      <p:grpSpPr>
        <a:xfrm>
          <a:off x="0" y="0"/>
          <a:ext cx="0" cy="0"/>
          <a:chOff x="0" y="0"/>
          <a:chExt cx="0" cy="0"/>
        </a:xfrm>
      </p:grpSpPr>
      <p:sp>
        <p:nvSpPr>
          <p:cNvPr id="12" name="Shape 12"/>
          <p:cNvSpPr txBox="1"/>
          <p:nvPr>
            <p:ph type="title"/>
          </p:nvPr>
        </p:nvSpPr>
        <p:spPr>
          <a:xfrm rot="5400000">
            <a:off x="18929349" y="8686804"/>
            <a:ext cx="23406100" cy="8229600"/>
          </a:xfrm>
          <a:prstGeom prst="rect">
            <a:avLst/>
          </a:prstGeom>
          <a:noFill/>
          <a:ln>
            <a:noFill/>
          </a:ln>
        </p:spPr>
        <p:txBody>
          <a:bodyPr anchorCtr="0" anchor="t" bIns="91425" lIns="91425" rIns="91425" tIns="91425"/>
          <a:lstStyle>
            <a:lvl1pPr lvl="0" rtl="0" algn="ctr">
              <a:spcBef>
                <a:spcPts val="0"/>
              </a:spcBef>
              <a:spcAft>
                <a:spcPts val="0"/>
              </a:spcAft>
              <a:defRPr sz="17600">
                <a:solidFill>
                  <a:schemeClr val="dk1"/>
                </a:solidFill>
              </a:defRPr>
            </a:lvl1pPr>
            <a:lvl2pPr lvl="1" rtl="0" algn="ctr">
              <a:spcBef>
                <a:spcPts val="0"/>
              </a:spcBef>
              <a:spcAft>
                <a:spcPts val="0"/>
              </a:spcAft>
              <a:defRPr sz="17600">
                <a:solidFill>
                  <a:schemeClr val="dk1"/>
                </a:solidFill>
              </a:defRPr>
            </a:lvl2pPr>
            <a:lvl3pPr lvl="2" rtl="0" algn="ctr">
              <a:spcBef>
                <a:spcPts val="0"/>
              </a:spcBef>
              <a:spcAft>
                <a:spcPts val="0"/>
              </a:spcAft>
              <a:defRPr sz="17600">
                <a:solidFill>
                  <a:schemeClr val="dk1"/>
                </a:solidFill>
              </a:defRPr>
            </a:lvl3pPr>
            <a:lvl4pPr lvl="3" rtl="0" algn="ctr">
              <a:spcBef>
                <a:spcPts val="0"/>
              </a:spcBef>
              <a:spcAft>
                <a:spcPts val="0"/>
              </a:spcAft>
              <a:defRPr sz="17600">
                <a:solidFill>
                  <a:schemeClr val="dk1"/>
                </a:solidFill>
              </a:defRPr>
            </a:lvl4pPr>
            <a:lvl5pPr lvl="4" rtl="0" algn="ctr">
              <a:spcBef>
                <a:spcPts val="0"/>
              </a:spcBef>
              <a:spcAft>
                <a:spcPts val="0"/>
              </a:spcAft>
              <a:defRPr sz="17600">
                <a:solidFill>
                  <a:schemeClr val="dk1"/>
                </a:solidFill>
              </a:defRPr>
            </a:lvl5pPr>
            <a:lvl6pPr lvl="5" marL="400050" rtl="0" algn="ctr">
              <a:spcBef>
                <a:spcPts val="0"/>
              </a:spcBef>
              <a:spcAft>
                <a:spcPts val="0"/>
              </a:spcAft>
              <a:defRPr sz="17600">
                <a:solidFill>
                  <a:schemeClr val="dk1"/>
                </a:solidFill>
              </a:defRPr>
            </a:lvl6pPr>
            <a:lvl7pPr lvl="6" marL="800100" rtl="0" algn="ctr">
              <a:spcBef>
                <a:spcPts val="0"/>
              </a:spcBef>
              <a:spcAft>
                <a:spcPts val="0"/>
              </a:spcAft>
              <a:defRPr sz="17600">
                <a:solidFill>
                  <a:schemeClr val="dk1"/>
                </a:solidFill>
              </a:defRPr>
            </a:lvl7pPr>
            <a:lvl8pPr lvl="7" marL="1200150" rtl="0" algn="ctr">
              <a:spcBef>
                <a:spcPts val="0"/>
              </a:spcBef>
              <a:spcAft>
                <a:spcPts val="0"/>
              </a:spcAft>
              <a:defRPr sz="17600">
                <a:solidFill>
                  <a:schemeClr val="dk1"/>
                </a:solidFill>
              </a:defRPr>
            </a:lvl8pPr>
            <a:lvl9pPr lvl="8" marL="1600200" rtl="0" algn="ctr">
              <a:spcBef>
                <a:spcPts val="0"/>
              </a:spcBef>
              <a:spcAft>
                <a:spcPts val="0"/>
              </a:spcAft>
              <a:defRPr sz="17600">
                <a:solidFill>
                  <a:schemeClr val="dk1"/>
                </a:solidFill>
              </a:defRPr>
            </a:lvl9pPr>
          </a:lstStyle>
          <a:p/>
        </p:txBody>
      </p:sp>
      <p:sp>
        <p:nvSpPr>
          <p:cNvPr id="13" name="Shape 13"/>
          <p:cNvSpPr txBox="1"/>
          <p:nvPr>
            <p:ph idx="1" type="body"/>
          </p:nvPr>
        </p:nvSpPr>
        <p:spPr>
          <a:xfrm rot="5400000">
            <a:off x="2165350" y="762004"/>
            <a:ext cx="23406100" cy="24079198"/>
          </a:xfrm>
          <a:prstGeom prst="rect">
            <a:avLst/>
          </a:prstGeom>
          <a:noFill/>
          <a:ln>
            <a:noFill/>
          </a:ln>
        </p:spPr>
        <p:txBody>
          <a:bodyPr anchorCtr="0" anchor="t" bIns="91425" lIns="91425" rIns="91425" tIns="91425"/>
          <a:lstStyle>
            <a:lvl1pPr indent="-881063" lvl="0" marL="1370013" rtl="0" algn="l">
              <a:spcBef>
                <a:spcPts val="2560"/>
              </a:spcBef>
              <a:spcAft>
                <a:spcPts val="0"/>
              </a:spcAft>
              <a:buClr>
                <a:schemeClr val="dk1"/>
              </a:buClr>
              <a:buFont typeface="Arial"/>
              <a:buChar char="●"/>
              <a:defRPr sz="12800">
                <a:solidFill>
                  <a:schemeClr val="dk1"/>
                </a:solidFill>
              </a:defRPr>
            </a:lvl1pPr>
            <a:lvl2pPr indent="-715963" lvl="1" marL="2970213" rtl="0" algn="l">
              <a:spcBef>
                <a:spcPts val="2240"/>
              </a:spcBef>
              <a:spcAft>
                <a:spcPts val="0"/>
              </a:spcAft>
              <a:buClr>
                <a:schemeClr val="dk1"/>
              </a:buClr>
              <a:buFont typeface="Arial"/>
              <a:buChar char="●"/>
              <a:defRPr sz="11200">
                <a:solidFill>
                  <a:schemeClr val="dk1"/>
                </a:solidFill>
              </a:defRPr>
            </a:lvl2pPr>
            <a:lvl3pPr indent="-547687" lvl="2" marL="4570413" rtl="0" algn="l">
              <a:spcBef>
                <a:spcPts val="1920"/>
              </a:spcBef>
              <a:spcAft>
                <a:spcPts val="0"/>
              </a:spcAft>
              <a:buClr>
                <a:schemeClr val="dk1"/>
              </a:buClr>
              <a:buFont typeface="Arial"/>
              <a:buChar char="●"/>
              <a:defRPr sz="9600">
                <a:solidFill>
                  <a:schemeClr val="dk1"/>
                </a:solidFill>
              </a:defRPr>
            </a:lvl3pPr>
            <a:lvl4pPr indent="-608012" lvl="3" marL="6399213" rtl="0" algn="l">
              <a:spcBef>
                <a:spcPts val="1600"/>
              </a:spcBef>
              <a:spcAft>
                <a:spcPts val="0"/>
              </a:spcAft>
              <a:buClr>
                <a:schemeClr val="dk1"/>
              </a:buClr>
              <a:buFont typeface="Arial"/>
              <a:buChar char="●"/>
              <a:defRPr sz="8000">
                <a:solidFill>
                  <a:schemeClr val="dk1"/>
                </a:solidFill>
              </a:defRPr>
            </a:lvl4pPr>
            <a:lvl5pPr indent="-608013" lvl="4" marL="8228013" rtl="0" algn="l">
              <a:spcBef>
                <a:spcPts val="1600"/>
              </a:spcBef>
              <a:spcAft>
                <a:spcPts val="0"/>
              </a:spcAft>
              <a:buClr>
                <a:schemeClr val="dk1"/>
              </a:buClr>
              <a:buFont typeface="Arial"/>
              <a:buChar char="●"/>
              <a:defRPr sz="8000">
                <a:solidFill>
                  <a:schemeClr val="dk1"/>
                </a:solidFill>
              </a:defRPr>
            </a:lvl5pPr>
            <a:lvl6pPr indent="-622237" lvl="5" marL="10058337" rtl="0" algn="l">
              <a:spcBef>
                <a:spcPts val="1600"/>
              </a:spcBef>
              <a:buClr>
                <a:schemeClr val="dk1"/>
              </a:buClr>
              <a:buFont typeface="Arial"/>
              <a:buChar char="●"/>
              <a:defRPr sz="8000">
                <a:solidFill>
                  <a:schemeClr val="dk1"/>
                </a:solidFill>
              </a:defRPr>
            </a:lvl6pPr>
            <a:lvl7pPr indent="-622226" lvl="6" marL="11887126" rtl="0" algn="l">
              <a:spcBef>
                <a:spcPts val="1600"/>
              </a:spcBef>
              <a:buClr>
                <a:schemeClr val="dk1"/>
              </a:buClr>
              <a:buFont typeface="Arial"/>
              <a:buChar char="●"/>
              <a:defRPr sz="8000">
                <a:solidFill>
                  <a:schemeClr val="dk1"/>
                </a:solidFill>
              </a:defRPr>
            </a:lvl7pPr>
            <a:lvl8pPr indent="-622214" lvl="7" marL="13715915" rtl="0" algn="l">
              <a:spcBef>
                <a:spcPts val="1600"/>
              </a:spcBef>
              <a:buClr>
                <a:schemeClr val="dk1"/>
              </a:buClr>
              <a:buFont typeface="Arial"/>
              <a:buChar char="●"/>
              <a:defRPr sz="8000">
                <a:solidFill>
                  <a:schemeClr val="dk1"/>
                </a:solidFill>
              </a:defRPr>
            </a:lvl8pPr>
            <a:lvl9pPr indent="-622202" lvl="8" marL="15544702" rtl="0" algn="l">
              <a:spcBef>
                <a:spcPts val="1600"/>
              </a:spcBef>
              <a:buClr>
                <a:schemeClr val="dk1"/>
              </a:buClr>
              <a:buFont typeface="Arial"/>
              <a:buChar char="●"/>
              <a:defRPr sz="8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OBJECT">
    <p:spTree>
      <p:nvGrpSpPr>
        <p:cNvPr id="41" name="Shape 41"/>
        <p:cNvGrpSpPr/>
        <p:nvPr/>
      </p:nvGrpSpPr>
      <p:grpSpPr>
        <a:xfrm>
          <a:off x="0" y="0"/>
          <a:ext cx="0" cy="0"/>
          <a:chOff x="0" y="0"/>
          <a:chExt cx="0" cy="0"/>
        </a:xfrm>
      </p:grpSpPr>
      <p:sp>
        <p:nvSpPr>
          <p:cNvPr id="42" name="Shape 42"/>
          <p:cNvSpPr txBox="1"/>
          <p:nvPr>
            <p:ph type="title"/>
          </p:nvPr>
        </p:nvSpPr>
        <p:spPr>
          <a:xfrm>
            <a:off x="1828800" y="1098550"/>
            <a:ext cx="32918400" cy="4572000"/>
          </a:xfrm>
          <a:prstGeom prst="rect">
            <a:avLst/>
          </a:prstGeom>
          <a:noFill/>
          <a:ln>
            <a:noFill/>
          </a:ln>
        </p:spPr>
        <p:txBody>
          <a:bodyPr anchorCtr="0" anchor="t" bIns="91425" lIns="91425" rIns="91425" tIns="91425"/>
          <a:lstStyle>
            <a:lvl1pPr lvl="0" rtl="0" algn="ctr">
              <a:spcBef>
                <a:spcPts val="0"/>
              </a:spcBef>
              <a:spcAft>
                <a:spcPts val="0"/>
              </a:spcAft>
              <a:defRPr sz="17600">
                <a:solidFill>
                  <a:schemeClr val="dk1"/>
                </a:solidFill>
              </a:defRPr>
            </a:lvl1pPr>
            <a:lvl2pPr lvl="1" rtl="0" algn="ctr">
              <a:spcBef>
                <a:spcPts val="0"/>
              </a:spcBef>
              <a:spcAft>
                <a:spcPts val="0"/>
              </a:spcAft>
              <a:defRPr sz="17600">
                <a:solidFill>
                  <a:schemeClr val="dk1"/>
                </a:solidFill>
              </a:defRPr>
            </a:lvl2pPr>
            <a:lvl3pPr lvl="2" rtl="0" algn="ctr">
              <a:spcBef>
                <a:spcPts val="0"/>
              </a:spcBef>
              <a:spcAft>
                <a:spcPts val="0"/>
              </a:spcAft>
              <a:defRPr sz="17600">
                <a:solidFill>
                  <a:schemeClr val="dk1"/>
                </a:solidFill>
              </a:defRPr>
            </a:lvl3pPr>
            <a:lvl4pPr lvl="3" rtl="0" algn="ctr">
              <a:spcBef>
                <a:spcPts val="0"/>
              </a:spcBef>
              <a:spcAft>
                <a:spcPts val="0"/>
              </a:spcAft>
              <a:defRPr sz="17600">
                <a:solidFill>
                  <a:schemeClr val="dk1"/>
                </a:solidFill>
              </a:defRPr>
            </a:lvl4pPr>
            <a:lvl5pPr lvl="4" rtl="0" algn="ctr">
              <a:spcBef>
                <a:spcPts val="0"/>
              </a:spcBef>
              <a:spcAft>
                <a:spcPts val="0"/>
              </a:spcAft>
              <a:defRPr sz="17600">
                <a:solidFill>
                  <a:schemeClr val="dk1"/>
                </a:solidFill>
              </a:defRPr>
            </a:lvl5pPr>
            <a:lvl6pPr lvl="5" marL="400050" rtl="0" algn="ctr">
              <a:spcBef>
                <a:spcPts val="0"/>
              </a:spcBef>
              <a:spcAft>
                <a:spcPts val="0"/>
              </a:spcAft>
              <a:defRPr sz="17600">
                <a:solidFill>
                  <a:schemeClr val="dk1"/>
                </a:solidFill>
              </a:defRPr>
            </a:lvl6pPr>
            <a:lvl7pPr lvl="6" marL="800100" rtl="0" algn="ctr">
              <a:spcBef>
                <a:spcPts val="0"/>
              </a:spcBef>
              <a:spcAft>
                <a:spcPts val="0"/>
              </a:spcAft>
              <a:defRPr sz="17600">
                <a:solidFill>
                  <a:schemeClr val="dk1"/>
                </a:solidFill>
              </a:defRPr>
            </a:lvl7pPr>
            <a:lvl8pPr lvl="7" marL="1200150" rtl="0" algn="ctr">
              <a:spcBef>
                <a:spcPts val="0"/>
              </a:spcBef>
              <a:spcAft>
                <a:spcPts val="0"/>
              </a:spcAft>
              <a:defRPr sz="17600">
                <a:solidFill>
                  <a:schemeClr val="dk1"/>
                </a:solidFill>
              </a:defRPr>
            </a:lvl8pPr>
            <a:lvl9pPr lvl="8" marL="1600200" rtl="0" algn="ctr">
              <a:spcBef>
                <a:spcPts val="0"/>
              </a:spcBef>
              <a:spcAft>
                <a:spcPts val="0"/>
              </a:spcAft>
              <a:defRPr sz="17600">
                <a:solidFill>
                  <a:schemeClr val="dk1"/>
                </a:solidFill>
              </a:defRPr>
            </a:lvl9pPr>
          </a:lstStyle>
          <a:p/>
        </p:txBody>
      </p:sp>
      <p:sp>
        <p:nvSpPr>
          <p:cNvPr id="43" name="Shape 43"/>
          <p:cNvSpPr txBox="1"/>
          <p:nvPr>
            <p:ph idx="1" type="body"/>
          </p:nvPr>
        </p:nvSpPr>
        <p:spPr>
          <a:xfrm>
            <a:off x="1828800" y="6400800"/>
            <a:ext cx="32918400" cy="18103849"/>
          </a:xfrm>
          <a:prstGeom prst="rect">
            <a:avLst/>
          </a:prstGeom>
          <a:noFill/>
          <a:ln>
            <a:noFill/>
          </a:ln>
        </p:spPr>
        <p:txBody>
          <a:bodyPr anchorCtr="0" anchor="t" bIns="91425" lIns="91425" rIns="91425" tIns="91425"/>
          <a:lstStyle>
            <a:lvl1pPr indent="-881063" lvl="0" marL="1370013" rtl="0" algn="l">
              <a:spcBef>
                <a:spcPts val="2560"/>
              </a:spcBef>
              <a:spcAft>
                <a:spcPts val="0"/>
              </a:spcAft>
              <a:buClr>
                <a:schemeClr val="dk1"/>
              </a:buClr>
              <a:buFont typeface="Arial"/>
              <a:buChar char="●"/>
              <a:defRPr sz="12800">
                <a:solidFill>
                  <a:schemeClr val="dk1"/>
                </a:solidFill>
              </a:defRPr>
            </a:lvl1pPr>
            <a:lvl2pPr indent="-715963" lvl="1" marL="2970213" rtl="0" algn="l">
              <a:spcBef>
                <a:spcPts val="2240"/>
              </a:spcBef>
              <a:spcAft>
                <a:spcPts val="0"/>
              </a:spcAft>
              <a:buClr>
                <a:schemeClr val="dk1"/>
              </a:buClr>
              <a:buFont typeface="Arial"/>
              <a:buChar char="●"/>
              <a:defRPr sz="11200">
                <a:solidFill>
                  <a:schemeClr val="dk1"/>
                </a:solidFill>
              </a:defRPr>
            </a:lvl2pPr>
            <a:lvl3pPr indent="-547687" lvl="2" marL="4570413" rtl="0" algn="l">
              <a:spcBef>
                <a:spcPts val="1920"/>
              </a:spcBef>
              <a:spcAft>
                <a:spcPts val="0"/>
              </a:spcAft>
              <a:buClr>
                <a:schemeClr val="dk1"/>
              </a:buClr>
              <a:buFont typeface="Arial"/>
              <a:buChar char="●"/>
              <a:defRPr sz="9600">
                <a:solidFill>
                  <a:schemeClr val="dk1"/>
                </a:solidFill>
              </a:defRPr>
            </a:lvl3pPr>
            <a:lvl4pPr indent="-608012" lvl="3" marL="6399213" rtl="0" algn="l">
              <a:spcBef>
                <a:spcPts val="1600"/>
              </a:spcBef>
              <a:spcAft>
                <a:spcPts val="0"/>
              </a:spcAft>
              <a:buClr>
                <a:schemeClr val="dk1"/>
              </a:buClr>
              <a:buFont typeface="Arial"/>
              <a:buChar char="●"/>
              <a:defRPr sz="8000">
                <a:solidFill>
                  <a:schemeClr val="dk1"/>
                </a:solidFill>
              </a:defRPr>
            </a:lvl4pPr>
            <a:lvl5pPr indent="-608013" lvl="4" marL="8228013" rtl="0" algn="l">
              <a:spcBef>
                <a:spcPts val="1600"/>
              </a:spcBef>
              <a:spcAft>
                <a:spcPts val="0"/>
              </a:spcAft>
              <a:buClr>
                <a:schemeClr val="dk1"/>
              </a:buClr>
              <a:buFont typeface="Arial"/>
              <a:buChar char="●"/>
              <a:defRPr sz="8000">
                <a:solidFill>
                  <a:schemeClr val="dk1"/>
                </a:solidFill>
              </a:defRPr>
            </a:lvl5pPr>
            <a:lvl6pPr indent="-622237" lvl="5" marL="10058337" rtl="0" algn="l">
              <a:spcBef>
                <a:spcPts val="1600"/>
              </a:spcBef>
              <a:buClr>
                <a:schemeClr val="dk1"/>
              </a:buClr>
              <a:buFont typeface="Arial"/>
              <a:buChar char="●"/>
              <a:defRPr sz="8000">
                <a:solidFill>
                  <a:schemeClr val="dk1"/>
                </a:solidFill>
              </a:defRPr>
            </a:lvl6pPr>
            <a:lvl7pPr indent="-622226" lvl="6" marL="11887126" rtl="0" algn="l">
              <a:spcBef>
                <a:spcPts val="1600"/>
              </a:spcBef>
              <a:buClr>
                <a:schemeClr val="dk1"/>
              </a:buClr>
              <a:buFont typeface="Arial"/>
              <a:buChar char="●"/>
              <a:defRPr sz="8000">
                <a:solidFill>
                  <a:schemeClr val="dk1"/>
                </a:solidFill>
              </a:defRPr>
            </a:lvl7pPr>
            <a:lvl8pPr indent="-622214" lvl="7" marL="13715915" rtl="0" algn="l">
              <a:spcBef>
                <a:spcPts val="1600"/>
              </a:spcBef>
              <a:buClr>
                <a:schemeClr val="dk1"/>
              </a:buClr>
              <a:buFont typeface="Arial"/>
              <a:buChar char="●"/>
              <a:defRPr sz="8000">
                <a:solidFill>
                  <a:schemeClr val="dk1"/>
                </a:solidFill>
              </a:defRPr>
            </a:lvl8pPr>
            <a:lvl9pPr indent="-622202" lvl="8" marL="15544702" rtl="0" algn="l">
              <a:spcBef>
                <a:spcPts val="1600"/>
              </a:spcBef>
              <a:buClr>
                <a:schemeClr val="dk1"/>
              </a:buClr>
              <a:buFont typeface="Arial"/>
              <a:buChar char="●"/>
              <a:defRPr sz="80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44" name="Shape 44"/>
        <p:cNvGrpSpPr/>
        <p:nvPr/>
      </p:nvGrpSpPr>
      <p:grpSpPr>
        <a:xfrm>
          <a:off x="0" y="0"/>
          <a:ext cx="0" cy="0"/>
          <a:chOff x="0" y="0"/>
          <a:chExt cx="0" cy="0"/>
        </a:xfrm>
      </p:grpSpPr>
      <p:sp>
        <p:nvSpPr>
          <p:cNvPr id="45" name="Shape 45"/>
          <p:cNvSpPr txBox="1"/>
          <p:nvPr>
            <p:ph type="ctrTitle"/>
          </p:nvPr>
        </p:nvSpPr>
        <p:spPr>
          <a:xfrm>
            <a:off x="2743200" y="8521702"/>
            <a:ext cx="31089600" cy="5880099"/>
          </a:xfrm>
          <a:prstGeom prst="rect">
            <a:avLst/>
          </a:prstGeom>
          <a:noFill/>
          <a:ln>
            <a:noFill/>
          </a:ln>
        </p:spPr>
        <p:txBody>
          <a:bodyPr anchorCtr="0" anchor="t" bIns="91425" lIns="91425" rIns="91425" tIns="91425"/>
          <a:lstStyle>
            <a:lvl1pPr indent="0" lvl="0" marL="0" marR="0" rtl="0" algn="ctr">
              <a:spcBef>
                <a:spcPts val="0"/>
              </a:spcBef>
              <a:spcAft>
                <a:spcPts val="0"/>
              </a:spcAft>
              <a:defRPr b="0" i="0" sz="17600" u="none" cap="none" strike="noStrike">
                <a:solidFill>
                  <a:schemeClr val="dk1"/>
                </a:solidFill>
                <a:latin typeface="Arial"/>
                <a:ea typeface="Arial"/>
                <a:cs typeface="Arial"/>
                <a:sym typeface="Arial"/>
              </a:defRPr>
            </a:lvl1pPr>
            <a:lvl2pPr indent="0" lvl="1" marL="0" marR="0" rtl="0" algn="ctr">
              <a:spcBef>
                <a:spcPts val="0"/>
              </a:spcBef>
              <a:spcAft>
                <a:spcPts val="0"/>
              </a:spcAft>
              <a:defRPr b="0" i="0" sz="17600" u="none" cap="none" strike="noStrike">
                <a:solidFill>
                  <a:schemeClr val="dk1"/>
                </a:solidFill>
                <a:latin typeface="Arial"/>
                <a:ea typeface="Arial"/>
                <a:cs typeface="Arial"/>
                <a:sym typeface="Arial"/>
              </a:defRPr>
            </a:lvl2pPr>
            <a:lvl3pPr indent="0" lvl="2" marL="0" marR="0" rtl="0" algn="ctr">
              <a:spcBef>
                <a:spcPts val="0"/>
              </a:spcBef>
              <a:spcAft>
                <a:spcPts val="0"/>
              </a:spcAft>
              <a:defRPr b="0" i="0" sz="17600" u="none" cap="none" strike="noStrike">
                <a:solidFill>
                  <a:schemeClr val="dk1"/>
                </a:solidFill>
                <a:latin typeface="Arial"/>
                <a:ea typeface="Arial"/>
                <a:cs typeface="Arial"/>
                <a:sym typeface="Arial"/>
              </a:defRPr>
            </a:lvl3pPr>
            <a:lvl4pPr indent="0" lvl="3" marL="0" marR="0" rtl="0" algn="ctr">
              <a:spcBef>
                <a:spcPts val="0"/>
              </a:spcBef>
              <a:spcAft>
                <a:spcPts val="0"/>
              </a:spcAft>
              <a:defRPr b="0" i="0" sz="17600" u="none" cap="none" strike="noStrike">
                <a:solidFill>
                  <a:schemeClr val="dk1"/>
                </a:solidFill>
                <a:latin typeface="Arial"/>
                <a:ea typeface="Arial"/>
                <a:cs typeface="Arial"/>
                <a:sym typeface="Arial"/>
              </a:defRPr>
            </a:lvl4pPr>
            <a:lvl5pPr indent="0" lvl="4" marL="0" marR="0" rtl="0" algn="ctr">
              <a:spcBef>
                <a:spcPts val="0"/>
              </a:spcBef>
              <a:spcAft>
                <a:spcPts val="0"/>
              </a:spcAft>
              <a:defRPr b="0" i="0" sz="17600" u="none" cap="none" strike="noStrike">
                <a:solidFill>
                  <a:schemeClr val="dk1"/>
                </a:solidFill>
                <a:latin typeface="Arial"/>
                <a:ea typeface="Arial"/>
                <a:cs typeface="Arial"/>
                <a:sym typeface="Arial"/>
              </a:defRPr>
            </a:lvl5pPr>
            <a:lvl6pPr indent="-6350" lvl="5" marL="400050" marR="0" rtl="0" algn="ctr">
              <a:spcBef>
                <a:spcPts val="0"/>
              </a:spcBef>
              <a:spcAft>
                <a:spcPts val="0"/>
              </a:spcAft>
              <a:defRPr b="0" i="0" sz="17600" u="none" cap="none" strike="noStrike">
                <a:solidFill>
                  <a:schemeClr val="dk1"/>
                </a:solidFill>
                <a:latin typeface="Arial"/>
                <a:ea typeface="Arial"/>
                <a:cs typeface="Arial"/>
                <a:sym typeface="Arial"/>
              </a:defRPr>
            </a:lvl6pPr>
            <a:lvl7pPr indent="0" lvl="6" marL="800100" marR="0" rtl="0" algn="ctr">
              <a:spcBef>
                <a:spcPts val="0"/>
              </a:spcBef>
              <a:spcAft>
                <a:spcPts val="0"/>
              </a:spcAft>
              <a:defRPr b="0" i="0" sz="17600" u="none" cap="none" strike="noStrike">
                <a:solidFill>
                  <a:schemeClr val="dk1"/>
                </a:solidFill>
                <a:latin typeface="Arial"/>
                <a:ea typeface="Arial"/>
                <a:cs typeface="Arial"/>
                <a:sym typeface="Arial"/>
              </a:defRPr>
            </a:lvl7pPr>
            <a:lvl8pPr indent="-6350" lvl="7" marL="1200150" marR="0" rtl="0" algn="ctr">
              <a:spcBef>
                <a:spcPts val="0"/>
              </a:spcBef>
              <a:spcAft>
                <a:spcPts val="0"/>
              </a:spcAft>
              <a:defRPr b="0" i="0" sz="17600" u="none" cap="none" strike="noStrike">
                <a:solidFill>
                  <a:schemeClr val="dk1"/>
                </a:solidFill>
                <a:latin typeface="Arial"/>
                <a:ea typeface="Arial"/>
                <a:cs typeface="Arial"/>
                <a:sym typeface="Arial"/>
              </a:defRPr>
            </a:lvl8pPr>
            <a:lvl9pPr indent="0" lvl="8" marL="1600200" marR="0" rtl="0" algn="ctr">
              <a:spcBef>
                <a:spcPts val="0"/>
              </a:spcBef>
              <a:spcAft>
                <a:spcPts val="0"/>
              </a:spcAft>
              <a:defRPr b="0" i="0" sz="17600" u="none" cap="none" strike="noStrike">
                <a:solidFill>
                  <a:schemeClr val="dk1"/>
                </a:solidFill>
                <a:latin typeface="Arial"/>
                <a:ea typeface="Arial"/>
                <a:cs typeface="Arial"/>
                <a:sym typeface="Arial"/>
              </a:defRPr>
            </a:lvl9pPr>
          </a:lstStyle>
          <a:p/>
        </p:txBody>
      </p:sp>
      <p:sp>
        <p:nvSpPr>
          <p:cNvPr id="46" name="Shape 46"/>
          <p:cNvSpPr txBox="1"/>
          <p:nvPr>
            <p:ph idx="1" type="subTitle"/>
          </p:nvPr>
        </p:nvSpPr>
        <p:spPr>
          <a:xfrm>
            <a:off x="5486400" y="15544800"/>
            <a:ext cx="25603199" cy="7010400"/>
          </a:xfrm>
          <a:prstGeom prst="rect">
            <a:avLst/>
          </a:prstGeom>
          <a:noFill/>
          <a:ln>
            <a:noFill/>
          </a:ln>
        </p:spPr>
        <p:txBody>
          <a:bodyPr anchorCtr="0" anchor="t" bIns="91425" lIns="91425" rIns="91425" tIns="91425"/>
          <a:lstStyle>
            <a:lvl1pPr indent="0" lvl="0" marL="0" marR="0" rtl="0" algn="ctr">
              <a:spcBef>
                <a:spcPts val="2560"/>
              </a:spcBef>
              <a:spcAft>
                <a:spcPts val="0"/>
              </a:spcAft>
              <a:buClr>
                <a:srgbClr val="3F3F3F"/>
              </a:buClr>
              <a:buFont typeface="Arial"/>
              <a:buNone/>
              <a:defRPr b="0" i="0" sz="12800" u="none" cap="none" strike="noStrike">
                <a:solidFill>
                  <a:srgbClr val="3F3F3F"/>
                </a:solidFill>
                <a:latin typeface="Arial"/>
                <a:ea typeface="Arial"/>
                <a:cs typeface="Arial"/>
                <a:sym typeface="Arial"/>
              </a:defRPr>
            </a:lvl1pPr>
            <a:lvl2pPr indent="-12688" lvl="1" marL="1828789" marR="0" rtl="0" algn="ctr">
              <a:spcBef>
                <a:spcPts val="2240"/>
              </a:spcBef>
              <a:spcAft>
                <a:spcPts val="0"/>
              </a:spcAft>
              <a:buClr>
                <a:srgbClr val="3F3F3F"/>
              </a:buClr>
              <a:buFont typeface="Arial"/>
              <a:buNone/>
              <a:defRPr b="0" i="0" sz="11200" u="none" cap="none" strike="noStrike">
                <a:solidFill>
                  <a:srgbClr val="3F3F3F"/>
                </a:solidFill>
                <a:latin typeface="Arial"/>
                <a:ea typeface="Arial"/>
                <a:cs typeface="Arial"/>
                <a:sym typeface="Arial"/>
              </a:defRPr>
            </a:lvl2pPr>
            <a:lvl3pPr indent="-12677" lvl="2" marL="3657577" marR="0" rtl="0" algn="ctr">
              <a:spcBef>
                <a:spcPts val="1920"/>
              </a:spcBef>
              <a:spcAft>
                <a:spcPts val="0"/>
              </a:spcAft>
              <a:buClr>
                <a:srgbClr val="3F3F3F"/>
              </a:buClr>
              <a:buFont typeface="Arial"/>
              <a:buNone/>
              <a:defRPr b="0" i="0" sz="9600" u="none" cap="none" strike="noStrike">
                <a:solidFill>
                  <a:srgbClr val="3F3F3F"/>
                </a:solidFill>
                <a:latin typeface="Arial"/>
                <a:ea typeface="Arial"/>
                <a:cs typeface="Arial"/>
                <a:sym typeface="Arial"/>
              </a:defRPr>
            </a:lvl3pPr>
            <a:lvl4pPr indent="-12665" lvl="3" marL="5486366" marR="0" rtl="0" algn="ctr">
              <a:spcBef>
                <a:spcPts val="1600"/>
              </a:spcBef>
              <a:spcAft>
                <a:spcPts val="0"/>
              </a:spcAft>
              <a:buClr>
                <a:srgbClr val="3F3F3F"/>
              </a:buClr>
              <a:buFont typeface="Arial"/>
              <a:buNone/>
              <a:defRPr b="0" i="0" sz="8000" u="none" cap="none" strike="noStrike">
                <a:solidFill>
                  <a:srgbClr val="3F3F3F"/>
                </a:solidFill>
                <a:latin typeface="Arial"/>
                <a:ea typeface="Arial"/>
                <a:cs typeface="Arial"/>
                <a:sym typeface="Arial"/>
              </a:defRPr>
            </a:lvl4pPr>
            <a:lvl5pPr indent="-12654" lvl="4" marL="7315154" marR="0" rtl="0" algn="ctr">
              <a:spcBef>
                <a:spcPts val="1600"/>
              </a:spcBef>
              <a:spcAft>
                <a:spcPts val="0"/>
              </a:spcAft>
              <a:buClr>
                <a:srgbClr val="3F3F3F"/>
              </a:buClr>
              <a:buFont typeface="Arial"/>
              <a:buNone/>
              <a:defRPr b="0" i="0" sz="8000" u="none" cap="none" strike="noStrike">
                <a:solidFill>
                  <a:srgbClr val="3F3F3F"/>
                </a:solidFill>
                <a:latin typeface="Arial"/>
                <a:ea typeface="Arial"/>
                <a:cs typeface="Arial"/>
                <a:sym typeface="Arial"/>
              </a:defRPr>
            </a:lvl5pPr>
            <a:lvl6pPr indent="-12642" lvl="5" marL="9143943" marR="0" rtl="0" algn="ctr">
              <a:spcBef>
                <a:spcPts val="1600"/>
              </a:spcBef>
              <a:buClr>
                <a:srgbClr val="3F3F3F"/>
              </a:buClr>
              <a:buFont typeface="Arial"/>
              <a:buNone/>
              <a:defRPr b="0" i="0" sz="8000" u="none" cap="none" strike="noStrike">
                <a:solidFill>
                  <a:srgbClr val="3F3F3F"/>
                </a:solidFill>
                <a:latin typeface="Arial"/>
                <a:ea typeface="Arial"/>
                <a:cs typeface="Arial"/>
                <a:sym typeface="Arial"/>
              </a:defRPr>
            </a:lvl6pPr>
            <a:lvl7pPr indent="-12631" lvl="6" marL="10972731" marR="0" rtl="0" algn="ctr">
              <a:spcBef>
                <a:spcPts val="1600"/>
              </a:spcBef>
              <a:buClr>
                <a:srgbClr val="3F3F3F"/>
              </a:buClr>
              <a:buFont typeface="Arial"/>
              <a:buNone/>
              <a:defRPr b="0" i="0" sz="8000" u="none" cap="none" strike="noStrike">
                <a:solidFill>
                  <a:srgbClr val="3F3F3F"/>
                </a:solidFill>
                <a:latin typeface="Arial"/>
                <a:ea typeface="Arial"/>
                <a:cs typeface="Arial"/>
                <a:sym typeface="Arial"/>
              </a:defRPr>
            </a:lvl7pPr>
            <a:lvl8pPr indent="-12620" lvl="7" marL="12801520" marR="0" rtl="0" algn="ctr">
              <a:spcBef>
                <a:spcPts val="1600"/>
              </a:spcBef>
              <a:buClr>
                <a:srgbClr val="3F3F3F"/>
              </a:buClr>
              <a:buFont typeface="Arial"/>
              <a:buNone/>
              <a:defRPr b="0" i="0" sz="8000" u="none" cap="none" strike="noStrike">
                <a:solidFill>
                  <a:srgbClr val="3F3F3F"/>
                </a:solidFill>
                <a:latin typeface="Arial"/>
                <a:ea typeface="Arial"/>
                <a:cs typeface="Arial"/>
                <a:sym typeface="Arial"/>
              </a:defRPr>
            </a:lvl8pPr>
            <a:lvl9pPr indent="-12608" lvl="8" marL="14630309" marR="0" rtl="0" algn="ctr">
              <a:spcBef>
                <a:spcPts val="1600"/>
              </a:spcBef>
              <a:buClr>
                <a:srgbClr val="3F3F3F"/>
              </a:buClr>
              <a:buFont typeface="Arial"/>
              <a:buNone/>
              <a:defRPr b="0" i="0" sz="8000" u="none" cap="none" strike="noStrike">
                <a:solidFill>
                  <a:srgbClr val="3F3F3F"/>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VERTICAL_TEXT">
    <p:spTree>
      <p:nvGrpSpPr>
        <p:cNvPr id="14" name="Shape 14"/>
        <p:cNvGrpSpPr/>
        <p:nvPr/>
      </p:nvGrpSpPr>
      <p:grpSpPr>
        <a:xfrm>
          <a:off x="0" y="0"/>
          <a:ext cx="0" cy="0"/>
          <a:chOff x="0" y="0"/>
          <a:chExt cx="0" cy="0"/>
        </a:xfrm>
      </p:grpSpPr>
      <p:sp>
        <p:nvSpPr>
          <p:cNvPr id="15" name="Shape 15"/>
          <p:cNvSpPr txBox="1"/>
          <p:nvPr>
            <p:ph type="title"/>
          </p:nvPr>
        </p:nvSpPr>
        <p:spPr>
          <a:xfrm>
            <a:off x="1828800" y="1098550"/>
            <a:ext cx="32918400" cy="4572000"/>
          </a:xfrm>
          <a:prstGeom prst="rect">
            <a:avLst/>
          </a:prstGeom>
          <a:noFill/>
          <a:ln>
            <a:noFill/>
          </a:ln>
        </p:spPr>
        <p:txBody>
          <a:bodyPr anchorCtr="0" anchor="t" bIns="91425" lIns="91425" rIns="91425" tIns="91425"/>
          <a:lstStyle>
            <a:lvl1pPr lvl="0" rtl="0" algn="ctr">
              <a:spcBef>
                <a:spcPts val="0"/>
              </a:spcBef>
              <a:spcAft>
                <a:spcPts val="0"/>
              </a:spcAft>
              <a:defRPr sz="17600">
                <a:solidFill>
                  <a:schemeClr val="dk1"/>
                </a:solidFill>
              </a:defRPr>
            </a:lvl1pPr>
            <a:lvl2pPr lvl="1" rtl="0" algn="ctr">
              <a:spcBef>
                <a:spcPts val="0"/>
              </a:spcBef>
              <a:spcAft>
                <a:spcPts val="0"/>
              </a:spcAft>
              <a:defRPr sz="17600">
                <a:solidFill>
                  <a:schemeClr val="dk1"/>
                </a:solidFill>
              </a:defRPr>
            </a:lvl2pPr>
            <a:lvl3pPr lvl="2" rtl="0" algn="ctr">
              <a:spcBef>
                <a:spcPts val="0"/>
              </a:spcBef>
              <a:spcAft>
                <a:spcPts val="0"/>
              </a:spcAft>
              <a:defRPr sz="17600">
                <a:solidFill>
                  <a:schemeClr val="dk1"/>
                </a:solidFill>
              </a:defRPr>
            </a:lvl3pPr>
            <a:lvl4pPr lvl="3" rtl="0" algn="ctr">
              <a:spcBef>
                <a:spcPts val="0"/>
              </a:spcBef>
              <a:spcAft>
                <a:spcPts val="0"/>
              </a:spcAft>
              <a:defRPr sz="17600">
                <a:solidFill>
                  <a:schemeClr val="dk1"/>
                </a:solidFill>
              </a:defRPr>
            </a:lvl4pPr>
            <a:lvl5pPr lvl="4" rtl="0" algn="ctr">
              <a:spcBef>
                <a:spcPts val="0"/>
              </a:spcBef>
              <a:spcAft>
                <a:spcPts val="0"/>
              </a:spcAft>
              <a:defRPr sz="17600">
                <a:solidFill>
                  <a:schemeClr val="dk1"/>
                </a:solidFill>
              </a:defRPr>
            </a:lvl5pPr>
            <a:lvl6pPr lvl="5" marL="400050" rtl="0" algn="ctr">
              <a:spcBef>
                <a:spcPts val="0"/>
              </a:spcBef>
              <a:spcAft>
                <a:spcPts val="0"/>
              </a:spcAft>
              <a:defRPr sz="17600">
                <a:solidFill>
                  <a:schemeClr val="dk1"/>
                </a:solidFill>
              </a:defRPr>
            </a:lvl6pPr>
            <a:lvl7pPr lvl="6" marL="800100" rtl="0" algn="ctr">
              <a:spcBef>
                <a:spcPts val="0"/>
              </a:spcBef>
              <a:spcAft>
                <a:spcPts val="0"/>
              </a:spcAft>
              <a:defRPr sz="17600">
                <a:solidFill>
                  <a:schemeClr val="dk1"/>
                </a:solidFill>
              </a:defRPr>
            </a:lvl7pPr>
            <a:lvl8pPr lvl="7" marL="1200150" rtl="0" algn="ctr">
              <a:spcBef>
                <a:spcPts val="0"/>
              </a:spcBef>
              <a:spcAft>
                <a:spcPts val="0"/>
              </a:spcAft>
              <a:defRPr sz="17600">
                <a:solidFill>
                  <a:schemeClr val="dk1"/>
                </a:solidFill>
              </a:defRPr>
            </a:lvl8pPr>
            <a:lvl9pPr lvl="8" marL="1600200" rtl="0" algn="ctr">
              <a:spcBef>
                <a:spcPts val="0"/>
              </a:spcBef>
              <a:spcAft>
                <a:spcPts val="0"/>
              </a:spcAft>
              <a:defRPr sz="17600">
                <a:solidFill>
                  <a:schemeClr val="dk1"/>
                </a:solidFill>
              </a:defRPr>
            </a:lvl9pPr>
          </a:lstStyle>
          <a:p/>
        </p:txBody>
      </p:sp>
      <p:sp>
        <p:nvSpPr>
          <p:cNvPr id="16" name="Shape 16"/>
          <p:cNvSpPr txBox="1"/>
          <p:nvPr>
            <p:ph idx="1" type="body"/>
          </p:nvPr>
        </p:nvSpPr>
        <p:spPr>
          <a:xfrm rot="5400000">
            <a:off x="9236074" y="-1006475"/>
            <a:ext cx="18103849" cy="32918400"/>
          </a:xfrm>
          <a:prstGeom prst="rect">
            <a:avLst/>
          </a:prstGeom>
          <a:noFill/>
          <a:ln>
            <a:noFill/>
          </a:ln>
        </p:spPr>
        <p:txBody>
          <a:bodyPr anchorCtr="0" anchor="t" bIns="91425" lIns="91425" rIns="91425" tIns="91425"/>
          <a:lstStyle>
            <a:lvl1pPr indent="-881063" lvl="0" marL="1370013" rtl="0" algn="l">
              <a:spcBef>
                <a:spcPts val="2560"/>
              </a:spcBef>
              <a:spcAft>
                <a:spcPts val="0"/>
              </a:spcAft>
              <a:buClr>
                <a:schemeClr val="dk1"/>
              </a:buClr>
              <a:buFont typeface="Arial"/>
              <a:buChar char="●"/>
              <a:defRPr sz="12800">
                <a:solidFill>
                  <a:schemeClr val="dk1"/>
                </a:solidFill>
              </a:defRPr>
            </a:lvl1pPr>
            <a:lvl2pPr indent="-715963" lvl="1" marL="2970213" rtl="0" algn="l">
              <a:spcBef>
                <a:spcPts val="2240"/>
              </a:spcBef>
              <a:spcAft>
                <a:spcPts val="0"/>
              </a:spcAft>
              <a:buClr>
                <a:schemeClr val="dk1"/>
              </a:buClr>
              <a:buFont typeface="Arial"/>
              <a:buChar char="●"/>
              <a:defRPr sz="11200">
                <a:solidFill>
                  <a:schemeClr val="dk1"/>
                </a:solidFill>
              </a:defRPr>
            </a:lvl2pPr>
            <a:lvl3pPr indent="-547687" lvl="2" marL="4570413" rtl="0" algn="l">
              <a:spcBef>
                <a:spcPts val="1920"/>
              </a:spcBef>
              <a:spcAft>
                <a:spcPts val="0"/>
              </a:spcAft>
              <a:buClr>
                <a:schemeClr val="dk1"/>
              </a:buClr>
              <a:buFont typeface="Arial"/>
              <a:buChar char="●"/>
              <a:defRPr sz="9600">
                <a:solidFill>
                  <a:schemeClr val="dk1"/>
                </a:solidFill>
              </a:defRPr>
            </a:lvl3pPr>
            <a:lvl4pPr indent="-608012" lvl="3" marL="6399213" rtl="0" algn="l">
              <a:spcBef>
                <a:spcPts val="1600"/>
              </a:spcBef>
              <a:spcAft>
                <a:spcPts val="0"/>
              </a:spcAft>
              <a:buClr>
                <a:schemeClr val="dk1"/>
              </a:buClr>
              <a:buFont typeface="Arial"/>
              <a:buChar char="●"/>
              <a:defRPr sz="8000">
                <a:solidFill>
                  <a:schemeClr val="dk1"/>
                </a:solidFill>
              </a:defRPr>
            </a:lvl4pPr>
            <a:lvl5pPr indent="-608013" lvl="4" marL="8228013" rtl="0" algn="l">
              <a:spcBef>
                <a:spcPts val="1600"/>
              </a:spcBef>
              <a:spcAft>
                <a:spcPts val="0"/>
              </a:spcAft>
              <a:buClr>
                <a:schemeClr val="dk1"/>
              </a:buClr>
              <a:buFont typeface="Arial"/>
              <a:buChar char="●"/>
              <a:defRPr sz="8000">
                <a:solidFill>
                  <a:schemeClr val="dk1"/>
                </a:solidFill>
              </a:defRPr>
            </a:lvl5pPr>
            <a:lvl6pPr indent="-622237" lvl="5" marL="10058337" rtl="0" algn="l">
              <a:spcBef>
                <a:spcPts val="1600"/>
              </a:spcBef>
              <a:buClr>
                <a:schemeClr val="dk1"/>
              </a:buClr>
              <a:buFont typeface="Arial"/>
              <a:buChar char="●"/>
              <a:defRPr sz="8000">
                <a:solidFill>
                  <a:schemeClr val="dk1"/>
                </a:solidFill>
              </a:defRPr>
            </a:lvl6pPr>
            <a:lvl7pPr indent="-622226" lvl="6" marL="11887126" rtl="0" algn="l">
              <a:spcBef>
                <a:spcPts val="1600"/>
              </a:spcBef>
              <a:buClr>
                <a:schemeClr val="dk1"/>
              </a:buClr>
              <a:buFont typeface="Arial"/>
              <a:buChar char="●"/>
              <a:defRPr sz="8000">
                <a:solidFill>
                  <a:schemeClr val="dk1"/>
                </a:solidFill>
              </a:defRPr>
            </a:lvl7pPr>
            <a:lvl8pPr indent="-622214" lvl="7" marL="13715915" rtl="0" algn="l">
              <a:spcBef>
                <a:spcPts val="1600"/>
              </a:spcBef>
              <a:buClr>
                <a:schemeClr val="dk1"/>
              </a:buClr>
              <a:buFont typeface="Arial"/>
              <a:buChar char="●"/>
              <a:defRPr sz="8000">
                <a:solidFill>
                  <a:schemeClr val="dk1"/>
                </a:solidFill>
              </a:defRPr>
            </a:lvl8pPr>
            <a:lvl9pPr indent="-622202" lvl="8" marL="15544702" rtl="0" algn="l">
              <a:spcBef>
                <a:spcPts val="1600"/>
              </a:spcBef>
              <a:buClr>
                <a:schemeClr val="dk1"/>
              </a:buClr>
              <a:buFont typeface="Arial"/>
              <a:buChar char="●"/>
              <a:defRPr sz="80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_WITH_CAPTION_TEXT">
    <p:spTree>
      <p:nvGrpSpPr>
        <p:cNvPr id="17" name="Shape 17"/>
        <p:cNvGrpSpPr/>
        <p:nvPr/>
      </p:nvGrpSpPr>
      <p:grpSpPr>
        <a:xfrm>
          <a:off x="0" y="0"/>
          <a:ext cx="0" cy="0"/>
          <a:chOff x="0" y="0"/>
          <a:chExt cx="0" cy="0"/>
        </a:xfrm>
      </p:grpSpPr>
      <p:sp>
        <p:nvSpPr>
          <p:cNvPr id="18" name="Shape 18"/>
          <p:cNvSpPr txBox="1"/>
          <p:nvPr>
            <p:ph type="title"/>
          </p:nvPr>
        </p:nvSpPr>
        <p:spPr>
          <a:xfrm>
            <a:off x="7169152" y="19202400"/>
            <a:ext cx="21945599" cy="2266951"/>
          </a:xfrm>
          <a:prstGeom prst="rect">
            <a:avLst/>
          </a:prstGeom>
          <a:noFill/>
          <a:ln>
            <a:noFill/>
          </a:ln>
        </p:spPr>
        <p:txBody>
          <a:bodyPr anchorCtr="0" anchor="b" bIns="91425" lIns="91425" rIns="91425" tIns="91425"/>
          <a:lstStyle>
            <a:lvl1pPr lvl="0" rtl="0" algn="l">
              <a:spcBef>
                <a:spcPts val="0"/>
              </a:spcBef>
              <a:defRPr b="1" sz="80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p:nvPr>
            <p:ph idx="2" type="pic"/>
          </p:nvPr>
        </p:nvSpPr>
        <p:spPr>
          <a:xfrm>
            <a:off x="7169152" y="2451100"/>
            <a:ext cx="21945599" cy="16459200"/>
          </a:xfrm>
          <a:prstGeom prst="rect">
            <a:avLst/>
          </a:prstGeom>
          <a:noFill/>
          <a:ln>
            <a:noFill/>
          </a:ln>
        </p:spPr>
        <p:txBody>
          <a:bodyPr anchorCtr="0" anchor="t" bIns="91425" lIns="91425" rIns="91425" tIns="91425"/>
          <a:lstStyle>
            <a:lvl1pPr indent="0" lvl="0" marL="0" marR="0" rtl="0" algn="l">
              <a:spcBef>
                <a:spcPts val="0"/>
              </a:spcBef>
              <a:buClr>
                <a:srgbClr val="898989"/>
              </a:buClr>
              <a:buFont typeface="Arial"/>
              <a:buNone/>
              <a:defRPr b="0" i="0" sz="12800" u="none" cap="none" strike="noStrike">
                <a:solidFill>
                  <a:srgbClr val="898989"/>
                </a:solidFill>
                <a:latin typeface="Arial"/>
                <a:ea typeface="Arial"/>
                <a:cs typeface="Arial"/>
                <a:sym typeface="Arial"/>
              </a:defRPr>
            </a:lvl1pPr>
            <a:lvl2pPr indent="-12688" lvl="1" marL="1828789" marR="0" rtl="0" algn="l">
              <a:spcBef>
                <a:spcPts val="0"/>
              </a:spcBef>
              <a:buFont typeface="Arial"/>
              <a:buNone/>
              <a:defRPr b="0" i="0" sz="11200" u="none" cap="none" strike="noStrike"/>
            </a:lvl2pPr>
            <a:lvl3pPr indent="-12677" lvl="2" marL="3657577" marR="0" rtl="0" algn="l">
              <a:spcBef>
                <a:spcPts val="0"/>
              </a:spcBef>
              <a:buFont typeface="Arial"/>
              <a:buNone/>
              <a:defRPr b="0" i="0" sz="9600" u="none" cap="none" strike="noStrike"/>
            </a:lvl3pPr>
            <a:lvl4pPr indent="-12665" lvl="3" marL="5486366" marR="0" rtl="0" algn="l">
              <a:spcBef>
                <a:spcPts val="0"/>
              </a:spcBef>
              <a:buFont typeface="Arial"/>
              <a:buNone/>
              <a:defRPr b="0" i="0" sz="8000" u="none" cap="none" strike="noStrike"/>
            </a:lvl4pPr>
            <a:lvl5pPr indent="-12654" lvl="4" marL="7315154" marR="0" rtl="0" algn="l">
              <a:spcBef>
                <a:spcPts val="0"/>
              </a:spcBef>
              <a:buFont typeface="Arial"/>
              <a:buNone/>
              <a:defRPr b="0" i="0" sz="8000" u="none" cap="none" strike="noStrike"/>
            </a:lvl5pPr>
            <a:lvl6pPr indent="-12642" lvl="5" marL="9143943" marR="0" rtl="0" algn="l">
              <a:spcBef>
                <a:spcPts val="0"/>
              </a:spcBef>
              <a:buFont typeface="Arial"/>
              <a:buNone/>
              <a:defRPr b="0" i="0" sz="8000" u="none" cap="none" strike="noStrike"/>
            </a:lvl6pPr>
            <a:lvl7pPr indent="-12631" lvl="6" marL="10972731" marR="0" rtl="0" algn="l">
              <a:spcBef>
                <a:spcPts val="0"/>
              </a:spcBef>
              <a:buFont typeface="Arial"/>
              <a:buNone/>
              <a:defRPr b="0" i="0" sz="8000" u="none" cap="none" strike="noStrike"/>
            </a:lvl7pPr>
            <a:lvl8pPr indent="-12620" lvl="7" marL="12801520" marR="0" rtl="0" algn="l">
              <a:spcBef>
                <a:spcPts val="0"/>
              </a:spcBef>
              <a:buFont typeface="Arial"/>
              <a:buNone/>
              <a:defRPr b="0" i="0" sz="8000" u="none" cap="none" strike="noStrike"/>
            </a:lvl8pPr>
            <a:lvl9pPr indent="-12608" lvl="8" marL="14630309" marR="0" rtl="0" algn="l">
              <a:spcBef>
                <a:spcPts val="0"/>
              </a:spcBef>
              <a:buFont typeface="Arial"/>
              <a:buNone/>
              <a:defRPr b="0" i="0" sz="8000" u="none" cap="none" strike="noStrike"/>
            </a:lvl9pPr>
          </a:lstStyle>
          <a:p/>
        </p:txBody>
      </p:sp>
      <p:sp>
        <p:nvSpPr>
          <p:cNvPr id="20" name="Shape 20"/>
          <p:cNvSpPr txBox="1"/>
          <p:nvPr>
            <p:ph idx="1" type="body"/>
          </p:nvPr>
        </p:nvSpPr>
        <p:spPr>
          <a:xfrm>
            <a:off x="7169152" y="21469351"/>
            <a:ext cx="21945599" cy="3219447"/>
          </a:xfrm>
          <a:prstGeom prst="rect">
            <a:avLst/>
          </a:prstGeom>
          <a:noFill/>
          <a:ln>
            <a:noFill/>
          </a:ln>
        </p:spPr>
        <p:txBody>
          <a:bodyPr anchorCtr="0" anchor="t" bIns="91425" lIns="91425" rIns="91425" tIns="91425"/>
          <a:lstStyle>
            <a:lvl1pPr indent="0" lvl="0" marL="0" rtl="0">
              <a:spcBef>
                <a:spcPts val="0"/>
              </a:spcBef>
              <a:buNone/>
              <a:defRPr sz="5600"/>
            </a:lvl1pPr>
            <a:lvl2pPr indent="-12688" lvl="1" marL="1828789" rtl="0">
              <a:spcBef>
                <a:spcPts val="0"/>
              </a:spcBef>
              <a:buNone/>
              <a:defRPr sz="4800"/>
            </a:lvl2pPr>
            <a:lvl3pPr indent="-12677" lvl="2" marL="3657577" rtl="0">
              <a:spcBef>
                <a:spcPts val="0"/>
              </a:spcBef>
              <a:buNone/>
              <a:defRPr sz="4000"/>
            </a:lvl3pPr>
            <a:lvl4pPr indent="-12665" lvl="3" marL="5486366" rtl="0">
              <a:spcBef>
                <a:spcPts val="0"/>
              </a:spcBef>
              <a:buNone/>
              <a:defRPr sz="3600"/>
            </a:lvl4pPr>
            <a:lvl5pPr indent="-12654" lvl="4" marL="7315154" rtl="0">
              <a:spcBef>
                <a:spcPts val="0"/>
              </a:spcBef>
              <a:buNone/>
              <a:defRPr sz="3600"/>
            </a:lvl5pPr>
            <a:lvl6pPr indent="-12642" lvl="5" marL="9143943" rtl="0">
              <a:spcBef>
                <a:spcPts val="0"/>
              </a:spcBef>
              <a:buNone/>
              <a:defRPr sz="3600"/>
            </a:lvl6pPr>
            <a:lvl7pPr indent="-12631" lvl="6" marL="10972731" rtl="0">
              <a:spcBef>
                <a:spcPts val="0"/>
              </a:spcBef>
              <a:buNone/>
              <a:defRPr sz="3600"/>
            </a:lvl7pPr>
            <a:lvl8pPr indent="-12620" lvl="7" marL="12801520" rtl="0">
              <a:spcBef>
                <a:spcPts val="0"/>
              </a:spcBef>
              <a:buNone/>
              <a:defRPr sz="3600"/>
            </a:lvl8pPr>
            <a:lvl9pPr indent="-12608" lvl="8" marL="14630309" rtl="0">
              <a:spcBef>
                <a:spcPts val="0"/>
              </a:spcBef>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OBJECT_WITH_CAPTION_TEXT">
    <p:spTree>
      <p:nvGrpSpPr>
        <p:cNvPr id="21" name="Shape 21"/>
        <p:cNvGrpSpPr/>
        <p:nvPr/>
      </p:nvGrpSpPr>
      <p:grpSpPr>
        <a:xfrm>
          <a:off x="0" y="0"/>
          <a:ext cx="0" cy="0"/>
          <a:chOff x="0" y="0"/>
          <a:chExt cx="0" cy="0"/>
        </a:xfrm>
      </p:grpSpPr>
      <p:sp>
        <p:nvSpPr>
          <p:cNvPr id="22" name="Shape 22"/>
          <p:cNvSpPr txBox="1"/>
          <p:nvPr>
            <p:ph type="title"/>
          </p:nvPr>
        </p:nvSpPr>
        <p:spPr>
          <a:xfrm>
            <a:off x="1828801" y="1092200"/>
            <a:ext cx="12033252" cy="4648199"/>
          </a:xfrm>
          <a:prstGeom prst="rect">
            <a:avLst/>
          </a:prstGeom>
          <a:noFill/>
          <a:ln>
            <a:noFill/>
          </a:ln>
        </p:spPr>
        <p:txBody>
          <a:bodyPr anchorCtr="0" anchor="b" bIns="91425" lIns="91425" rIns="91425" tIns="91425"/>
          <a:lstStyle>
            <a:lvl1pPr lvl="0" rtl="0" algn="l">
              <a:spcBef>
                <a:spcPts val="0"/>
              </a:spcBef>
              <a:defRPr b="1" sz="8000"/>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14300200" y="1092201"/>
            <a:ext cx="20447000" cy="23412451"/>
          </a:xfrm>
          <a:prstGeom prst="rect">
            <a:avLst/>
          </a:prstGeom>
          <a:noFill/>
          <a:ln>
            <a:noFill/>
          </a:ln>
        </p:spPr>
        <p:txBody>
          <a:bodyPr anchorCtr="0" anchor="t" bIns="91425" lIns="91425" rIns="91425" tIns="91425"/>
          <a:lstStyle>
            <a:lvl1pPr lvl="0" rtl="0">
              <a:spcBef>
                <a:spcPts val="0"/>
              </a:spcBef>
              <a:defRPr sz="12800"/>
            </a:lvl1pPr>
            <a:lvl2pPr lvl="1" rtl="0">
              <a:spcBef>
                <a:spcPts val="0"/>
              </a:spcBef>
              <a:defRPr sz="11200"/>
            </a:lvl2pPr>
            <a:lvl3pPr lvl="2" rtl="0">
              <a:spcBef>
                <a:spcPts val="0"/>
              </a:spcBef>
              <a:defRPr sz="9600"/>
            </a:lvl3pPr>
            <a:lvl4pPr lvl="3" rtl="0">
              <a:spcBef>
                <a:spcPts val="0"/>
              </a:spcBef>
              <a:defRPr sz="8000"/>
            </a:lvl4pPr>
            <a:lvl5pPr lvl="4" rtl="0">
              <a:spcBef>
                <a:spcPts val="0"/>
              </a:spcBef>
              <a:defRPr sz="8000"/>
            </a:lvl5pPr>
            <a:lvl6pPr lvl="5" rtl="0">
              <a:spcBef>
                <a:spcPts val="0"/>
              </a:spcBef>
              <a:defRPr sz="8000"/>
            </a:lvl6pPr>
            <a:lvl7pPr lvl="6" rtl="0">
              <a:spcBef>
                <a:spcPts val="0"/>
              </a:spcBef>
              <a:defRPr sz="8000"/>
            </a:lvl7pPr>
            <a:lvl8pPr lvl="7" rtl="0">
              <a:spcBef>
                <a:spcPts val="0"/>
              </a:spcBef>
              <a:defRPr sz="8000"/>
            </a:lvl8pPr>
            <a:lvl9pPr lvl="8" rtl="0">
              <a:spcBef>
                <a:spcPts val="0"/>
              </a:spcBef>
              <a:defRPr sz="8000"/>
            </a:lvl9pPr>
          </a:lstStyle>
          <a:p/>
        </p:txBody>
      </p:sp>
      <p:sp>
        <p:nvSpPr>
          <p:cNvPr id="24" name="Shape 24"/>
          <p:cNvSpPr txBox="1"/>
          <p:nvPr>
            <p:ph idx="2" type="body"/>
          </p:nvPr>
        </p:nvSpPr>
        <p:spPr>
          <a:xfrm>
            <a:off x="1828801" y="5740401"/>
            <a:ext cx="12033252" cy="18764252"/>
          </a:xfrm>
          <a:prstGeom prst="rect">
            <a:avLst/>
          </a:prstGeom>
          <a:noFill/>
          <a:ln>
            <a:noFill/>
          </a:ln>
        </p:spPr>
        <p:txBody>
          <a:bodyPr anchorCtr="0" anchor="t" bIns="91425" lIns="91425" rIns="91425" tIns="91425"/>
          <a:lstStyle>
            <a:lvl1pPr indent="0" lvl="0" marL="0" rtl="0">
              <a:spcBef>
                <a:spcPts val="0"/>
              </a:spcBef>
              <a:buNone/>
              <a:defRPr sz="5600"/>
            </a:lvl1pPr>
            <a:lvl2pPr indent="-12688" lvl="1" marL="1828789" rtl="0">
              <a:spcBef>
                <a:spcPts val="0"/>
              </a:spcBef>
              <a:buNone/>
              <a:defRPr sz="4800"/>
            </a:lvl2pPr>
            <a:lvl3pPr indent="-12677" lvl="2" marL="3657577" rtl="0">
              <a:spcBef>
                <a:spcPts val="0"/>
              </a:spcBef>
              <a:buNone/>
              <a:defRPr sz="4000"/>
            </a:lvl3pPr>
            <a:lvl4pPr indent="-12665" lvl="3" marL="5486366" rtl="0">
              <a:spcBef>
                <a:spcPts val="0"/>
              </a:spcBef>
              <a:buNone/>
              <a:defRPr sz="3600"/>
            </a:lvl4pPr>
            <a:lvl5pPr indent="-12654" lvl="4" marL="7315154" rtl="0">
              <a:spcBef>
                <a:spcPts val="0"/>
              </a:spcBef>
              <a:buNone/>
              <a:defRPr sz="3600"/>
            </a:lvl5pPr>
            <a:lvl6pPr indent="-12642" lvl="5" marL="9143943" rtl="0">
              <a:spcBef>
                <a:spcPts val="0"/>
              </a:spcBef>
              <a:buNone/>
              <a:defRPr sz="3600"/>
            </a:lvl6pPr>
            <a:lvl7pPr indent="-12631" lvl="6" marL="10972731" rtl="0">
              <a:spcBef>
                <a:spcPts val="0"/>
              </a:spcBef>
              <a:buNone/>
              <a:defRPr sz="3600"/>
            </a:lvl7pPr>
            <a:lvl8pPr indent="-12620" lvl="7" marL="12801520" rtl="0">
              <a:spcBef>
                <a:spcPts val="0"/>
              </a:spcBef>
              <a:buNone/>
              <a:defRPr sz="3600"/>
            </a:lvl8pPr>
            <a:lvl9pPr indent="-12608" lvl="8" marL="14630309" rtl="0">
              <a:spcBef>
                <a:spcPts val="0"/>
              </a:spcBef>
              <a:buNone/>
              <a:defRPr sz="3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5" name="Shape 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1828800" y="1098550"/>
            <a:ext cx="32918400" cy="4572000"/>
          </a:xfrm>
          <a:prstGeom prst="rect">
            <a:avLst/>
          </a:prstGeom>
          <a:noFill/>
          <a:ln>
            <a:noFill/>
          </a:ln>
        </p:spPr>
        <p:txBody>
          <a:bodyPr anchorCtr="0" anchor="t" bIns="91425" lIns="91425" rIns="91425" tIns="91425"/>
          <a:lstStyle>
            <a:lvl1pPr lvl="0" rtl="0" algn="ctr">
              <a:spcBef>
                <a:spcPts val="0"/>
              </a:spcBef>
              <a:spcAft>
                <a:spcPts val="0"/>
              </a:spcAft>
              <a:defRPr sz="17600">
                <a:solidFill>
                  <a:schemeClr val="dk1"/>
                </a:solidFill>
              </a:defRPr>
            </a:lvl1pPr>
            <a:lvl2pPr lvl="1" rtl="0" algn="ctr">
              <a:spcBef>
                <a:spcPts val="0"/>
              </a:spcBef>
              <a:spcAft>
                <a:spcPts val="0"/>
              </a:spcAft>
              <a:defRPr sz="17600">
                <a:solidFill>
                  <a:schemeClr val="dk1"/>
                </a:solidFill>
              </a:defRPr>
            </a:lvl2pPr>
            <a:lvl3pPr lvl="2" rtl="0" algn="ctr">
              <a:spcBef>
                <a:spcPts val="0"/>
              </a:spcBef>
              <a:spcAft>
                <a:spcPts val="0"/>
              </a:spcAft>
              <a:defRPr sz="17600">
                <a:solidFill>
                  <a:schemeClr val="dk1"/>
                </a:solidFill>
              </a:defRPr>
            </a:lvl3pPr>
            <a:lvl4pPr lvl="3" rtl="0" algn="ctr">
              <a:spcBef>
                <a:spcPts val="0"/>
              </a:spcBef>
              <a:spcAft>
                <a:spcPts val="0"/>
              </a:spcAft>
              <a:defRPr sz="17600">
                <a:solidFill>
                  <a:schemeClr val="dk1"/>
                </a:solidFill>
              </a:defRPr>
            </a:lvl4pPr>
            <a:lvl5pPr lvl="4" rtl="0" algn="ctr">
              <a:spcBef>
                <a:spcPts val="0"/>
              </a:spcBef>
              <a:spcAft>
                <a:spcPts val="0"/>
              </a:spcAft>
              <a:defRPr sz="17600">
                <a:solidFill>
                  <a:schemeClr val="dk1"/>
                </a:solidFill>
              </a:defRPr>
            </a:lvl5pPr>
            <a:lvl6pPr lvl="5" marL="400050" rtl="0" algn="ctr">
              <a:spcBef>
                <a:spcPts val="0"/>
              </a:spcBef>
              <a:spcAft>
                <a:spcPts val="0"/>
              </a:spcAft>
              <a:defRPr sz="17600">
                <a:solidFill>
                  <a:schemeClr val="dk1"/>
                </a:solidFill>
              </a:defRPr>
            </a:lvl6pPr>
            <a:lvl7pPr lvl="6" marL="800100" rtl="0" algn="ctr">
              <a:spcBef>
                <a:spcPts val="0"/>
              </a:spcBef>
              <a:spcAft>
                <a:spcPts val="0"/>
              </a:spcAft>
              <a:defRPr sz="17600">
                <a:solidFill>
                  <a:schemeClr val="dk1"/>
                </a:solidFill>
              </a:defRPr>
            </a:lvl7pPr>
            <a:lvl8pPr lvl="7" marL="1200150" rtl="0" algn="ctr">
              <a:spcBef>
                <a:spcPts val="0"/>
              </a:spcBef>
              <a:spcAft>
                <a:spcPts val="0"/>
              </a:spcAft>
              <a:defRPr sz="17600">
                <a:solidFill>
                  <a:schemeClr val="dk1"/>
                </a:solidFill>
              </a:defRPr>
            </a:lvl8pPr>
            <a:lvl9pPr lvl="8" marL="1600200" rtl="0" algn="ctr">
              <a:spcBef>
                <a:spcPts val="0"/>
              </a:spcBef>
              <a:spcAft>
                <a:spcPts val="0"/>
              </a:spcAft>
              <a:defRPr sz="176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TWO_OBJECTS_WITH_TEXT">
    <p:spTree>
      <p:nvGrpSpPr>
        <p:cNvPr id="28" name="Shape 28"/>
        <p:cNvGrpSpPr/>
        <p:nvPr/>
      </p:nvGrpSpPr>
      <p:grpSpPr>
        <a:xfrm>
          <a:off x="0" y="0"/>
          <a:ext cx="0" cy="0"/>
          <a:chOff x="0" y="0"/>
          <a:chExt cx="0" cy="0"/>
        </a:xfrm>
      </p:grpSpPr>
      <p:sp>
        <p:nvSpPr>
          <p:cNvPr id="29" name="Shape 29"/>
          <p:cNvSpPr txBox="1"/>
          <p:nvPr>
            <p:ph type="title"/>
          </p:nvPr>
        </p:nvSpPr>
        <p:spPr>
          <a:xfrm>
            <a:off x="1828800" y="1098550"/>
            <a:ext cx="32918400" cy="4572000"/>
          </a:xfrm>
          <a:prstGeom prst="rect">
            <a:avLst/>
          </a:prstGeom>
          <a:noFill/>
          <a:ln>
            <a:noFill/>
          </a:ln>
        </p:spPr>
        <p:txBody>
          <a:bodyPr anchorCtr="0" anchor="t" bIns="91425" lIns="91425" rIns="91425" tIns="91425"/>
          <a:lstStyle>
            <a:lvl1pPr lvl="0"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 type="body"/>
          </p:nvPr>
        </p:nvSpPr>
        <p:spPr>
          <a:xfrm>
            <a:off x="1828800" y="6140451"/>
            <a:ext cx="16160751" cy="2559048"/>
          </a:xfrm>
          <a:prstGeom prst="rect">
            <a:avLst/>
          </a:prstGeom>
          <a:noFill/>
          <a:ln>
            <a:noFill/>
          </a:ln>
        </p:spPr>
        <p:txBody>
          <a:bodyPr anchorCtr="0" anchor="b" bIns="91425" lIns="91425" rIns="91425" tIns="91425"/>
          <a:lstStyle>
            <a:lvl1pPr indent="0" lvl="0" marL="0" rtl="0">
              <a:spcBef>
                <a:spcPts val="0"/>
              </a:spcBef>
              <a:buNone/>
              <a:defRPr b="1" sz="9600"/>
            </a:lvl1pPr>
            <a:lvl2pPr indent="-12688" lvl="1" marL="1828789" rtl="0">
              <a:spcBef>
                <a:spcPts val="0"/>
              </a:spcBef>
              <a:buNone/>
              <a:defRPr b="1" sz="8000"/>
            </a:lvl2pPr>
            <a:lvl3pPr indent="-12677" lvl="2" marL="3657577" rtl="0">
              <a:spcBef>
                <a:spcPts val="0"/>
              </a:spcBef>
              <a:buNone/>
              <a:defRPr b="1" sz="7200"/>
            </a:lvl3pPr>
            <a:lvl4pPr indent="-12665" lvl="3" marL="5486366" rtl="0">
              <a:spcBef>
                <a:spcPts val="0"/>
              </a:spcBef>
              <a:buNone/>
              <a:defRPr b="1" sz="6400"/>
            </a:lvl4pPr>
            <a:lvl5pPr indent="-12654" lvl="4" marL="7315154" rtl="0">
              <a:spcBef>
                <a:spcPts val="0"/>
              </a:spcBef>
              <a:buNone/>
              <a:defRPr b="1" sz="6400"/>
            </a:lvl5pPr>
            <a:lvl6pPr indent="-12642" lvl="5" marL="9143943" rtl="0">
              <a:spcBef>
                <a:spcPts val="0"/>
              </a:spcBef>
              <a:buNone/>
              <a:defRPr b="1" sz="6400"/>
            </a:lvl6pPr>
            <a:lvl7pPr indent="-12631" lvl="6" marL="10972731" rtl="0">
              <a:spcBef>
                <a:spcPts val="0"/>
              </a:spcBef>
              <a:buNone/>
              <a:defRPr b="1" sz="6400"/>
            </a:lvl7pPr>
            <a:lvl8pPr indent="-12620" lvl="7" marL="12801520" rtl="0">
              <a:spcBef>
                <a:spcPts val="0"/>
              </a:spcBef>
              <a:buNone/>
              <a:defRPr b="1" sz="6400"/>
            </a:lvl8pPr>
            <a:lvl9pPr indent="-12608" lvl="8" marL="14630309" rtl="0">
              <a:spcBef>
                <a:spcPts val="0"/>
              </a:spcBef>
              <a:buNone/>
              <a:defRPr b="1" sz="6400"/>
            </a:lvl9pPr>
          </a:lstStyle>
          <a:p/>
        </p:txBody>
      </p:sp>
      <p:sp>
        <p:nvSpPr>
          <p:cNvPr id="31" name="Shape 31"/>
          <p:cNvSpPr txBox="1"/>
          <p:nvPr>
            <p:ph idx="2" type="body"/>
          </p:nvPr>
        </p:nvSpPr>
        <p:spPr>
          <a:xfrm>
            <a:off x="1828800" y="8699500"/>
            <a:ext cx="16160751" cy="15805151"/>
          </a:xfrm>
          <a:prstGeom prst="rect">
            <a:avLst/>
          </a:prstGeom>
          <a:noFill/>
          <a:ln>
            <a:noFill/>
          </a:ln>
        </p:spPr>
        <p:txBody>
          <a:bodyPr anchorCtr="0" anchor="t" bIns="91425" lIns="91425" rIns="91425" tIns="91425"/>
          <a:lstStyle>
            <a:lvl1pPr lvl="0" rtl="0">
              <a:spcBef>
                <a:spcPts val="0"/>
              </a:spcBef>
              <a:defRPr sz="9600"/>
            </a:lvl1pPr>
            <a:lvl2pPr lvl="1" rtl="0">
              <a:spcBef>
                <a:spcPts val="0"/>
              </a:spcBef>
              <a:defRPr sz="8000"/>
            </a:lvl2pPr>
            <a:lvl3pPr lvl="2" rtl="0">
              <a:spcBef>
                <a:spcPts val="0"/>
              </a:spcBef>
              <a:defRPr sz="7200"/>
            </a:lvl3pPr>
            <a:lvl4pPr lvl="3" rtl="0">
              <a:spcBef>
                <a:spcPts val="0"/>
              </a:spcBef>
              <a:defRPr sz="6400"/>
            </a:lvl4pPr>
            <a:lvl5pPr lvl="4" rtl="0">
              <a:spcBef>
                <a:spcPts val="0"/>
              </a:spcBef>
              <a:defRPr sz="6400"/>
            </a:lvl5pPr>
            <a:lvl6pPr lvl="5" rtl="0">
              <a:spcBef>
                <a:spcPts val="0"/>
              </a:spcBef>
              <a:defRPr sz="6400"/>
            </a:lvl6pPr>
            <a:lvl7pPr lvl="6" rtl="0">
              <a:spcBef>
                <a:spcPts val="0"/>
              </a:spcBef>
              <a:defRPr sz="6400"/>
            </a:lvl7pPr>
            <a:lvl8pPr lvl="7" rtl="0">
              <a:spcBef>
                <a:spcPts val="0"/>
              </a:spcBef>
              <a:defRPr sz="6400"/>
            </a:lvl8pPr>
            <a:lvl9pPr lvl="8" rtl="0">
              <a:spcBef>
                <a:spcPts val="0"/>
              </a:spcBef>
              <a:defRPr sz="6400"/>
            </a:lvl9pPr>
          </a:lstStyle>
          <a:p/>
        </p:txBody>
      </p:sp>
      <p:sp>
        <p:nvSpPr>
          <p:cNvPr id="32" name="Shape 32"/>
          <p:cNvSpPr txBox="1"/>
          <p:nvPr>
            <p:ph idx="3" type="body"/>
          </p:nvPr>
        </p:nvSpPr>
        <p:spPr>
          <a:xfrm>
            <a:off x="18580101" y="6140451"/>
            <a:ext cx="16167099" cy="2559048"/>
          </a:xfrm>
          <a:prstGeom prst="rect">
            <a:avLst/>
          </a:prstGeom>
          <a:noFill/>
          <a:ln>
            <a:noFill/>
          </a:ln>
        </p:spPr>
        <p:txBody>
          <a:bodyPr anchorCtr="0" anchor="b" bIns="91425" lIns="91425" rIns="91425" tIns="91425"/>
          <a:lstStyle>
            <a:lvl1pPr indent="0" lvl="0" marL="0" rtl="0">
              <a:spcBef>
                <a:spcPts val="0"/>
              </a:spcBef>
              <a:buNone/>
              <a:defRPr b="1" sz="9600"/>
            </a:lvl1pPr>
            <a:lvl2pPr indent="-12688" lvl="1" marL="1828789" rtl="0">
              <a:spcBef>
                <a:spcPts val="0"/>
              </a:spcBef>
              <a:buNone/>
              <a:defRPr b="1" sz="8000"/>
            </a:lvl2pPr>
            <a:lvl3pPr indent="-12677" lvl="2" marL="3657577" rtl="0">
              <a:spcBef>
                <a:spcPts val="0"/>
              </a:spcBef>
              <a:buNone/>
              <a:defRPr b="1" sz="7200"/>
            </a:lvl3pPr>
            <a:lvl4pPr indent="-12665" lvl="3" marL="5486366" rtl="0">
              <a:spcBef>
                <a:spcPts val="0"/>
              </a:spcBef>
              <a:buNone/>
              <a:defRPr b="1" sz="6400"/>
            </a:lvl4pPr>
            <a:lvl5pPr indent="-12654" lvl="4" marL="7315154" rtl="0">
              <a:spcBef>
                <a:spcPts val="0"/>
              </a:spcBef>
              <a:buNone/>
              <a:defRPr b="1" sz="6400"/>
            </a:lvl5pPr>
            <a:lvl6pPr indent="-12642" lvl="5" marL="9143943" rtl="0">
              <a:spcBef>
                <a:spcPts val="0"/>
              </a:spcBef>
              <a:buNone/>
              <a:defRPr b="1" sz="6400"/>
            </a:lvl6pPr>
            <a:lvl7pPr indent="-12631" lvl="6" marL="10972731" rtl="0">
              <a:spcBef>
                <a:spcPts val="0"/>
              </a:spcBef>
              <a:buNone/>
              <a:defRPr b="1" sz="6400"/>
            </a:lvl7pPr>
            <a:lvl8pPr indent="-12620" lvl="7" marL="12801520" rtl="0">
              <a:spcBef>
                <a:spcPts val="0"/>
              </a:spcBef>
              <a:buNone/>
              <a:defRPr b="1" sz="6400"/>
            </a:lvl8pPr>
            <a:lvl9pPr indent="-12608" lvl="8" marL="14630309" rtl="0">
              <a:spcBef>
                <a:spcPts val="0"/>
              </a:spcBef>
              <a:buNone/>
              <a:defRPr b="1" sz="6400"/>
            </a:lvl9pPr>
          </a:lstStyle>
          <a:p/>
        </p:txBody>
      </p:sp>
      <p:sp>
        <p:nvSpPr>
          <p:cNvPr id="33" name="Shape 33"/>
          <p:cNvSpPr txBox="1"/>
          <p:nvPr>
            <p:ph idx="4" type="body"/>
          </p:nvPr>
        </p:nvSpPr>
        <p:spPr>
          <a:xfrm>
            <a:off x="18580101" y="8699500"/>
            <a:ext cx="16167099" cy="15805151"/>
          </a:xfrm>
          <a:prstGeom prst="rect">
            <a:avLst/>
          </a:prstGeom>
          <a:noFill/>
          <a:ln>
            <a:noFill/>
          </a:ln>
        </p:spPr>
        <p:txBody>
          <a:bodyPr anchorCtr="0" anchor="t" bIns="91425" lIns="91425" rIns="91425" tIns="91425"/>
          <a:lstStyle>
            <a:lvl1pPr lvl="0" rtl="0">
              <a:spcBef>
                <a:spcPts val="0"/>
              </a:spcBef>
              <a:defRPr sz="9600"/>
            </a:lvl1pPr>
            <a:lvl2pPr lvl="1" rtl="0">
              <a:spcBef>
                <a:spcPts val="0"/>
              </a:spcBef>
              <a:defRPr sz="8000"/>
            </a:lvl2pPr>
            <a:lvl3pPr lvl="2" rtl="0">
              <a:spcBef>
                <a:spcPts val="0"/>
              </a:spcBef>
              <a:defRPr sz="7200"/>
            </a:lvl3pPr>
            <a:lvl4pPr lvl="3" rtl="0">
              <a:spcBef>
                <a:spcPts val="0"/>
              </a:spcBef>
              <a:defRPr sz="6400"/>
            </a:lvl4pPr>
            <a:lvl5pPr lvl="4" rtl="0">
              <a:spcBef>
                <a:spcPts val="0"/>
              </a:spcBef>
              <a:defRPr sz="6400"/>
            </a:lvl5pPr>
            <a:lvl6pPr lvl="5" rtl="0">
              <a:spcBef>
                <a:spcPts val="0"/>
              </a:spcBef>
              <a:defRPr sz="6400"/>
            </a:lvl6pPr>
            <a:lvl7pPr lvl="6" rtl="0">
              <a:spcBef>
                <a:spcPts val="0"/>
              </a:spcBef>
              <a:defRPr sz="6400"/>
            </a:lvl7pPr>
            <a:lvl8pPr lvl="7" rtl="0">
              <a:spcBef>
                <a:spcPts val="0"/>
              </a:spcBef>
              <a:defRPr sz="6400"/>
            </a:lvl8pPr>
            <a:lvl9pPr lvl="8" rtl="0">
              <a:spcBef>
                <a:spcPts val="0"/>
              </a:spcBef>
              <a:defRPr sz="6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_OBJECTS">
    <p:spTree>
      <p:nvGrpSpPr>
        <p:cNvPr id="34" name="Shape 34"/>
        <p:cNvGrpSpPr/>
        <p:nvPr/>
      </p:nvGrpSpPr>
      <p:grpSpPr>
        <a:xfrm>
          <a:off x="0" y="0"/>
          <a:ext cx="0" cy="0"/>
          <a:chOff x="0" y="0"/>
          <a:chExt cx="0" cy="0"/>
        </a:xfrm>
      </p:grpSpPr>
      <p:sp>
        <p:nvSpPr>
          <p:cNvPr id="35" name="Shape 35"/>
          <p:cNvSpPr txBox="1"/>
          <p:nvPr>
            <p:ph type="title"/>
          </p:nvPr>
        </p:nvSpPr>
        <p:spPr>
          <a:xfrm>
            <a:off x="1828800" y="1098550"/>
            <a:ext cx="32918400" cy="4572000"/>
          </a:xfrm>
          <a:prstGeom prst="rect">
            <a:avLst/>
          </a:prstGeom>
          <a:noFill/>
          <a:ln>
            <a:noFill/>
          </a:ln>
        </p:spPr>
        <p:txBody>
          <a:bodyPr anchorCtr="0" anchor="t" bIns="91425" lIns="91425" rIns="91425" tIns="91425"/>
          <a:lstStyle>
            <a:lvl1pPr lvl="0" rtl="0" algn="ctr">
              <a:spcBef>
                <a:spcPts val="0"/>
              </a:spcBef>
              <a:spcAft>
                <a:spcPts val="0"/>
              </a:spcAft>
              <a:defRPr sz="17600">
                <a:solidFill>
                  <a:schemeClr val="dk1"/>
                </a:solidFill>
              </a:defRPr>
            </a:lvl1pPr>
            <a:lvl2pPr lvl="1" rtl="0" algn="ctr">
              <a:spcBef>
                <a:spcPts val="0"/>
              </a:spcBef>
              <a:spcAft>
                <a:spcPts val="0"/>
              </a:spcAft>
              <a:defRPr sz="17600">
                <a:solidFill>
                  <a:schemeClr val="dk1"/>
                </a:solidFill>
              </a:defRPr>
            </a:lvl2pPr>
            <a:lvl3pPr lvl="2" rtl="0" algn="ctr">
              <a:spcBef>
                <a:spcPts val="0"/>
              </a:spcBef>
              <a:spcAft>
                <a:spcPts val="0"/>
              </a:spcAft>
              <a:defRPr sz="17600">
                <a:solidFill>
                  <a:schemeClr val="dk1"/>
                </a:solidFill>
              </a:defRPr>
            </a:lvl3pPr>
            <a:lvl4pPr lvl="3" rtl="0" algn="ctr">
              <a:spcBef>
                <a:spcPts val="0"/>
              </a:spcBef>
              <a:spcAft>
                <a:spcPts val="0"/>
              </a:spcAft>
              <a:defRPr sz="17600">
                <a:solidFill>
                  <a:schemeClr val="dk1"/>
                </a:solidFill>
              </a:defRPr>
            </a:lvl4pPr>
            <a:lvl5pPr lvl="4" rtl="0" algn="ctr">
              <a:spcBef>
                <a:spcPts val="0"/>
              </a:spcBef>
              <a:spcAft>
                <a:spcPts val="0"/>
              </a:spcAft>
              <a:defRPr sz="17600">
                <a:solidFill>
                  <a:schemeClr val="dk1"/>
                </a:solidFill>
              </a:defRPr>
            </a:lvl5pPr>
            <a:lvl6pPr lvl="5" marL="400050" rtl="0" algn="ctr">
              <a:spcBef>
                <a:spcPts val="0"/>
              </a:spcBef>
              <a:spcAft>
                <a:spcPts val="0"/>
              </a:spcAft>
              <a:defRPr sz="17600">
                <a:solidFill>
                  <a:schemeClr val="dk1"/>
                </a:solidFill>
              </a:defRPr>
            </a:lvl6pPr>
            <a:lvl7pPr lvl="6" marL="800100" rtl="0" algn="ctr">
              <a:spcBef>
                <a:spcPts val="0"/>
              </a:spcBef>
              <a:spcAft>
                <a:spcPts val="0"/>
              </a:spcAft>
              <a:defRPr sz="17600">
                <a:solidFill>
                  <a:schemeClr val="dk1"/>
                </a:solidFill>
              </a:defRPr>
            </a:lvl7pPr>
            <a:lvl8pPr lvl="7" marL="1200150" rtl="0" algn="ctr">
              <a:spcBef>
                <a:spcPts val="0"/>
              </a:spcBef>
              <a:spcAft>
                <a:spcPts val="0"/>
              </a:spcAft>
              <a:defRPr sz="17600">
                <a:solidFill>
                  <a:schemeClr val="dk1"/>
                </a:solidFill>
              </a:defRPr>
            </a:lvl8pPr>
            <a:lvl9pPr lvl="8" marL="1600200" rtl="0" algn="ctr">
              <a:spcBef>
                <a:spcPts val="0"/>
              </a:spcBef>
              <a:spcAft>
                <a:spcPts val="0"/>
              </a:spcAft>
              <a:defRPr sz="17600">
                <a:solidFill>
                  <a:schemeClr val="dk1"/>
                </a:solidFill>
              </a:defRPr>
            </a:lvl9pPr>
          </a:lstStyle>
          <a:p/>
        </p:txBody>
      </p:sp>
      <p:sp>
        <p:nvSpPr>
          <p:cNvPr id="36" name="Shape 36"/>
          <p:cNvSpPr txBox="1"/>
          <p:nvPr>
            <p:ph idx="1" type="body"/>
          </p:nvPr>
        </p:nvSpPr>
        <p:spPr>
          <a:xfrm>
            <a:off x="1828800" y="6400801"/>
            <a:ext cx="16154399" cy="18103852"/>
          </a:xfrm>
          <a:prstGeom prst="rect">
            <a:avLst/>
          </a:prstGeom>
          <a:noFill/>
          <a:ln>
            <a:noFill/>
          </a:ln>
        </p:spPr>
        <p:txBody>
          <a:bodyPr anchorCtr="0" anchor="t" bIns="91425" lIns="91425" rIns="91425" tIns="91425"/>
          <a:lstStyle>
            <a:lvl1pPr lvl="0" rtl="0">
              <a:spcBef>
                <a:spcPts val="0"/>
              </a:spcBef>
              <a:defRPr sz="11200"/>
            </a:lvl1pPr>
            <a:lvl2pPr lvl="1" rtl="0">
              <a:spcBef>
                <a:spcPts val="0"/>
              </a:spcBef>
              <a:defRPr sz="9600"/>
            </a:lvl2pPr>
            <a:lvl3pPr lvl="2" rtl="0">
              <a:spcBef>
                <a:spcPts val="0"/>
              </a:spcBef>
              <a:defRPr sz="8000"/>
            </a:lvl3pPr>
            <a:lvl4pPr lvl="3" rtl="0">
              <a:spcBef>
                <a:spcPts val="0"/>
              </a:spcBef>
              <a:defRPr sz="7200"/>
            </a:lvl4pPr>
            <a:lvl5pPr lvl="4" rtl="0">
              <a:spcBef>
                <a:spcPts val="0"/>
              </a:spcBef>
              <a:defRPr sz="7200"/>
            </a:lvl5pPr>
            <a:lvl6pPr lvl="5" rtl="0">
              <a:spcBef>
                <a:spcPts val="0"/>
              </a:spcBef>
              <a:defRPr sz="7200"/>
            </a:lvl6pPr>
            <a:lvl7pPr lvl="6" rtl="0">
              <a:spcBef>
                <a:spcPts val="0"/>
              </a:spcBef>
              <a:defRPr sz="7200"/>
            </a:lvl7pPr>
            <a:lvl8pPr lvl="7" rtl="0">
              <a:spcBef>
                <a:spcPts val="0"/>
              </a:spcBef>
              <a:defRPr sz="7200"/>
            </a:lvl8pPr>
            <a:lvl9pPr lvl="8" rtl="0">
              <a:spcBef>
                <a:spcPts val="0"/>
              </a:spcBef>
              <a:defRPr sz="7200"/>
            </a:lvl9pPr>
          </a:lstStyle>
          <a:p/>
        </p:txBody>
      </p:sp>
      <p:sp>
        <p:nvSpPr>
          <p:cNvPr id="37" name="Shape 37"/>
          <p:cNvSpPr txBox="1"/>
          <p:nvPr>
            <p:ph idx="2" type="body"/>
          </p:nvPr>
        </p:nvSpPr>
        <p:spPr>
          <a:xfrm>
            <a:off x="18592800" y="6400801"/>
            <a:ext cx="16154399" cy="18103852"/>
          </a:xfrm>
          <a:prstGeom prst="rect">
            <a:avLst/>
          </a:prstGeom>
          <a:noFill/>
          <a:ln>
            <a:noFill/>
          </a:ln>
        </p:spPr>
        <p:txBody>
          <a:bodyPr anchorCtr="0" anchor="t" bIns="91425" lIns="91425" rIns="91425" tIns="91425"/>
          <a:lstStyle>
            <a:lvl1pPr lvl="0" rtl="0">
              <a:spcBef>
                <a:spcPts val="0"/>
              </a:spcBef>
              <a:defRPr sz="11200"/>
            </a:lvl1pPr>
            <a:lvl2pPr lvl="1" rtl="0">
              <a:spcBef>
                <a:spcPts val="0"/>
              </a:spcBef>
              <a:defRPr sz="9600"/>
            </a:lvl2pPr>
            <a:lvl3pPr lvl="2" rtl="0">
              <a:spcBef>
                <a:spcPts val="0"/>
              </a:spcBef>
              <a:defRPr sz="8000"/>
            </a:lvl3pPr>
            <a:lvl4pPr lvl="3" rtl="0">
              <a:spcBef>
                <a:spcPts val="0"/>
              </a:spcBef>
              <a:defRPr sz="7200"/>
            </a:lvl4pPr>
            <a:lvl5pPr lvl="4" rtl="0">
              <a:spcBef>
                <a:spcPts val="0"/>
              </a:spcBef>
              <a:defRPr sz="7200"/>
            </a:lvl5pPr>
            <a:lvl6pPr lvl="5" rtl="0">
              <a:spcBef>
                <a:spcPts val="0"/>
              </a:spcBef>
              <a:defRPr sz="7200"/>
            </a:lvl6pPr>
            <a:lvl7pPr lvl="6" rtl="0">
              <a:spcBef>
                <a:spcPts val="0"/>
              </a:spcBef>
              <a:defRPr sz="7200"/>
            </a:lvl7pPr>
            <a:lvl8pPr lvl="7" rtl="0">
              <a:spcBef>
                <a:spcPts val="0"/>
              </a:spcBef>
              <a:defRPr sz="7200"/>
            </a:lvl8pPr>
            <a:lvl9pPr lvl="8" rtl="0">
              <a:spcBef>
                <a:spcPts val="0"/>
              </a:spcBef>
              <a:defRPr sz="7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8" name="Shape 38"/>
        <p:cNvGrpSpPr/>
        <p:nvPr/>
      </p:nvGrpSpPr>
      <p:grpSpPr>
        <a:xfrm>
          <a:off x="0" y="0"/>
          <a:ext cx="0" cy="0"/>
          <a:chOff x="0" y="0"/>
          <a:chExt cx="0" cy="0"/>
        </a:xfrm>
      </p:grpSpPr>
      <p:sp>
        <p:nvSpPr>
          <p:cNvPr id="39" name="Shape 39"/>
          <p:cNvSpPr txBox="1"/>
          <p:nvPr>
            <p:ph type="title"/>
          </p:nvPr>
        </p:nvSpPr>
        <p:spPr>
          <a:xfrm>
            <a:off x="2889251" y="17627601"/>
            <a:ext cx="31089600" cy="5448300"/>
          </a:xfrm>
          <a:prstGeom prst="rect">
            <a:avLst/>
          </a:prstGeom>
          <a:noFill/>
          <a:ln>
            <a:noFill/>
          </a:ln>
        </p:spPr>
        <p:txBody>
          <a:bodyPr anchorCtr="0" anchor="t" bIns="91425" lIns="91425" rIns="91425" tIns="91425"/>
          <a:lstStyle>
            <a:lvl1pPr lvl="0" rtl="0" algn="l">
              <a:spcBef>
                <a:spcPts val="0"/>
              </a:spcBef>
              <a:defRPr b="1" sz="16000" cap="small"/>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2889251" y="11626853"/>
            <a:ext cx="31089600" cy="6000748"/>
          </a:xfrm>
          <a:prstGeom prst="rect">
            <a:avLst/>
          </a:prstGeom>
          <a:noFill/>
          <a:ln>
            <a:noFill/>
          </a:ln>
        </p:spPr>
        <p:txBody>
          <a:bodyPr anchorCtr="0" anchor="b" bIns="91425" lIns="91425" rIns="91425" tIns="91425"/>
          <a:lstStyle>
            <a:lvl1pPr indent="0" lvl="0" marL="0" rtl="0">
              <a:spcBef>
                <a:spcPts val="0"/>
              </a:spcBef>
              <a:buClr>
                <a:srgbClr val="3F3F3F"/>
              </a:buClr>
              <a:buNone/>
              <a:defRPr sz="8000">
                <a:solidFill>
                  <a:srgbClr val="3F3F3F"/>
                </a:solidFill>
              </a:defRPr>
            </a:lvl1pPr>
            <a:lvl2pPr indent="-12688" lvl="1" marL="1828789" rtl="0">
              <a:spcBef>
                <a:spcPts val="0"/>
              </a:spcBef>
              <a:buClr>
                <a:srgbClr val="3F3F3F"/>
              </a:buClr>
              <a:buNone/>
              <a:defRPr sz="7200">
                <a:solidFill>
                  <a:srgbClr val="3F3F3F"/>
                </a:solidFill>
              </a:defRPr>
            </a:lvl2pPr>
            <a:lvl3pPr indent="-12677" lvl="2" marL="3657577" rtl="0">
              <a:spcBef>
                <a:spcPts val="0"/>
              </a:spcBef>
              <a:buClr>
                <a:srgbClr val="3F3F3F"/>
              </a:buClr>
              <a:buNone/>
              <a:defRPr sz="6400">
                <a:solidFill>
                  <a:srgbClr val="3F3F3F"/>
                </a:solidFill>
              </a:defRPr>
            </a:lvl3pPr>
            <a:lvl4pPr indent="-12665" lvl="3" marL="5486366" rtl="0">
              <a:spcBef>
                <a:spcPts val="0"/>
              </a:spcBef>
              <a:buClr>
                <a:srgbClr val="3F3F3F"/>
              </a:buClr>
              <a:buNone/>
              <a:defRPr sz="5600">
                <a:solidFill>
                  <a:srgbClr val="3F3F3F"/>
                </a:solidFill>
              </a:defRPr>
            </a:lvl4pPr>
            <a:lvl5pPr indent="-12654" lvl="4" marL="7315154" rtl="0">
              <a:spcBef>
                <a:spcPts val="0"/>
              </a:spcBef>
              <a:buClr>
                <a:srgbClr val="3F3F3F"/>
              </a:buClr>
              <a:buNone/>
              <a:defRPr sz="5600">
                <a:solidFill>
                  <a:srgbClr val="3F3F3F"/>
                </a:solidFill>
              </a:defRPr>
            </a:lvl5pPr>
            <a:lvl6pPr indent="-12642" lvl="5" marL="9143943" rtl="0">
              <a:spcBef>
                <a:spcPts val="0"/>
              </a:spcBef>
              <a:buClr>
                <a:srgbClr val="3F3F3F"/>
              </a:buClr>
              <a:buNone/>
              <a:defRPr sz="5600">
                <a:solidFill>
                  <a:srgbClr val="3F3F3F"/>
                </a:solidFill>
              </a:defRPr>
            </a:lvl6pPr>
            <a:lvl7pPr indent="-12631" lvl="6" marL="10972731" rtl="0">
              <a:spcBef>
                <a:spcPts val="0"/>
              </a:spcBef>
              <a:buClr>
                <a:srgbClr val="3F3F3F"/>
              </a:buClr>
              <a:buNone/>
              <a:defRPr sz="5600">
                <a:solidFill>
                  <a:srgbClr val="3F3F3F"/>
                </a:solidFill>
              </a:defRPr>
            </a:lvl7pPr>
            <a:lvl8pPr indent="-12620" lvl="7" marL="12801520" rtl="0">
              <a:spcBef>
                <a:spcPts val="0"/>
              </a:spcBef>
              <a:buClr>
                <a:srgbClr val="3F3F3F"/>
              </a:buClr>
              <a:buNone/>
              <a:defRPr sz="5600">
                <a:solidFill>
                  <a:srgbClr val="3F3F3F"/>
                </a:solidFill>
              </a:defRPr>
            </a:lvl8pPr>
            <a:lvl9pPr indent="-12608" lvl="8" marL="14630309" rtl="0">
              <a:spcBef>
                <a:spcPts val="0"/>
              </a:spcBef>
              <a:buClr>
                <a:srgbClr val="3F3F3F"/>
              </a:buClr>
              <a:buNone/>
              <a:defRPr sz="5600">
                <a:solidFill>
                  <a:srgbClr val="3F3F3F"/>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sp>
        <p:nvSpPr>
          <p:cNvPr id="6" name="Shape 6"/>
          <p:cNvSpPr txBox="1"/>
          <p:nvPr>
            <p:ph type="title"/>
          </p:nvPr>
        </p:nvSpPr>
        <p:spPr>
          <a:xfrm>
            <a:off x="1828800" y="1098550"/>
            <a:ext cx="32918400" cy="4572000"/>
          </a:xfrm>
          <a:prstGeom prst="rect">
            <a:avLst/>
          </a:prstGeom>
          <a:noFill/>
          <a:ln>
            <a:noFill/>
          </a:ln>
        </p:spPr>
        <p:txBody>
          <a:bodyPr anchorCtr="0" anchor="ctr" bIns="91425" lIns="91425" rIns="91425" tIns="91425"/>
          <a:lstStyle>
            <a:lvl1pPr indent="0" lvl="0" marL="0" marR="0" rtl="0" algn="ctr">
              <a:spcBef>
                <a:spcPts val="0"/>
              </a:spcBef>
              <a:spcAft>
                <a:spcPts val="0"/>
              </a:spcAft>
              <a:defRPr b="0" i="0" sz="17600" u="none" cap="none" strike="noStrike">
                <a:solidFill>
                  <a:schemeClr val="dk1"/>
                </a:solidFill>
                <a:latin typeface="Arial"/>
                <a:ea typeface="Arial"/>
                <a:cs typeface="Arial"/>
                <a:sym typeface="Arial"/>
              </a:defRPr>
            </a:lvl1pPr>
            <a:lvl2pPr indent="0" lvl="1" marL="0" marR="0" rtl="0" algn="ctr">
              <a:spcBef>
                <a:spcPts val="0"/>
              </a:spcBef>
              <a:spcAft>
                <a:spcPts val="0"/>
              </a:spcAft>
              <a:defRPr b="0" i="0" sz="17600" u="none" cap="none" strike="noStrike">
                <a:solidFill>
                  <a:schemeClr val="dk1"/>
                </a:solidFill>
                <a:latin typeface="Arial"/>
                <a:ea typeface="Arial"/>
                <a:cs typeface="Arial"/>
                <a:sym typeface="Arial"/>
              </a:defRPr>
            </a:lvl2pPr>
            <a:lvl3pPr indent="0" lvl="2" marL="0" marR="0" rtl="0" algn="ctr">
              <a:spcBef>
                <a:spcPts val="0"/>
              </a:spcBef>
              <a:spcAft>
                <a:spcPts val="0"/>
              </a:spcAft>
              <a:defRPr b="0" i="0" sz="17600" u="none" cap="none" strike="noStrike">
                <a:solidFill>
                  <a:schemeClr val="dk1"/>
                </a:solidFill>
                <a:latin typeface="Arial"/>
                <a:ea typeface="Arial"/>
                <a:cs typeface="Arial"/>
                <a:sym typeface="Arial"/>
              </a:defRPr>
            </a:lvl3pPr>
            <a:lvl4pPr indent="0" lvl="3" marL="0" marR="0" rtl="0" algn="ctr">
              <a:spcBef>
                <a:spcPts val="0"/>
              </a:spcBef>
              <a:spcAft>
                <a:spcPts val="0"/>
              </a:spcAft>
              <a:defRPr b="0" i="0" sz="17600" u="none" cap="none" strike="noStrike">
                <a:solidFill>
                  <a:schemeClr val="dk1"/>
                </a:solidFill>
                <a:latin typeface="Arial"/>
                <a:ea typeface="Arial"/>
                <a:cs typeface="Arial"/>
                <a:sym typeface="Arial"/>
              </a:defRPr>
            </a:lvl4pPr>
            <a:lvl5pPr indent="0" lvl="4" marL="0" marR="0" rtl="0" algn="ctr">
              <a:spcBef>
                <a:spcPts val="0"/>
              </a:spcBef>
              <a:spcAft>
                <a:spcPts val="0"/>
              </a:spcAft>
              <a:defRPr b="0" i="0" sz="17600" u="none" cap="none" strike="noStrike">
                <a:solidFill>
                  <a:schemeClr val="dk1"/>
                </a:solidFill>
                <a:latin typeface="Arial"/>
                <a:ea typeface="Arial"/>
                <a:cs typeface="Arial"/>
                <a:sym typeface="Arial"/>
              </a:defRPr>
            </a:lvl5pPr>
            <a:lvl6pPr indent="-6350" lvl="5" marL="400050" marR="0" rtl="0" algn="ctr">
              <a:spcBef>
                <a:spcPts val="0"/>
              </a:spcBef>
              <a:spcAft>
                <a:spcPts val="0"/>
              </a:spcAft>
              <a:defRPr b="0" i="0" sz="17600" u="none" cap="none" strike="noStrike">
                <a:solidFill>
                  <a:schemeClr val="dk1"/>
                </a:solidFill>
                <a:latin typeface="Arial"/>
                <a:ea typeface="Arial"/>
                <a:cs typeface="Arial"/>
                <a:sym typeface="Arial"/>
              </a:defRPr>
            </a:lvl6pPr>
            <a:lvl7pPr indent="0" lvl="6" marL="800100" marR="0" rtl="0" algn="ctr">
              <a:spcBef>
                <a:spcPts val="0"/>
              </a:spcBef>
              <a:spcAft>
                <a:spcPts val="0"/>
              </a:spcAft>
              <a:defRPr b="0" i="0" sz="17600" u="none" cap="none" strike="noStrike">
                <a:solidFill>
                  <a:schemeClr val="dk1"/>
                </a:solidFill>
                <a:latin typeface="Arial"/>
                <a:ea typeface="Arial"/>
                <a:cs typeface="Arial"/>
                <a:sym typeface="Arial"/>
              </a:defRPr>
            </a:lvl7pPr>
            <a:lvl8pPr indent="-6350" lvl="7" marL="1200150" marR="0" rtl="0" algn="ctr">
              <a:spcBef>
                <a:spcPts val="0"/>
              </a:spcBef>
              <a:spcAft>
                <a:spcPts val="0"/>
              </a:spcAft>
              <a:defRPr b="0" i="0" sz="17600" u="none" cap="none" strike="noStrike">
                <a:solidFill>
                  <a:schemeClr val="dk1"/>
                </a:solidFill>
                <a:latin typeface="Arial"/>
                <a:ea typeface="Arial"/>
                <a:cs typeface="Arial"/>
                <a:sym typeface="Arial"/>
              </a:defRPr>
            </a:lvl8pPr>
            <a:lvl9pPr indent="0" lvl="8" marL="1600200" marR="0" rtl="0" algn="ctr">
              <a:spcBef>
                <a:spcPts val="0"/>
              </a:spcBef>
              <a:spcAft>
                <a:spcPts val="0"/>
              </a:spcAft>
              <a:defRPr b="0" i="0" sz="17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1828800" y="6400800"/>
            <a:ext cx="32918400" cy="18103849"/>
          </a:xfrm>
          <a:prstGeom prst="rect">
            <a:avLst/>
          </a:prstGeom>
          <a:noFill/>
          <a:ln>
            <a:noFill/>
          </a:ln>
        </p:spPr>
        <p:txBody>
          <a:bodyPr anchorCtr="0" anchor="t" bIns="91425" lIns="91425" rIns="91425" tIns="91425"/>
          <a:lstStyle>
            <a:lvl1pPr indent="-881063" lvl="0" marL="1370013" marR="0" rtl="0" algn="l">
              <a:spcBef>
                <a:spcPts val="2560"/>
              </a:spcBef>
              <a:spcAft>
                <a:spcPts val="0"/>
              </a:spcAft>
              <a:buClr>
                <a:schemeClr val="dk1"/>
              </a:buClr>
              <a:buFont typeface="Arial"/>
              <a:buChar char="●"/>
              <a:defRPr b="0" i="0" sz="12800" u="none" cap="none" strike="noStrike">
                <a:solidFill>
                  <a:schemeClr val="dk1"/>
                </a:solidFill>
                <a:latin typeface="Arial"/>
                <a:ea typeface="Arial"/>
                <a:cs typeface="Arial"/>
                <a:sym typeface="Arial"/>
              </a:defRPr>
            </a:lvl1pPr>
            <a:lvl2pPr indent="-715963" lvl="1" marL="2970213" marR="0" rtl="0" algn="l">
              <a:spcBef>
                <a:spcPts val="2240"/>
              </a:spcBef>
              <a:spcAft>
                <a:spcPts val="0"/>
              </a:spcAft>
              <a:buClr>
                <a:schemeClr val="dk1"/>
              </a:buClr>
              <a:buFont typeface="Arial"/>
              <a:buChar char="●"/>
              <a:defRPr b="0" i="0" sz="11200" u="none" cap="none" strike="noStrike">
                <a:solidFill>
                  <a:schemeClr val="dk1"/>
                </a:solidFill>
                <a:latin typeface="Arial"/>
                <a:ea typeface="Arial"/>
                <a:cs typeface="Arial"/>
                <a:sym typeface="Arial"/>
              </a:defRPr>
            </a:lvl2pPr>
            <a:lvl3pPr indent="-547687" lvl="2" marL="4570413" marR="0" rtl="0" algn="l">
              <a:spcBef>
                <a:spcPts val="1920"/>
              </a:spcBef>
              <a:spcAft>
                <a:spcPts val="0"/>
              </a:spcAft>
              <a:buClr>
                <a:schemeClr val="dk1"/>
              </a:buClr>
              <a:buFont typeface="Arial"/>
              <a:buChar char="●"/>
              <a:defRPr b="0" i="0" sz="9600" u="none" cap="none" strike="noStrike">
                <a:solidFill>
                  <a:schemeClr val="dk1"/>
                </a:solidFill>
                <a:latin typeface="Arial"/>
                <a:ea typeface="Arial"/>
                <a:cs typeface="Arial"/>
                <a:sym typeface="Arial"/>
              </a:defRPr>
            </a:lvl3pPr>
            <a:lvl4pPr indent="-608012" lvl="3" marL="6399213" marR="0" rtl="0" algn="l">
              <a:spcBef>
                <a:spcPts val="1600"/>
              </a:spcBef>
              <a:spcAft>
                <a:spcPts val="0"/>
              </a:spcAft>
              <a:buClr>
                <a:schemeClr val="dk1"/>
              </a:buClr>
              <a:buFont typeface="Arial"/>
              <a:buChar char="●"/>
              <a:defRPr b="0" i="0" sz="8000" u="none" cap="none" strike="noStrike">
                <a:solidFill>
                  <a:schemeClr val="dk1"/>
                </a:solidFill>
                <a:latin typeface="Arial"/>
                <a:ea typeface="Arial"/>
                <a:cs typeface="Arial"/>
                <a:sym typeface="Arial"/>
              </a:defRPr>
            </a:lvl4pPr>
            <a:lvl5pPr indent="-608013" lvl="4" marL="8228013" marR="0" rtl="0" algn="l">
              <a:spcBef>
                <a:spcPts val="1600"/>
              </a:spcBef>
              <a:spcAft>
                <a:spcPts val="0"/>
              </a:spcAft>
              <a:buClr>
                <a:schemeClr val="dk1"/>
              </a:buClr>
              <a:buFont typeface="Arial"/>
              <a:buChar char="●"/>
              <a:defRPr b="0" i="0" sz="8000" u="none" cap="none" strike="noStrike">
                <a:solidFill>
                  <a:schemeClr val="dk1"/>
                </a:solidFill>
                <a:latin typeface="Arial"/>
                <a:ea typeface="Arial"/>
                <a:cs typeface="Arial"/>
                <a:sym typeface="Arial"/>
              </a:defRPr>
            </a:lvl5pPr>
            <a:lvl6pPr indent="-622237" lvl="5" marL="10058337" marR="0" rtl="0" algn="l">
              <a:spcBef>
                <a:spcPts val="1600"/>
              </a:spcBef>
              <a:buClr>
                <a:schemeClr val="dk1"/>
              </a:buClr>
              <a:buFont typeface="Arial"/>
              <a:buChar char="●"/>
              <a:defRPr b="0" i="0" sz="8000" u="none" cap="none" strike="noStrike">
                <a:solidFill>
                  <a:schemeClr val="dk1"/>
                </a:solidFill>
                <a:latin typeface="Arial"/>
                <a:ea typeface="Arial"/>
                <a:cs typeface="Arial"/>
                <a:sym typeface="Arial"/>
              </a:defRPr>
            </a:lvl6pPr>
            <a:lvl7pPr indent="-622226" lvl="6" marL="11887126" marR="0" rtl="0" algn="l">
              <a:spcBef>
                <a:spcPts val="1600"/>
              </a:spcBef>
              <a:buClr>
                <a:schemeClr val="dk1"/>
              </a:buClr>
              <a:buFont typeface="Arial"/>
              <a:buChar char="●"/>
              <a:defRPr b="0" i="0" sz="8000" u="none" cap="none" strike="noStrike">
                <a:solidFill>
                  <a:schemeClr val="dk1"/>
                </a:solidFill>
                <a:latin typeface="Arial"/>
                <a:ea typeface="Arial"/>
                <a:cs typeface="Arial"/>
                <a:sym typeface="Arial"/>
              </a:defRPr>
            </a:lvl7pPr>
            <a:lvl8pPr indent="-622214" lvl="7" marL="13715915" marR="0" rtl="0" algn="l">
              <a:spcBef>
                <a:spcPts val="1600"/>
              </a:spcBef>
              <a:buClr>
                <a:schemeClr val="dk1"/>
              </a:buClr>
              <a:buFont typeface="Arial"/>
              <a:buChar char="●"/>
              <a:defRPr b="0" i="0" sz="8000" u="none" cap="none" strike="noStrike">
                <a:solidFill>
                  <a:schemeClr val="dk1"/>
                </a:solidFill>
                <a:latin typeface="Arial"/>
                <a:ea typeface="Arial"/>
                <a:cs typeface="Arial"/>
                <a:sym typeface="Arial"/>
              </a:defRPr>
            </a:lvl8pPr>
            <a:lvl9pPr indent="-622202" lvl="8" marL="15544702" marR="0" rtl="0" algn="l">
              <a:spcBef>
                <a:spcPts val="1600"/>
              </a:spcBef>
              <a:buClr>
                <a:schemeClr val="dk1"/>
              </a:buClr>
              <a:buFont typeface="Arial"/>
              <a:buChar char="●"/>
              <a:defRPr b="0" i="0" sz="8000" u="none" cap="none" strike="noStrike">
                <a:solidFill>
                  <a:schemeClr val="dk1"/>
                </a:solidFill>
                <a:latin typeface="Arial"/>
                <a:ea typeface="Arial"/>
                <a:cs typeface="Arial"/>
                <a:sym typeface="Arial"/>
              </a:defRPr>
            </a:lvl9pPr>
          </a:lstStyle>
          <a:p/>
        </p:txBody>
      </p:sp>
      <p:sp>
        <p:nvSpPr>
          <p:cNvPr id="8" name="Shape 8"/>
          <p:cNvSpPr txBox="1"/>
          <p:nvPr>
            <p:ph idx="10" type="dt"/>
          </p:nvPr>
        </p:nvSpPr>
        <p:spPr>
          <a:xfrm>
            <a:off x="1828800" y="25425400"/>
            <a:ext cx="8534399" cy="1460500"/>
          </a:xfrm>
          <a:prstGeom prst="rect">
            <a:avLst/>
          </a:prstGeom>
          <a:noFill/>
          <a:ln>
            <a:noFill/>
          </a:ln>
        </p:spPr>
        <p:txBody>
          <a:bodyPr anchorCtr="0" anchor="ctr" bIns="91425" lIns="91425" rIns="91425" tIns="91425"/>
          <a:lstStyle>
            <a:lvl1pPr indent="0" lvl="0" marL="0" marR="0" rtl="0" algn="l">
              <a:spcBef>
                <a:spcPts val="0"/>
              </a:spcBef>
              <a:defRPr b="0" i="0" sz="4800" u="none" cap="none" strike="noStrike">
                <a:solidFill>
                  <a:srgbClr val="898989"/>
                </a:solidFill>
                <a:latin typeface="Arial"/>
                <a:ea typeface="Arial"/>
                <a:cs typeface="Arial"/>
                <a:sym typeface="Arial"/>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 name="Shape 9"/>
          <p:cNvSpPr txBox="1"/>
          <p:nvPr>
            <p:ph idx="11" type="ftr"/>
          </p:nvPr>
        </p:nvSpPr>
        <p:spPr>
          <a:xfrm>
            <a:off x="12496800" y="25425400"/>
            <a:ext cx="11582400" cy="1460500"/>
          </a:xfrm>
          <a:prstGeom prst="rect">
            <a:avLst/>
          </a:prstGeom>
          <a:noFill/>
          <a:ln>
            <a:noFill/>
          </a:ln>
        </p:spPr>
        <p:txBody>
          <a:bodyPr anchorCtr="0" anchor="ctr" bIns="91425" lIns="91425" rIns="91425" tIns="91425"/>
          <a:lstStyle>
            <a:lvl1pPr indent="0" lvl="0" marL="0" marR="0" rtl="0" algn="l">
              <a:spcBef>
                <a:spcPts val="0"/>
              </a:spcBef>
              <a:defRPr b="0" i="0" sz="7200" u="none" cap="none" strike="noStrike">
                <a:solidFill>
                  <a:schemeClr val="dk1"/>
                </a:solidFill>
                <a:latin typeface="Arial"/>
                <a:ea typeface="Arial"/>
                <a:cs typeface="Arial"/>
                <a:sym typeface="Arial"/>
              </a:defRPr>
            </a:lvl1pPr>
            <a:lvl2pPr indent="-12688" lvl="1" marL="1828789" marR="0" rtl="0" algn="l">
              <a:spcBef>
                <a:spcPts val="0"/>
              </a:spcBef>
              <a:defRPr b="0" i="0" sz="7200" u="none" cap="none" strike="noStrike">
                <a:solidFill>
                  <a:schemeClr val="dk1"/>
                </a:solidFill>
                <a:latin typeface="Arial"/>
                <a:ea typeface="Arial"/>
                <a:cs typeface="Arial"/>
                <a:sym typeface="Arial"/>
              </a:defRPr>
            </a:lvl2pPr>
            <a:lvl3pPr indent="-12677" lvl="2" marL="3657577" marR="0" rtl="0" algn="l">
              <a:spcBef>
                <a:spcPts val="0"/>
              </a:spcBef>
              <a:defRPr b="0" i="0" sz="7200" u="none" cap="none" strike="noStrike">
                <a:solidFill>
                  <a:schemeClr val="dk1"/>
                </a:solidFill>
                <a:latin typeface="Arial"/>
                <a:ea typeface="Arial"/>
                <a:cs typeface="Arial"/>
                <a:sym typeface="Arial"/>
              </a:defRPr>
            </a:lvl3pPr>
            <a:lvl4pPr indent="-12665" lvl="3" marL="5486366" marR="0" rtl="0" algn="l">
              <a:spcBef>
                <a:spcPts val="0"/>
              </a:spcBef>
              <a:defRPr b="0" i="0" sz="7200" u="none" cap="none" strike="noStrike">
                <a:solidFill>
                  <a:schemeClr val="dk1"/>
                </a:solidFill>
                <a:latin typeface="Arial"/>
                <a:ea typeface="Arial"/>
                <a:cs typeface="Arial"/>
                <a:sym typeface="Arial"/>
              </a:defRPr>
            </a:lvl4pPr>
            <a:lvl5pPr indent="-12654" lvl="4" marL="7315154" marR="0" rtl="0" algn="l">
              <a:spcBef>
                <a:spcPts val="0"/>
              </a:spcBef>
              <a:defRPr b="0" i="0" sz="7200" u="none" cap="none" strike="noStrike">
                <a:solidFill>
                  <a:schemeClr val="dk1"/>
                </a:solidFill>
                <a:latin typeface="Arial"/>
                <a:ea typeface="Arial"/>
                <a:cs typeface="Arial"/>
                <a:sym typeface="Arial"/>
              </a:defRPr>
            </a:lvl5pPr>
            <a:lvl6pPr indent="-12642" lvl="5" marL="9143943" marR="0" rtl="0" algn="l">
              <a:spcBef>
                <a:spcPts val="0"/>
              </a:spcBef>
              <a:defRPr b="0" i="0" sz="7200" u="none" cap="none" strike="noStrike">
                <a:solidFill>
                  <a:schemeClr val="dk1"/>
                </a:solidFill>
                <a:latin typeface="Arial"/>
                <a:ea typeface="Arial"/>
                <a:cs typeface="Arial"/>
                <a:sym typeface="Arial"/>
              </a:defRPr>
            </a:lvl6pPr>
            <a:lvl7pPr indent="-12631" lvl="6" marL="10972731" marR="0" rtl="0" algn="l">
              <a:spcBef>
                <a:spcPts val="0"/>
              </a:spcBef>
              <a:defRPr b="0" i="0" sz="7200" u="none" cap="none" strike="noStrike">
                <a:solidFill>
                  <a:schemeClr val="dk1"/>
                </a:solidFill>
                <a:latin typeface="Arial"/>
                <a:ea typeface="Arial"/>
                <a:cs typeface="Arial"/>
                <a:sym typeface="Arial"/>
              </a:defRPr>
            </a:lvl7pPr>
            <a:lvl8pPr indent="-12620" lvl="7" marL="12801520" marR="0" rtl="0" algn="l">
              <a:spcBef>
                <a:spcPts val="0"/>
              </a:spcBef>
              <a:defRPr b="0" i="0" sz="7200" u="none" cap="none" strike="noStrike">
                <a:solidFill>
                  <a:schemeClr val="dk1"/>
                </a:solidFill>
                <a:latin typeface="Arial"/>
                <a:ea typeface="Arial"/>
                <a:cs typeface="Arial"/>
                <a:sym typeface="Arial"/>
              </a:defRPr>
            </a:lvl8pPr>
            <a:lvl9pPr indent="-12608" lvl="8" marL="14630309" marR="0" rtl="0" algn="l">
              <a:spcBef>
                <a:spcPts val="0"/>
              </a:spcBef>
              <a:defRPr b="0" i="0" sz="7200" u="none" cap="none" strike="noStrike">
                <a:solidFill>
                  <a:schemeClr val="dk1"/>
                </a:solidFill>
                <a:latin typeface="Arial"/>
                <a:ea typeface="Arial"/>
                <a:cs typeface="Arial"/>
                <a:sym typeface="Arial"/>
              </a:defRPr>
            </a:lvl9pPr>
          </a:lstStyle>
          <a:p/>
        </p:txBody>
      </p:sp>
      <p:sp>
        <p:nvSpPr>
          <p:cNvPr id="10" name="Shape 10"/>
          <p:cNvSpPr txBox="1"/>
          <p:nvPr>
            <p:ph idx="12" type="sldNum"/>
          </p:nvPr>
        </p:nvSpPr>
        <p:spPr>
          <a:xfrm>
            <a:off x="26212800" y="25425400"/>
            <a:ext cx="8534399" cy="1460500"/>
          </a:xfrm>
          <a:prstGeom prst="rect">
            <a:avLst/>
          </a:prstGeom>
          <a:noFill/>
          <a:ln>
            <a:noFill/>
          </a:ln>
        </p:spPr>
        <p:txBody>
          <a:bodyPr anchorCtr="0" anchor="ctr" bIns="91425" lIns="91425" rIns="91425" tIns="91425">
            <a:noAutofit/>
          </a:bodyPr>
          <a:lstStyle/>
          <a:p>
            <a:pPr indent="0" lvl="0" marL="0" marR="0" rtl="0" algn="r">
              <a:spcBef>
                <a:spcPts val="0"/>
              </a:spcBef>
            </a:pPr>
            <a:r>
              <a:t/>
            </a:r>
            <a:endParaRPr b="0" i="0" sz="4800" u="none" cap="none" strike="noStrike">
              <a:solidFill>
                <a:srgbClr val="898989"/>
              </a:solidFill>
              <a:latin typeface="Arial"/>
              <a:ea typeface="Arial"/>
              <a:cs typeface="Arial"/>
              <a:sym typeface="Arial"/>
            </a:endParaRPr>
          </a:p>
          <a:p>
            <a:pPr lvl="1">
              <a:spcBef>
                <a:spcPts val="0"/>
              </a:spcBef>
            </a:pPr>
            <a:r>
              <a:t/>
            </a:r>
            <a:endParaRPr/>
          </a:p>
          <a:p>
            <a:pPr lvl="2">
              <a:spcBef>
                <a:spcPts val="0"/>
              </a:spcBef>
            </a:pPr>
            <a:r>
              <a:t/>
            </a:r>
            <a:endParaRPr/>
          </a:p>
          <a:p>
            <a:pPr lvl="3">
              <a:spcBef>
                <a:spcPts val="0"/>
              </a:spcBef>
            </a:pPr>
            <a:r>
              <a:t/>
            </a:r>
            <a:endParaRPr/>
          </a:p>
          <a:p>
            <a:pPr lvl="4">
              <a:spcBef>
                <a:spcPts val="0"/>
              </a:spcBef>
            </a:pPr>
            <a:r>
              <a:t/>
            </a:r>
            <a:endParaRPr/>
          </a:p>
          <a:p>
            <a:pPr lvl="5">
              <a:spcBef>
                <a:spcPts val="0"/>
              </a:spcBef>
            </a:pPr>
            <a:r>
              <a:t/>
            </a:r>
            <a:endParaRPr/>
          </a:p>
          <a:p>
            <a:pPr lvl="6">
              <a:spcBef>
                <a:spcPts val="0"/>
              </a:spcBef>
            </a:pPr>
            <a:r>
              <a:t/>
            </a:r>
            <a:endParaRPr/>
          </a:p>
          <a:p>
            <a:pPr lvl="7">
              <a:spcBef>
                <a:spcPts val="0"/>
              </a:spcBef>
            </a:pPr>
            <a:r>
              <a:t/>
            </a:r>
            <a:endParaRPr/>
          </a:p>
          <a:p>
            <a:pPr lvl="8">
              <a:spcBef>
                <a:spcPts val="0"/>
              </a:spcBef>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p:nvPr/>
        </p:nvSpPr>
        <p:spPr>
          <a:xfrm>
            <a:off x="13965567" y="16989817"/>
            <a:ext cx="1118100" cy="743399"/>
          </a:xfrm>
          <a:prstGeom prst="roundRect">
            <a:avLst>
              <a:gd fmla="val 16667" name="adj"/>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PAv</a:t>
            </a:r>
            <a:r>
              <a:rPr b="1" lang="en-US">
                <a:latin typeface="Verdana"/>
                <a:ea typeface="Verdana"/>
                <a:cs typeface="Verdana"/>
                <a:sym typeface="Verdana"/>
              </a:rPr>
              <a:t>2</a:t>
            </a:r>
          </a:p>
        </p:txBody>
      </p:sp>
      <p:sp>
        <p:nvSpPr>
          <p:cNvPr id="52" name="Shape 52"/>
          <p:cNvSpPr/>
          <p:nvPr/>
        </p:nvSpPr>
        <p:spPr>
          <a:xfrm>
            <a:off x="-30363" y="-60700"/>
            <a:ext cx="36626400" cy="3944700"/>
          </a:xfrm>
          <a:prstGeom prst="rect">
            <a:avLst/>
          </a:prstGeom>
          <a:solidFill>
            <a:srgbClr val="CCCCCC"/>
          </a:solidFill>
          <a:ln>
            <a:noFill/>
          </a:ln>
        </p:spPr>
        <p:txBody>
          <a:bodyPr anchorCtr="0" anchor="ctr" bIns="91425" lIns="91425" rIns="91425" tIns="91425">
            <a:noAutofit/>
          </a:bodyPr>
          <a:lstStyle/>
          <a:p>
            <a:pPr lvl="0">
              <a:spcBef>
                <a:spcPts val="0"/>
              </a:spcBef>
              <a:buNone/>
            </a:pPr>
            <a:r>
              <a:t/>
            </a:r>
            <a:endParaRPr/>
          </a:p>
        </p:txBody>
      </p:sp>
      <p:pic>
        <p:nvPicPr>
          <p:cNvPr id="53" name="Shape 53"/>
          <p:cNvPicPr preferRelativeResize="0"/>
          <p:nvPr/>
        </p:nvPicPr>
        <p:blipFill>
          <a:blip r:embed="rId3">
            <a:alphaModFix/>
          </a:blip>
          <a:stretch>
            <a:fillRect/>
          </a:stretch>
        </p:blipFill>
        <p:spPr>
          <a:xfrm>
            <a:off x="1335012" y="1159437"/>
            <a:ext cx="6481763" cy="1747837"/>
          </a:xfrm>
          <a:prstGeom prst="rect">
            <a:avLst/>
          </a:prstGeom>
          <a:noFill/>
          <a:ln>
            <a:noFill/>
          </a:ln>
        </p:spPr>
      </p:pic>
      <p:sp>
        <p:nvSpPr>
          <p:cNvPr id="54" name="Shape 54"/>
          <p:cNvSpPr/>
          <p:nvPr/>
        </p:nvSpPr>
        <p:spPr>
          <a:xfrm>
            <a:off x="9906000" y="212725"/>
            <a:ext cx="22814400" cy="3194100"/>
          </a:xfrm>
          <a:prstGeom prst="rect">
            <a:avLst/>
          </a:prstGeom>
          <a:noFill/>
          <a:ln>
            <a:noFill/>
          </a:ln>
        </p:spPr>
        <p:txBody>
          <a:bodyPr anchorCtr="0" anchor="ctr" bIns="26750" lIns="53500" rIns="53500" tIns="26750">
            <a:noAutofit/>
          </a:bodyPr>
          <a:lstStyle/>
          <a:p>
            <a:pPr indent="0" lvl="0" marL="0" marR="0" rtl="0" algn="ctr">
              <a:spcBef>
                <a:spcPts val="0"/>
              </a:spcBef>
              <a:buClr>
                <a:schemeClr val="dk1"/>
              </a:buClr>
              <a:buSzPct val="25000"/>
              <a:buFont typeface="Arial"/>
              <a:buNone/>
            </a:pPr>
            <a:r>
              <a:rPr b="1" lang="en-US" sz="6300">
                <a:solidFill>
                  <a:srgbClr val="CC0000"/>
                </a:solidFill>
                <a:latin typeface="Verdana"/>
                <a:ea typeface="Verdana"/>
                <a:cs typeface="Verdana"/>
                <a:sym typeface="Verdana"/>
              </a:rPr>
              <a:t>Managing the Evolution of Software Product Lines</a:t>
            </a:r>
          </a:p>
          <a:p>
            <a:pPr indent="0" lvl="0" marL="0" marR="0" rtl="0" algn="ctr">
              <a:spcBef>
                <a:spcPts val="0"/>
              </a:spcBef>
              <a:buClr>
                <a:schemeClr val="dk1"/>
              </a:buClr>
              <a:buSzPct val="25000"/>
              <a:buFont typeface="Arial"/>
              <a:buNone/>
            </a:pPr>
            <a:r>
              <a:rPr lang="en-US" sz="4700">
                <a:solidFill>
                  <a:srgbClr val="CC0000"/>
                </a:solidFill>
                <a:latin typeface="Verdana"/>
                <a:ea typeface="Verdana"/>
                <a:cs typeface="Verdana"/>
                <a:sym typeface="Verdana"/>
              </a:rPr>
              <a:t>Cheng Thao &amp; Michael Haufe {chengt,mlhaufe}@uwm.edu</a:t>
            </a:r>
          </a:p>
          <a:p>
            <a:pPr indent="0" lvl="0" marL="0" marR="0" rtl="0" algn="ctr">
              <a:lnSpc>
                <a:spcPct val="115000"/>
              </a:lnSpc>
              <a:spcBef>
                <a:spcPts val="0"/>
              </a:spcBef>
              <a:spcAft>
                <a:spcPts val="0"/>
              </a:spcAft>
              <a:buNone/>
            </a:pPr>
            <a:r>
              <a:rPr b="1" lang="en-US" sz="3200">
                <a:latin typeface="Verdana"/>
                <a:ea typeface="Verdana"/>
                <a:cs typeface="Verdana"/>
                <a:sym typeface="Verdana"/>
              </a:rPr>
              <a:t>Department of Electrical Engineering &amp; Computer Science</a:t>
            </a:r>
          </a:p>
        </p:txBody>
      </p:sp>
      <p:sp>
        <p:nvSpPr>
          <p:cNvPr id="55" name="Shape 55"/>
          <p:cNvSpPr/>
          <p:nvPr/>
        </p:nvSpPr>
        <p:spPr>
          <a:xfrm>
            <a:off x="24809992" y="24155229"/>
            <a:ext cx="9856500" cy="2980199"/>
          </a:xfrm>
          <a:prstGeom prst="rect">
            <a:avLst/>
          </a:prstGeom>
          <a:noFill/>
          <a:ln>
            <a:noFill/>
          </a:ln>
        </p:spPr>
        <p:txBody>
          <a:bodyPr anchorCtr="0" anchor="t" bIns="40000" lIns="80000" rIns="80000" tIns="40000">
            <a:noAutofit/>
          </a:bodyPr>
          <a:lstStyle/>
          <a:p>
            <a:pPr indent="457200" lvl="0" marL="0" marR="0" rtl="0" algn="l">
              <a:lnSpc>
                <a:spcPct val="95000"/>
              </a:lnSpc>
              <a:spcBef>
                <a:spcPts val="0"/>
              </a:spcBef>
              <a:buClr>
                <a:schemeClr val="dk1"/>
              </a:buClr>
              <a:buSzPct val="25000"/>
              <a:buFont typeface="Times New Roman"/>
              <a:buNone/>
            </a:pPr>
            <a:r>
              <a:rPr b="1" baseline="30000" lang="en-US" sz="2100">
                <a:latin typeface="Verdana"/>
                <a:ea typeface="Verdana"/>
                <a:cs typeface="Verdana"/>
                <a:sym typeface="Verdana"/>
              </a:rPr>
              <a:t>[</a:t>
            </a:r>
            <a:r>
              <a:rPr b="1" baseline="30000" i="0" lang="en-US" sz="2100" u="none" cap="none" strike="noStrike">
                <a:latin typeface="Verdana"/>
                <a:ea typeface="Verdana"/>
                <a:cs typeface="Verdana"/>
                <a:sym typeface="Verdana"/>
              </a:rPr>
              <a:t>1] P. Clements and L. M. Northrop. </a:t>
            </a:r>
            <a:r>
              <a:rPr b="1" baseline="30000" i="1" lang="en-US" sz="2100" u="none" cap="none" strike="noStrike">
                <a:latin typeface="Verdana"/>
                <a:ea typeface="Verdana"/>
                <a:cs typeface="Verdana"/>
                <a:sym typeface="Verdana"/>
              </a:rPr>
              <a:t>Software Product</a:t>
            </a:r>
            <a:r>
              <a:rPr b="1" baseline="30000" i="1" lang="en-US" sz="2100">
                <a:latin typeface="Verdana"/>
                <a:ea typeface="Verdana"/>
                <a:cs typeface="Verdana"/>
                <a:sym typeface="Verdana"/>
              </a:rPr>
              <a:t> </a:t>
            </a:r>
            <a:r>
              <a:rPr b="1" baseline="30000" i="1" lang="en-US" sz="2100" u="none" cap="none" strike="noStrike">
                <a:latin typeface="Verdana"/>
                <a:ea typeface="Verdana"/>
                <a:cs typeface="Verdana"/>
                <a:sym typeface="Verdana"/>
              </a:rPr>
              <a:t>Lines: Practices and Patterns</a:t>
            </a:r>
            <a:r>
              <a:rPr b="1" baseline="30000" i="0" lang="en-US" sz="2100" u="none" cap="none" strike="noStrike">
                <a:latin typeface="Verdana"/>
                <a:ea typeface="Verdana"/>
                <a:cs typeface="Verdana"/>
                <a:sym typeface="Verdana"/>
              </a:rPr>
              <a:t>. </a:t>
            </a:r>
          </a:p>
          <a:p>
            <a:pPr indent="457200" lvl="0" marL="0" marR="0" rtl="0" algn="l">
              <a:lnSpc>
                <a:spcPct val="95000"/>
              </a:lnSpc>
              <a:spcBef>
                <a:spcPts val="0"/>
              </a:spcBef>
              <a:buClr>
                <a:schemeClr val="dk1"/>
              </a:buClr>
              <a:buSzPct val="25000"/>
              <a:buFont typeface="Times New Roman"/>
              <a:buNone/>
            </a:pPr>
            <a:r>
              <a:rPr b="1" baseline="30000" lang="en-US" sz="2100">
                <a:latin typeface="Verdana"/>
                <a:ea typeface="Verdana"/>
                <a:cs typeface="Verdana"/>
                <a:sym typeface="Verdana"/>
              </a:rPr>
              <a:t>       </a:t>
            </a:r>
            <a:r>
              <a:rPr b="1" baseline="30000" i="0" lang="en-US" sz="2100" u="none" cap="none" strike="noStrike">
                <a:latin typeface="Verdana"/>
                <a:ea typeface="Verdana"/>
                <a:cs typeface="Verdana"/>
                <a:sym typeface="Verdana"/>
              </a:rPr>
              <a:t>Addison-Wesley, 2002.</a:t>
            </a:r>
          </a:p>
          <a:p>
            <a:pPr indent="457200" lvl="0" marL="0" marR="0" rtl="0" algn="l">
              <a:lnSpc>
                <a:spcPct val="95000"/>
              </a:lnSpc>
              <a:spcBef>
                <a:spcPts val="0"/>
              </a:spcBef>
              <a:spcAft>
                <a:spcPts val="0"/>
              </a:spcAft>
              <a:buClr>
                <a:schemeClr val="dk1"/>
              </a:buClr>
              <a:buSzPct val="25000"/>
              <a:buFont typeface="Times New Roman"/>
              <a:buNone/>
            </a:pPr>
            <a:r>
              <a:rPr b="1" baseline="30000" lang="en-US" sz="2100">
                <a:latin typeface="Verdana"/>
                <a:ea typeface="Verdana"/>
                <a:cs typeface="Verdana"/>
                <a:sym typeface="Verdana"/>
              </a:rPr>
              <a:t>[</a:t>
            </a:r>
            <a:r>
              <a:rPr b="1" baseline="30000" i="0" lang="en-US" sz="2100" u="none" cap="none" strike="noStrike">
                <a:latin typeface="Verdana"/>
                <a:ea typeface="Verdana"/>
                <a:cs typeface="Verdana"/>
                <a:sym typeface="Verdana"/>
              </a:rPr>
              <a:t>2] D. Weiss and R. C T. Lai, </a:t>
            </a:r>
            <a:r>
              <a:rPr b="1" baseline="30000" i="1" lang="en-US" sz="2100" u="none" cap="none" strike="noStrike">
                <a:latin typeface="Verdana"/>
                <a:ea typeface="Verdana"/>
                <a:cs typeface="Verdana"/>
                <a:sym typeface="Verdana"/>
              </a:rPr>
              <a:t>Software Produc</a:t>
            </a:r>
            <a:r>
              <a:rPr b="1" baseline="30000" i="1" lang="en-US" sz="2100">
                <a:latin typeface="Verdana"/>
                <a:ea typeface="Verdana"/>
                <a:cs typeface="Verdana"/>
                <a:sym typeface="Verdana"/>
              </a:rPr>
              <a:t>t Line Engineering</a:t>
            </a:r>
            <a:r>
              <a:rPr b="1" baseline="30000" lang="en-US" sz="2100">
                <a:latin typeface="Verdana"/>
                <a:ea typeface="Verdana"/>
                <a:cs typeface="Verdana"/>
                <a:sym typeface="Verdana"/>
              </a:rPr>
              <a:t>.</a:t>
            </a:r>
          </a:p>
          <a:p>
            <a:pPr indent="457200" lvl="0" marL="0" marR="0" rtl="0" algn="l">
              <a:lnSpc>
                <a:spcPct val="95000"/>
              </a:lnSpc>
              <a:spcBef>
                <a:spcPts val="0"/>
              </a:spcBef>
              <a:spcAft>
                <a:spcPts val="0"/>
              </a:spcAft>
              <a:buClr>
                <a:schemeClr val="dk1"/>
              </a:buClr>
              <a:buSzPct val="25000"/>
              <a:buFont typeface="Times New Roman"/>
              <a:buNone/>
            </a:pPr>
            <a:r>
              <a:rPr b="1" baseline="30000" lang="en-US" sz="2100">
                <a:latin typeface="Verdana"/>
                <a:ea typeface="Verdana"/>
                <a:cs typeface="Verdana"/>
                <a:sym typeface="Verdana"/>
              </a:rPr>
              <a:t>       Addison-Wesley, 1999</a:t>
            </a:r>
          </a:p>
          <a:p>
            <a:pPr indent="457200" lvl="0" marL="0" marR="0" rtl="0" algn="l">
              <a:lnSpc>
                <a:spcPct val="95000"/>
              </a:lnSpc>
              <a:spcBef>
                <a:spcPts val="0"/>
              </a:spcBef>
              <a:spcAft>
                <a:spcPts val="0"/>
              </a:spcAft>
              <a:buClr>
                <a:schemeClr val="dk1"/>
              </a:buClr>
              <a:buSzPct val="25000"/>
              <a:buFont typeface="Times New Roman"/>
              <a:buNone/>
            </a:pPr>
            <a:r>
              <a:rPr b="1" baseline="30000" lang="en-US" sz="2100">
                <a:latin typeface="Verdana"/>
                <a:ea typeface="Verdana"/>
                <a:cs typeface="Verdana"/>
                <a:sym typeface="Verdana"/>
              </a:rPr>
              <a:t>[3] Roberto E. Lopez-Herrejon and Don S. Batory. 2001. A Standard Problem for Evaluating</a:t>
            </a:r>
          </a:p>
          <a:p>
            <a:pPr indent="457200" lvl="0" marL="0" marR="0" rtl="0" algn="l">
              <a:lnSpc>
                <a:spcPct val="95000"/>
              </a:lnSpc>
              <a:spcBef>
                <a:spcPts val="0"/>
              </a:spcBef>
              <a:spcAft>
                <a:spcPts val="0"/>
              </a:spcAft>
              <a:buClr>
                <a:schemeClr val="dk1"/>
              </a:buClr>
              <a:buSzPct val="25000"/>
              <a:buFont typeface="Times New Roman"/>
              <a:buNone/>
            </a:pPr>
            <a:r>
              <a:rPr b="1" baseline="30000" lang="en-US" sz="2100">
                <a:latin typeface="Verdana"/>
                <a:ea typeface="Verdana"/>
                <a:cs typeface="Verdana"/>
                <a:sym typeface="Verdana"/>
              </a:rPr>
              <a:t>      Product-Line Methodologies. In Proceedings of the Third International Conference on </a:t>
            </a:r>
          </a:p>
          <a:p>
            <a:pPr indent="457200" lvl="0" marL="0" marR="0" rtl="0" algn="l">
              <a:lnSpc>
                <a:spcPct val="95000"/>
              </a:lnSpc>
              <a:spcBef>
                <a:spcPts val="0"/>
              </a:spcBef>
              <a:spcAft>
                <a:spcPts val="0"/>
              </a:spcAft>
              <a:buClr>
                <a:schemeClr val="dk1"/>
              </a:buClr>
              <a:buSzPct val="25000"/>
              <a:buFont typeface="Times New Roman"/>
              <a:buNone/>
            </a:pPr>
            <a:r>
              <a:rPr b="1" baseline="30000" lang="en-US" sz="2100">
                <a:latin typeface="Verdana"/>
                <a:ea typeface="Verdana"/>
                <a:cs typeface="Verdana"/>
                <a:sym typeface="Verdana"/>
              </a:rPr>
              <a:t>      Generative and Component-Based Software Engineering (GCSE '01), Jan Bosch (Ed.).</a:t>
            </a:r>
          </a:p>
          <a:p>
            <a:pPr indent="457200" lvl="0" marL="0" marR="0" rtl="0" algn="l">
              <a:lnSpc>
                <a:spcPct val="95000"/>
              </a:lnSpc>
              <a:spcBef>
                <a:spcPts val="0"/>
              </a:spcBef>
              <a:spcAft>
                <a:spcPts val="0"/>
              </a:spcAft>
              <a:buClr>
                <a:schemeClr val="dk1"/>
              </a:buClr>
              <a:buSzPct val="25000"/>
              <a:buFont typeface="Times New Roman"/>
              <a:buNone/>
            </a:pPr>
            <a:r>
              <a:rPr b="1" baseline="30000" lang="en-US" sz="2100">
                <a:latin typeface="Verdana"/>
                <a:ea typeface="Verdana"/>
                <a:cs typeface="Verdana"/>
                <a:sym typeface="Verdana"/>
              </a:rPr>
              <a:t>      Springer-Verlag, London, UK, 10-24.</a:t>
            </a:r>
          </a:p>
          <a:p>
            <a:pPr indent="457200" lvl="0" marL="0" marR="0" rtl="0" algn="l">
              <a:lnSpc>
                <a:spcPct val="95000"/>
              </a:lnSpc>
              <a:spcBef>
                <a:spcPts val="0"/>
              </a:spcBef>
              <a:spcAft>
                <a:spcPts val="0"/>
              </a:spcAft>
              <a:buClr>
                <a:schemeClr val="dk1"/>
              </a:buClr>
              <a:buSzPct val="25000"/>
              <a:buFont typeface="Times New Roman"/>
              <a:buNone/>
            </a:pPr>
            <a:r>
              <a:rPr b="1" baseline="30000" lang="en-US" sz="2100">
                <a:latin typeface="Verdana"/>
                <a:ea typeface="Verdana"/>
                <a:cs typeface="Verdana"/>
                <a:sym typeface="Verdana"/>
              </a:rPr>
              <a:t> </a:t>
            </a:r>
          </a:p>
          <a:p>
            <a:pPr indent="0" lvl="0" marL="0" marR="0" rtl="0" algn="l">
              <a:lnSpc>
                <a:spcPct val="115000"/>
              </a:lnSpc>
              <a:spcBef>
                <a:spcPts val="0"/>
              </a:spcBef>
              <a:spcAft>
                <a:spcPts val="0"/>
              </a:spcAft>
              <a:buNone/>
            </a:pPr>
            <a:r>
              <a:t/>
            </a:r>
            <a:endParaRPr b="0" i="0" sz="7200" u="none" cap="none" strike="noStrike">
              <a:latin typeface="Verdana"/>
              <a:ea typeface="Verdana"/>
              <a:cs typeface="Verdana"/>
              <a:sym typeface="Verdana"/>
            </a:endParaRPr>
          </a:p>
        </p:txBody>
      </p:sp>
      <p:pic>
        <p:nvPicPr>
          <p:cNvPr id="56" name="Shape 56"/>
          <p:cNvPicPr preferRelativeResize="0"/>
          <p:nvPr/>
        </p:nvPicPr>
        <p:blipFill>
          <a:blip r:embed="rId4">
            <a:alphaModFix/>
          </a:blip>
          <a:stretch>
            <a:fillRect/>
          </a:stretch>
        </p:blipFill>
        <p:spPr>
          <a:xfrm>
            <a:off x="25045987" y="8895793"/>
            <a:ext cx="6272967" cy="2909874"/>
          </a:xfrm>
          <a:prstGeom prst="rect">
            <a:avLst/>
          </a:prstGeom>
          <a:noFill/>
          <a:ln>
            <a:noFill/>
          </a:ln>
        </p:spPr>
      </p:pic>
      <p:sp>
        <p:nvSpPr>
          <p:cNvPr id="57" name="Shape 57"/>
          <p:cNvSpPr txBox="1"/>
          <p:nvPr/>
        </p:nvSpPr>
        <p:spPr>
          <a:xfrm>
            <a:off x="1121824" y="8901900"/>
            <a:ext cx="10287300" cy="971100"/>
          </a:xfrm>
          <a:prstGeom prst="rect">
            <a:avLst/>
          </a:prstGeom>
          <a:noFill/>
          <a:ln>
            <a:noFill/>
          </a:ln>
        </p:spPr>
        <p:txBody>
          <a:bodyPr anchorCtr="0" anchor="t" bIns="91425" lIns="91425" rIns="91425" tIns="91425">
            <a:noAutofit/>
          </a:bodyPr>
          <a:lstStyle/>
          <a:p>
            <a:pPr lvl="0" algn="ctr">
              <a:spcBef>
                <a:spcPts val="0"/>
              </a:spcBef>
              <a:buNone/>
            </a:pPr>
            <a:r>
              <a:rPr b="1" lang="en-US" sz="3000">
                <a:latin typeface="Verdana"/>
                <a:ea typeface="Verdana"/>
                <a:cs typeface="Verdana"/>
                <a:sym typeface="Verdana"/>
              </a:rPr>
              <a:t>Software Product Line (SPL)</a:t>
            </a:r>
          </a:p>
        </p:txBody>
      </p:sp>
      <p:sp>
        <p:nvSpPr>
          <p:cNvPr id="58" name="Shape 58"/>
          <p:cNvSpPr txBox="1"/>
          <p:nvPr/>
        </p:nvSpPr>
        <p:spPr>
          <a:xfrm>
            <a:off x="1712312" y="14034000"/>
            <a:ext cx="3125700" cy="9711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b="1" lang="en-US" sz="3000">
                <a:latin typeface="Verdana"/>
                <a:ea typeface="Verdana"/>
                <a:cs typeface="Verdana"/>
                <a:sym typeface="Verdana"/>
              </a:rPr>
              <a:t>Evolution</a:t>
            </a:r>
          </a:p>
        </p:txBody>
      </p:sp>
      <p:sp>
        <p:nvSpPr>
          <p:cNvPr id="59" name="Shape 59"/>
          <p:cNvSpPr/>
          <p:nvPr/>
        </p:nvSpPr>
        <p:spPr>
          <a:xfrm>
            <a:off x="3047797" y="16205610"/>
            <a:ext cx="645899" cy="4961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 name="Shape 60"/>
          <p:cNvSpPr/>
          <p:nvPr/>
        </p:nvSpPr>
        <p:spPr>
          <a:xfrm>
            <a:off x="4252732" y="15505959"/>
            <a:ext cx="645899" cy="4961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A</a:t>
            </a:r>
          </a:p>
        </p:txBody>
      </p:sp>
      <p:sp>
        <p:nvSpPr>
          <p:cNvPr id="61" name="Shape 61"/>
          <p:cNvSpPr/>
          <p:nvPr/>
        </p:nvSpPr>
        <p:spPr>
          <a:xfrm>
            <a:off x="4252732" y="16205610"/>
            <a:ext cx="645899" cy="4961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sp>
        <p:nvSpPr>
          <p:cNvPr id="62" name="Shape 62"/>
          <p:cNvSpPr/>
          <p:nvPr/>
        </p:nvSpPr>
        <p:spPr>
          <a:xfrm>
            <a:off x="4252732" y="16893067"/>
            <a:ext cx="645899" cy="4961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C</a:t>
            </a:r>
          </a:p>
        </p:txBody>
      </p:sp>
      <p:cxnSp>
        <p:nvCxnSpPr>
          <p:cNvPr id="63" name="Shape 63"/>
          <p:cNvCxnSpPr>
            <a:stCxn id="60" idx="1"/>
          </p:cNvCxnSpPr>
          <p:nvPr/>
        </p:nvCxnSpPr>
        <p:spPr>
          <a:xfrm rot="10800000">
            <a:off x="3904432" y="15754059"/>
            <a:ext cx="348300" cy="0"/>
          </a:xfrm>
          <a:prstGeom prst="straightConnector1">
            <a:avLst/>
          </a:prstGeom>
          <a:noFill/>
          <a:ln cap="flat" cmpd="sng" w="19050">
            <a:solidFill>
              <a:srgbClr val="000000"/>
            </a:solidFill>
            <a:prstDash val="solid"/>
            <a:round/>
            <a:headEnd len="lg" w="lg" type="none"/>
            <a:tailEnd len="lg" w="lg" type="none"/>
          </a:ln>
        </p:spPr>
      </p:cxnSp>
      <p:cxnSp>
        <p:nvCxnSpPr>
          <p:cNvPr id="64" name="Shape 64"/>
          <p:cNvCxnSpPr>
            <a:endCxn id="59" idx="3"/>
          </p:cNvCxnSpPr>
          <p:nvPr/>
        </p:nvCxnSpPr>
        <p:spPr>
          <a:xfrm flipH="1">
            <a:off x="3693697" y="16441410"/>
            <a:ext cx="559200" cy="12300"/>
          </a:xfrm>
          <a:prstGeom prst="straightConnector1">
            <a:avLst/>
          </a:prstGeom>
          <a:noFill/>
          <a:ln cap="flat" cmpd="sng" w="19050">
            <a:solidFill>
              <a:srgbClr val="000000"/>
            </a:solidFill>
            <a:prstDash val="solid"/>
            <a:round/>
            <a:headEnd len="lg" w="lg" type="none"/>
            <a:tailEnd len="lg" w="lg" type="none"/>
          </a:ln>
        </p:spPr>
      </p:cxnSp>
      <p:cxnSp>
        <p:nvCxnSpPr>
          <p:cNvPr id="65" name="Shape 65"/>
          <p:cNvCxnSpPr/>
          <p:nvPr/>
        </p:nvCxnSpPr>
        <p:spPr>
          <a:xfrm rot="10800000">
            <a:off x="3904432" y="17128978"/>
            <a:ext cx="348299" cy="0"/>
          </a:xfrm>
          <a:prstGeom prst="straightConnector1">
            <a:avLst/>
          </a:prstGeom>
          <a:noFill/>
          <a:ln cap="flat" cmpd="sng" w="19050">
            <a:solidFill>
              <a:srgbClr val="000000"/>
            </a:solidFill>
            <a:prstDash val="solid"/>
            <a:round/>
            <a:headEnd len="lg" w="lg" type="none"/>
            <a:tailEnd len="lg" w="lg" type="none"/>
          </a:ln>
        </p:spPr>
      </p:cxnSp>
      <p:cxnSp>
        <p:nvCxnSpPr>
          <p:cNvPr id="66" name="Shape 66"/>
          <p:cNvCxnSpPr/>
          <p:nvPr/>
        </p:nvCxnSpPr>
        <p:spPr>
          <a:xfrm flipH="1">
            <a:off x="3904320" y="15734031"/>
            <a:ext cx="17399" cy="1376999"/>
          </a:xfrm>
          <a:prstGeom prst="straightConnector1">
            <a:avLst/>
          </a:prstGeom>
          <a:noFill/>
          <a:ln cap="flat" cmpd="sng" w="19050">
            <a:solidFill>
              <a:srgbClr val="000000"/>
            </a:solidFill>
            <a:prstDash val="solid"/>
            <a:round/>
            <a:headEnd len="lg" w="lg" type="none"/>
            <a:tailEnd len="lg" w="lg" type="none"/>
          </a:ln>
        </p:spPr>
      </p:cxnSp>
      <p:sp>
        <p:nvSpPr>
          <p:cNvPr id="67" name="Shape 67"/>
          <p:cNvSpPr/>
          <p:nvPr/>
        </p:nvSpPr>
        <p:spPr>
          <a:xfrm>
            <a:off x="6661043" y="15466356"/>
            <a:ext cx="645899" cy="4961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8" name="Shape 68"/>
          <p:cNvSpPr/>
          <p:nvPr/>
        </p:nvSpPr>
        <p:spPr>
          <a:xfrm>
            <a:off x="7865979" y="15067473"/>
            <a:ext cx="645899" cy="4961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A</a:t>
            </a:r>
          </a:p>
        </p:txBody>
      </p:sp>
      <p:sp>
        <p:nvSpPr>
          <p:cNvPr id="69" name="Shape 69"/>
          <p:cNvSpPr/>
          <p:nvPr/>
        </p:nvSpPr>
        <p:spPr>
          <a:xfrm>
            <a:off x="7865979" y="15896010"/>
            <a:ext cx="645899" cy="4961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cxnSp>
        <p:nvCxnSpPr>
          <p:cNvPr id="70" name="Shape 70"/>
          <p:cNvCxnSpPr/>
          <p:nvPr/>
        </p:nvCxnSpPr>
        <p:spPr>
          <a:xfrm rot="10800000">
            <a:off x="7517679" y="15315548"/>
            <a:ext cx="348299" cy="0"/>
          </a:xfrm>
          <a:prstGeom prst="straightConnector1">
            <a:avLst/>
          </a:prstGeom>
          <a:noFill/>
          <a:ln cap="flat" cmpd="sng" w="19050">
            <a:solidFill>
              <a:srgbClr val="000000"/>
            </a:solidFill>
            <a:prstDash val="solid"/>
            <a:round/>
            <a:headEnd len="lg" w="lg" type="none"/>
            <a:tailEnd len="lg" w="lg" type="none"/>
          </a:ln>
        </p:spPr>
      </p:cxnSp>
      <p:cxnSp>
        <p:nvCxnSpPr>
          <p:cNvPr id="71" name="Shape 71"/>
          <p:cNvCxnSpPr>
            <a:endCxn id="67" idx="3"/>
          </p:cNvCxnSpPr>
          <p:nvPr/>
        </p:nvCxnSpPr>
        <p:spPr>
          <a:xfrm rot="10800000">
            <a:off x="7306943" y="15714456"/>
            <a:ext cx="227400" cy="0"/>
          </a:xfrm>
          <a:prstGeom prst="straightConnector1">
            <a:avLst/>
          </a:prstGeom>
          <a:noFill/>
          <a:ln cap="flat" cmpd="sng" w="19050">
            <a:solidFill>
              <a:srgbClr val="000000"/>
            </a:solidFill>
            <a:prstDash val="solid"/>
            <a:round/>
            <a:headEnd len="lg" w="lg" type="none"/>
            <a:tailEnd len="lg" w="lg" type="none"/>
          </a:ln>
        </p:spPr>
      </p:cxnSp>
      <p:cxnSp>
        <p:nvCxnSpPr>
          <p:cNvPr id="72" name="Shape 72"/>
          <p:cNvCxnSpPr/>
          <p:nvPr/>
        </p:nvCxnSpPr>
        <p:spPr>
          <a:xfrm rot="10800000">
            <a:off x="7517679" y="16131920"/>
            <a:ext cx="348299" cy="0"/>
          </a:xfrm>
          <a:prstGeom prst="straightConnector1">
            <a:avLst/>
          </a:prstGeom>
          <a:noFill/>
          <a:ln cap="flat" cmpd="sng" w="19050">
            <a:solidFill>
              <a:srgbClr val="000000"/>
            </a:solidFill>
            <a:prstDash val="solid"/>
            <a:round/>
            <a:headEnd len="lg" w="lg" type="none"/>
            <a:tailEnd len="lg" w="lg" type="none"/>
          </a:ln>
        </p:spPr>
      </p:cxnSp>
      <p:cxnSp>
        <p:nvCxnSpPr>
          <p:cNvPr id="73" name="Shape 73"/>
          <p:cNvCxnSpPr/>
          <p:nvPr/>
        </p:nvCxnSpPr>
        <p:spPr>
          <a:xfrm>
            <a:off x="7517532" y="15314251"/>
            <a:ext cx="0" cy="821099"/>
          </a:xfrm>
          <a:prstGeom prst="straightConnector1">
            <a:avLst/>
          </a:prstGeom>
          <a:noFill/>
          <a:ln cap="flat" cmpd="sng" w="19050">
            <a:solidFill>
              <a:srgbClr val="000000"/>
            </a:solidFill>
            <a:prstDash val="solid"/>
            <a:round/>
            <a:headEnd len="lg" w="lg" type="none"/>
            <a:tailEnd len="lg" w="lg" type="none"/>
          </a:ln>
        </p:spPr>
      </p:cxnSp>
      <p:sp>
        <p:nvSpPr>
          <p:cNvPr id="74" name="Shape 74"/>
          <p:cNvSpPr/>
          <p:nvPr/>
        </p:nvSpPr>
        <p:spPr>
          <a:xfrm>
            <a:off x="6592021" y="17515442"/>
            <a:ext cx="645899" cy="4961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7796957" y="17116559"/>
            <a:ext cx="645899" cy="4961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6666"/>
              <a:buFont typeface="Arial"/>
              <a:buNone/>
            </a:pPr>
            <a:r>
              <a:rPr b="1" lang="en-US" sz="3000"/>
              <a:t>B*</a:t>
            </a:r>
          </a:p>
        </p:txBody>
      </p:sp>
      <p:sp>
        <p:nvSpPr>
          <p:cNvPr id="76" name="Shape 76"/>
          <p:cNvSpPr/>
          <p:nvPr/>
        </p:nvSpPr>
        <p:spPr>
          <a:xfrm>
            <a:off x="7796957" y="17945096"/>
            <a:ext cx="645899" cy="4961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C</a:t>
            </a:r>
          </a:p>
        </p:txBody>
      </p:sp>
      <p:cxnSp>
        <p:nvCxnSpPr>
          <p:cNvPr id="77" name="Shape 77"/>
          <p:cNvCxnSpPr/>
          <p:nvPr/>
        </p:nvCxnSpPr>
        <p:spPr>
          <a:xfrm rot="10800000">
            <a:off x="7448657" y="17364632"/>
            <a:ext cx="348299" cy="0"/>
          </a:xfrm>
          <a:prstGeom prst="straightConnector1">
            <a:avLst/>
          </a:prstGeom>
          <a:noFill/>
          <a:ln cap="flat" cmpd="sng" w="19050">
            <a:solidFill>
              <a:srgbClr val="000000"/>
            </a:solidFill>
            <a:prstDash val="solid"/>
            <a:round/>
            <a:headEnd len="lg" w="lg" type="none"/>
            <a:tailEnd len="lg" w="lg" type="none"/>
          </a:ln>
        </p:spPr>
      </p:cxnSp>
      <p:cxnSp>
        <p:nvCxnSpPr>
          <p:cNvPr id="78" name="Shape 78"/>
          <p:cNvCxnSpPr>
            <a:endCxn id="74" idx="3"/>
          </p:cNvCxnSpPr>
          <p:nvPr/>
        </p:nvCxnSpPr>
        <p:spPr>
          <a:xfrm rot="10800000">
            <a:off x="7237921" y="17763542"/>
            <a:ext cx="227400" cy="0"/>
          </a:xfrm>
          <a:prstGeom prst="straightConnector1">
            <a:avLst/>
          </a:prstGeom>
          <a:noFill/>
          <a:ln cap="flat" cmpd="sng" w="19050">
            <a:solidFill>
              <a:srgbClr val="000000"/>
            </a:solidFill>
            <a:prstDash val="solid"/>
            <a:round/>
            <a:headEnd len="lg" w="lg" type="none"/>
            <a:tailEnd len="lg" w="lg" type="none"/>
          </a:ln>
        </p:spPr>
      </p:cxnSp>
      <p:cxnSp>
        <p:nvCxnSpPr>
          <p:cNvPr id="79" name="Shape 79"/>
          <p:cNvCxnSpPr/>
          <p:nvPr/>
        </p:nvCxnSpPr>
        <p:spPr>
          <a:xfrm rot="10800000">
            <a:off x="7448657" y="18181004"/>
            <a:ext cx="348299" cy="0"/>
          </a:xfrm>
          <a:prstGeom prst="straightConnector1">
            <a:avLst/>
          </a:prstGeom>
          <a:noFill/>
          <a:ln cap="flat" cmpd="sng" w="19050">
            <a:solidFill>
              <a:srgbClr val="000000"/>
            </a:solidFill>
            <a:prstDash val="solid"/>
            <a:round/>
            <a:headEnd len="lg" w="lg" type="none"/>
            <a:tailEnd len="lg" w="lg" type="none"/>
          </a:ln>
        </p:spPr>
      </p:cxnSp>
      <p:cxnSp>
        <p:nvCxnSpPr>
          <p:cNvPr id="80" name="Shape 80"/>
          <p:cNvCxnSpPr/>
          <p:nvPr/>
        </p:nvCxnSpPr>
        <p:spPr>
          <a:xfrm>
            <a:off x="7448509" y="17363335"/>
            <a:ext cx="0" cy="821099"/>
          </a:xfrm>
          <a:prstGeom prst="straightConnector1">
            <a:avLst/>
          </a:prstGeom>
          <a:noFill/>
          <a:ln cap="flat" cmpd="sng" w="19050">
            <a:solidFill>
              <a:srgbClr val="000000"/>
            </a:solidFill>
            <a:prstDash val="solid"/>
            <a:round/>
            <a:headEnd len="lg" w="lg" type="none"/>
            <a:tailEnd len="lg" w="lg" type="none"/>
          </a:ln>
        </p:spPr>
      </p:cxnSp>
      <p:sp>
        <p:nvSpPr>
          <p:cNvPr id="81" name="Shape 81"/>
          <p:cNvSpPr/>
          <p:nvPr/>
        </p:nvSpPr>
        <p:spPr>
          <a:xfrm>
            <a:off x="3394442" y="23518017"/>
            <a:ext cx="2130600" cy="15930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2" name="Shape 82"/>
          <p:cNvSpPr txBox="1"/>
          <p:nvPr/>
        </p:nvSpPr>
        <p:spPr>
          <a:xfrm>
            <a:off x="3333525" y="23073800"/>
            <a:ext cx="2234699" cy="351899"/>
          </a:xfrm>
          <a:prstGeom prst="rect">
            <a:avLst/>
          </a:prstGeom>
          <a:noFill/>
          <a:ln>
            <a:noFill/>
          </a:ln>
        </p:spPr>
        <p:txBody>
          <a:bodyPr anchorCtr="0" anchor="t" bIns="91425" lIns="91425" rIns="91425" tIns="91425">
            <a:noAutofit/>
          </a:bodyPr>
          <a:lstStyle/>
          <a:p>
            <a:pPr lvl="0" algn="ctr">
              <a:spcBef>
                <a:spcPts val="0"/>
              </a:spcBef>
              <a:buNone/>
            </a:pPr>
            <a:r>
              <a:rPr lang="en-US" sz="2400"/>
              <a:t>Core Assets</a:t>
            </a:r>
          </a:p>
        </p:txBody>
      </p:sp>
      <p:sp>
        <p:nvSpPr>
          <p:cNvPr id="83" name="Shape 83"/>
          <p:cNvSpPr/>
          <p:nvPr/>
        </p:nvSpPr>
        <p:spPr>
          <a:xfrm>
            <a:off x="4055203" y="23615154"/>
            <a:ext cx="641099" cy="486300"/>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A</a:t>
            </a:r>
          </a:p>
        </p:txBody>
      </p:sp>
      <p:sp>
        <p:nvSpPr>
          <p:cNvPr id="84" name="Shape 84"/>
          <p:cNvSpPr/>
          <p:nvPr/>
        </p:nvSpPr>
        <p:spPr>
          <a:xfrm>
            <a:off x="3526430" y="24437529"/>
            <a:ext cx="641099" cy="486300"/>
          </a:xfrm>
          <a:prstGeom prst="rect">
            <a:avLst/>
          </a:prstGeom>
          <a:solidFill>
            <a:srgbClr val="3D85C6"/>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sp>
        <p:nvSpPr>
          <p:cNvPr id="85" name="Shape 85"/>
          <p:cNvSpPr/>
          <p:nvPr/>
        </p:nvSpPr>
        <p:spPr>
          <a:xfrm>
            <a:off x="4696214" y="24437529"/>
            <a:ext cx="641099" cy="486300"/>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C</a:t>
            </a:r>
          </a:p>
        </p:txBody>
      </p:sp>
      <p:sp>
        <p:nvSpPr>
          <p:cNvPr id="86" name="Shape 86"/>
          <p:cNvSpPr/>
          <p:nvPr/>
        </p:nvSpPr>
        <p:spPr>
          <a:xfrm>
            <a:off x="7391546" y="22542757"/>
            <a:ext cx="1645500" cy="1257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 name="Shape 87"/>
          <p:cNvSpPr/>
          <p:nvPr/>
        </p:nvSpPr>
        <p:spPr>
          <a:xfrm>
            <a:off x="7477278" y="22712623"/>
            <a:ext cx="641099" cy="486300"/>
          </a:xfrm>
          <a:prstGeom prst="rect">
            <a:avLst/>
          </a:prstGeom>
          <a:noFill/>
          <a:ln cap="flat" cmpd="sng" w="38100">
            <a:solidFill>
              <a:srgbClr val="CC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A</a:t>
            </a:r>
          </a:p>
        </p:txBody>
      </p:sp>
      <p:sp>
        <p:nvSpPr>
          <p:cNvPr id="88" name="Shape 88"/>
          <p:cNvSpPr/>
          <p:nvPr/>
        </p:nvSpPr>
        <p:spPr>
          <a:xfrm>
            <a:off x="8220442" y="23198793"/>
            <a:ext cx="641099" cy="486300"/>
          </a:xfrm>
          <a:prstGeom prst="rect">
            <a:avLst/>
          </a:prstGeom>
          <a:noFill/>
          <a:ln cap="flat" cmpd="sng" w="38100">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sp>
        <p:nvSpPr>
          <p:cNvPr id="89" name="Shape 89"/>
          <p:cNvSpPr/>
          <p:nvPr/>
        </p:nvSpPr>
        <p:spPr>
          <a:xfrm>
            <a:off x="7322274" y="24952025"/>
            <a:ext cx="1784099" cy="14085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7503884" y="25139282"/>
            <a:ext cx="641099" cy="486300"/>
          </a:xfrm>
          <a:prstGeom prst="rect">
            <a:avLst/>
          </a:prstGeom>
          <a:noFill/>
          <a:ln cap="flat" cmpd="sng" w="38100">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sp>
        <p:nvSpPr>
          <p:cNvPr id="91" name="Shape 91"/>
          <p:cNvSpPr/>
          <p:nvPr/>
        </p:nvSpPr>
        <p:spPr>
          <a:xfrm>
            <a:off x="7901103" y="25757267"/>
            <a:ext cx="641099" cy="486300"/>
          </a:xfrm>
          <a:prstGeom prst="rect">
            <a:avLst/>
          </a:prstGeom>
          <a:noFill/>
          <a:ln cap="flat" cmpd="sng" w="38100">
            <a:solidFill>
              <a:srgbClr val="6AA84F"/>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C</a:t>
            </a:r>
          </a:p>
        </p:txBody>
      </p:sp>
      <p:sp>
        <p:nvSpPr>
          <p:cNvPr id="92" name="Shape 92"/>
          <p:cNvSpPr/>
          <p:nvPr/>
        </p:nvSpPr>
        <p:spPr>
          <a:xfrm>
            <a:off x="8319393" y="25139282"/>
            <a:ext cx="641099" cy="486300"/>
          </a:xfrm>
          <a:prstGeom prst="rect">
            <a:avLst/>
          </a:prstGeom>
          <a:solidFill>
            <a:srgbClr val="FFFF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D</a:t>
            </a:r>
          </a:p>
        </p:txBody>
      </p:sp>
      <p:sp>
        <p:nvSpPr>
          <p:cNvPr id="93" name="Shape 93"/>
          <p:cNvSpPr txBox="1"/>
          <p:nvPr/>
        </p:nvSpPr>
        <p:spPr>
          <a:xfrm>
            <a:off x="7422804" y="22052406"/>
            <a:ext cx="1628400" cy="351899"/>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US" sz="2400"/>
              <a:t>Product 1</a:t>
            </a:r>
          </a:p>
        </p:txBody>
      </p:sp>
      <p:sp>
        <p:nvSpPr>
          <p:cNvPr id="94" name="Shape 94"/>
          <p:cNvSpPr txBox="1"/>
          <p:nvPr/>
        </p:nvSpPr>
        <p:spPr>
          <a:xfrm>
            <a:off x="7263140" y="24446792"/>
            <a:ext cx="1836300" cy="351899"/>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US" sz="2400"/>
              <a:t>Product n</a:t>
            </a:r>
          </a:p>
        </p:txBody>
      </p:sp>
      <p:cxnSp>
        <p:nvCxnSpPr>
          <p:cNvPr id="95" name="Shape 95"/>
          <p:cNvCxnSpPr/>
          <p:nvPr/>
        </p:nvCxnSpPr>
        <p:spPr>
          <a:xfrm>
            <a:off x="8214345" y="23975987"/>
            <a:ext cx="0" cy="447300"/>
          </a:xfrm>
          <a:prstGeom prst="straightConnector1">
            <a:avLst/>
          </a:prstGeom>
          <a:noFill/>
          <a:ln cap="flat" cmpd="sng" w="19050">
            <a:solidFill>
              <a:srgbClr val="000000"/>
            </a:solidFill>
            <a:prstDash val="lgDash"/>
            <a:round/>
            <a:headEnd len="lg" w="lg" type="none"/>
            <a:tailEnd len="lg" w="lg" type="none"/>
          </a:ln>
        </p:spPr>
      </p:cxnSp>
      <p:sp>
        <p:nvSpPr>
          <p:cNvPr id="96" name="Shape 96"/>
          <p:cNvSpPr txBox="1"/>
          <p:nvPr/>
        </p:nvSpPr>
        <p:spPr>
          <a:xfrm>
            <a:off x="1273549" y="21402610"/>
            <a:ext cx="9892800" cy="6068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b="1" lang="en-US" sz="3000">
                <a:latin typeface="Verdana"/>
                <a:ea typeface="Verdana"/>
                <a:cs typeface="Verdana"/>
                <a:sym typeface="Verdana"/>
              </a:rPr>
              <a:t>Modeling SPL &amp; Sharing of Assets</a:t>
            </a:r>
          </a:p>
        </p:txBody>
      </p:sp>
      <p:sp>
        <p:nvSpPr>
          <p:cNvPr id="97" name="Shape 97"/>
          <p:cNvSpPr txBox="1"/>
          <p:nvPr/>
        </p:nvSpPr>
        <p:spPr>
          <a:xfrm>
            <a:off x="12774504" y="4433275"/>
            <a:ext cx="3125700" cy="9711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b="1" lang="en-US" sz="3000">
                <a:latin typeface="Verdana"/>
                <a:ea typeface="Verdana"/>
                <a:cs typeface="Verdana"/>
                <a:sym typeface="Verdana"/>
              </a:rPr>
              <a:t>Evolution</a:t>
            </a:r>
          </a:p>
        </p:txBody>
      </p:sp>
      <p:sp>
        <p:nvSpPr>
          <p:cNvPr id="98" name="Shape 98"/>
          <p:cNvSpPr txBox="1"/>
          <p:nvPr/>
        </p:nvSpPr>
        <p:spPr>
          <a:xfrm>
            <a:off x="12947250" y="19371004"/>
            <a:ext cx="4433099" cy="5453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0555"/>
              <a:buFont typeface="Arial"/>
              <a:buNone/>
            </a:pPr>
            <a:r>
              <a:rPr b="1" lang="en-US" sz="3600"/>
              <a:t>Versioning Model</a:t>
            </a:r>
          </a:p>
        </p:txBody>
      </p:sp>
      <p:sp>
        <p:nvSpPr>
          <p:cNvPr id="99" name="Shape 99"/>
          <p:cNvSpPr txBox="1"/>
          <p:nvPr/>
        </p:nvSpPr>
        <p:spPr>
          <a:xfrm>
            <a:off x="1394929" y="4433275"/>
            <a:ext cx="9862499" cy="9711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b="1" lang="en-US" sz="3000">
                <a:latin typeface="Verdana"/>
                <a:ea typeface="Verdana"/>
                <a:cs typeface="Verdana"/>
                <a:sym typeface="Verdana"/>
              </a:rPr>
              <a:t>INTRODUCTION</a:t>
            </a:r>
          </a:p>
        </p:txBody>
      </p:sp>
      <p:sp>
        <p:nvSpPr>
          <p:cNvPr id="100" name="Shape 100"/>
          <p:cNvSpPr txBox="1"/>
          <p:nvPr/>
        </p:nvSpPr>
        <p:spPr>
          <a:xfrm>
            <a:off x="1273549" y="18626587"/>
            <a:ext cx="9892800" cy="9711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b="1" lang="en-US" sz="3000">
                <a:latin typeface="Verdana"/>
                <a:ea typeface="Verdana"/>
                <a:cs typeface="Verdana"/>
                <a:sym typeface="Verdana"/>
              </a:rPr>
              <a:t>APPROACH</a:t>
            </a:r>
          </a:p>
        </p:txBody>
      </p:sp>
      <p:sp>
        <p:nvSpPr>
          <p:cNvPr id="101" name="Shape 101"/>
          <p:cNvSpPr txBox="1"/>
          <p:nvPr/>
        </p:nvSpPr>
        <p:spPr>
          <a:xfrm>
            <a:off x="27588850" y="4738075"/>
            <a:ext cx="6221099" cy="9711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b="1" lang="en-US" sz="3000">
                <a:latin typeface="Verdana"/>
                <a:ea typeface="Verdana"/>
                <a:cs typeface="Verdana"/>
                <a:sym typeface="Verdana"/>
              </a:rPr>
              <a:t>EVALUATION</a:t>
            </a:r>
          </a:p>
        </p:txBody>
      </p:sp>
      <p:sp>
        <p:nvSpPr>
          <p:cNvPr id="102" name="Shape 102"/>
          <p:cNvSpPr txBox="1"/>
          <p:nvPr/>
        </p:nvSpPr>
        <p:spPr>
          <a:xfrm>
            <a:off x="28969450" y="12215367"/>
            <a:ext cx="3065400" cy="9711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b="1" lang="en-US" sz="3000">
                <a:latin typeface="Verdana"/>
                <a:ea typeface="Verdana"/>
                <a:cs typeface="Verdana"/>
                <a:sym typeface="Verdana"/>
              </a:rPr>
              <a:t>RESULTS</a:t>
            </a:r>
          </a:p>
        </p:txBody>
      </p:sp>
      <p:sp>
        <p:nvSpPr>
          <p:cNvPr id="103" name="Shape 103"/>
          <p:cNvSpPr txBox="1"/>
          <p:nvPr/>
        </p:nvSpPr>
        <p:spPr>
          <a:xfrm>
            <a:off x="28468900" y="19003046"/>
            <a:ext cx="4066499" cy="9711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b="1" lang="en-US" sz="3000">
                <a:latin typeface="Verdana"/>
                <a:ea typeface="Verdana"/>
                <a:cs typeface="Verdana"/>
                <a:sym typeface="Verdana"/>
              </a:rPr>
              <a:t>CONCLUSION</a:t>
            </a:r>
          </a:p>
        </p:txBody>
      </p:sp>
      <p:sp>
        <p:nvSpPr>
          <p:cNvPr id="104" name="Shape 104"/>
          <p:cNvSpPr/>
          <p:nvPr/>
        </p:nvSpPr>
        <p:spPr>
          <a:xfrm>
            <a:off x="13965567" y="15642501"/>
            <a:ext cx="1118100" cy="743399"/>
          </a:xfrm>
          <a:prstGeom prst="roundRect">
            <a:avLst>
              <a:gd fmla="val 16667" name="adj"/>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sz="2400">
                <a:latin typeface="Verdana"/>
                <a:ea typeface="Verdana"/>
                <a:cs typeface="Verdana"/>
                <a:sym typeface="Verdana"/>
              </a:rPr>
              <a:t>PAv</a:t>
            </a:r>
            <a:r>
              <a:rPr b="1" lang="en-US">
                <a:latin typeface="Verdana"/>
                <a:ea typeface="Verdana"/>
                <a:cs typeface="Verdana"/>
                <a:sym typeface="Verdana"/>
              </a:rPr>
              <a:t>1</a:t>
            </a:r>
          </a:p>
        </p:txBody>
      </p:sp>
      <p:sp>
        <p:nvSpPr>
          <p:cNvPr id="105" name="Shape 105"/>
          <p:cNvSpPr/>
          <p:nvPr/>
        </p:nvSpPr>
        <p:spPr>
          <a:xfrm>
            <a:off x="13965567" y="18309650"/>
            <a:ext cx="1118100" cy="743399"/>
          </a:xfrm>
          <a:prstGeom prst="roundRect">
            <a:avLst>
              <a:gd fmla="val 16667" name="adj"/>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PAv</a:t>
            </a:r>
            <a:r>
              <a:rPr b="1" lang="en-US">
                <a:latin typeface="Verdana"/>
                <a:ea typeface="Verdana"/>
                <a:cs typeface="Verdana"/>
                <a:sym typeface="Verdana"/>
              </a:rPr>
              <a:t>3</a:t>
            </a:r>
          </a:p>
        </p:txBody>
      </p:sp>
      <p:sp>
        <p:nvSpPr>
          <p:cNvPr id="106" name="Shape 106"/>
          <p:cNvSpPr txBox="1"/>
          <p:nvPr/>
        </p:nvSpPr>
        <p:spPr>
          <a:xfrm>
            <a:off x="13410401" y="14700895"/>
            <a:ext cx="2429100" cy="878699"/>
          </a:xfrm>
          <a:prstGeom prst="rect">
            <a:avLst/>
          </a:prstGeom>
          <a:noFill/>
          <a:ln>
            <a:noFill/>
          </a:ln>
        </p:spPr>
        <p:txBody>
          <a:bodyPr anchorCtr="0" anchor="t" bIns="91425" lIns="91425" rIns="91425" tIns="91425">
            <a:noAutofit/>
          </a:bodyPr>
          <a:lstStyle/>
          <a:p>
            <a:pPr indent="0" lvl="0" marL="0" marR="0" rtl="0" algn="ctr">
              <a:lnSpc>
                <a:spcPct val="115000"/>
              </a:lnSpc>
              <a:spcBef>
                <a:spcPts val="0"/>
              </a:spcBef>
              <a:spcAft>
                <a:spcPts val="0"/>
              </a:spcAft>
              <a:buNone/>
            </a:pPr>
            <a:r>
              <a:rPr lang="en-US" sz="2400"/>
              <a:t>Product A Version Tree</a:t>
            </a:r>
          </a:p>
        </p:txBody>
      </p:sp>
      <p:sp>
        <p:nvSpPr>
          <p:cNvPr id="107" name="Shape 107"/>
          <p:cNvSpPr/>
          <p:nvPr/>
        </p:nvSpPr>
        <p:spPr>
          <a:xfrm>
            <a:off x="19923307" y="17029382"/>
            <a:ext cx="1118100" cy="743399"/>
          </a:xfrm>
          <a:prstGeom prst="roundRect">
            <a:avLst>
              <a:gd fmla="val 16667" name="adj"/>
            </a:avLst>
          </a:prstGeom>
          <a:solidFill>
            <a:srgbClr val="6FA8D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PBv</a:t>
            </a:r>
            <a:r>
              <a:rPr b="1" lang="en-US">
                <a:latin typeface="Verdana"/>
                <a:ea typeface="Verdana"/>
                <a:cs typeface="Verdana"/>
                <a:sym typeface="Verdana"/>
              </a:rPr>
              <a:t>2</a:t>
            </a:r>
          </a:p>
        </p:txBody>
      </p:sp>
      <p:sp>
        <p:nvSpPr>
          <p:cNvPr id="108" name="Shape 108"/>
          <p:cNvSpPr/>
          <p:nvPr/>
        </p:nvSpPr>
        <p:spPr>
          <a:xfrm>
            <a:off x="19923307" y="15682065"/>
            <a:ext cx="1118100" cy="743399"/>
          </a:xfrm>
          <a:prstGeom prst="roundRect">
            <a:avLst>
              <a:gd fmla="val 16667" name="adj"/>
            </a:avLst>
          </a:prstGeom>
          <a:solidFill>
            <a:srgbClr val="6FA8D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PBv</a:t>
            </a:r>
            <a:r>
              <a:rPr b="1" lang="en-US">
                <a:latin typeface="Verdana"/>
                <a:ea typeface="Verdana"/>
                <a:cs typeface="Verdana"/>
                <a:sym typeface="Verdana"/>
              </a:rPr>
              <a:t>1</a:t>
            </a:r>
          </a:p>
        </p:txBody>
      </p:sp>
      <p:sp>
        <p:nvSpPr>
          <p:cNvPr id="109" name="Shape 109"/>
          <p:cNvSpPr/>
          <p:nvPr/>
        </p:nvSpPr>
        <p:spPr>
          <a:xfrm>
            <a:off x="19923307" y="18349215"/>
            <a:ext cx="1118100" cy="743399"/>
          </a:xfrm>
          <a:prstGeom prst="roundRect">
            <a:avLst>
              <a:gd fmla="val 16667" name="adj"/>
            </a:avLst>
          </a:prstGeom>
          <a:solidFill>
            <a:srgbClr val="6FA8D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PBv</a:t>
            </a:r>
            <a:r>
              <a:rPr b="1" lang="en-US">
                <a:latin typeface="Verdana"/>
                <a:ea typeface="Verdana"/>
                <a:cs typeface="Verdana"/>
                <a:sym typeface="Verdana"/>
              </a:rPr>
              <a:t>3</a:t>
            </a:r>
          </a:p>
        </p:txBody>
      </p:sp>
      <p:sp>
        <p:nvSpPr>
          <p:cNvPr id="110" name="Shape 110"/>
          <p:cNvSpPr txBox="1"/>
          <p:nvPr/>
        </p:nvSpPr>
        <p:spPr>
          <a:xfrm>
            <a:off x="19375657" y="14777095"/>
            <a:ext cx="2064900" cy="484200"/>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US" sz="2400"/>
              <a:t>Product B Version Tree</a:t>
            </a:r>
          </a:p>
        </p:txBody>
      </p:sp>
      <p:sp>
        <p:nvSpPr>
          <p:cNvPr id="111" name="Shape 111"/>
          <p:cNvSpPr/>
          <p:nvPr/>
        </p:nvSpPr>
        <p:spPr>
          <a:xfrm>
            <a:off x="17043532" y="17035404"/>
            <a:ext cx="1118100" cy="743399"/>
          </a:xfrm>
          <a:prstGeom prst="roundRect">
            <a:avLst>
              <a:gd fmla="val 16667"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CAv</a:t>
            </a:r>
            <a:r>
              <a:rPr b="1" lang="en-US">
                <a:latin typeface="Verdana"/>
                <a:ea typeface="Verdana"/>
                <a:cs typeface="Verdana"/>
                <a:sym typeface="Verdana"/>
              </a:rPr>
              <a:t>2</a:t>
            </a:r>
          </a:p>
        </p:txBody>
      </p:sp>
      <p:sp>
        <p:nvSpPr>
          <p:cNvPr id="112" name="Shape 112"/>
          <p:cNvSpPr/>
          <p:nvPr/>
        </p:nvSpPr>
        <p:spPr>
          <a:xfrm>
            <a:off x="17043532" y="15688089"/>
            <a:ext cx="1118100" cy="743399"/>
          </a:xfrm>
          <a:prstGeom prst="roundRect">
            <a:avLst>
              <a:gd fmla="val 16667"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CAv</a:t>
            </a:r>
            <a:r>
              <a:rPr b="1" lang="en-US">
                <a:latin typeface="Verdana"/>
                <a:ea typeface="Verdana"/>
                <a:cs typeface="Verdana"/>
                <a:sym typeface="Verdana"/>
              </a:rPr>
              <a:t>1</a:t>
            </a:r>
          </a:p>
        </p:txBody>
      </p:sp>
      <p:sp>
        <p:nvSpPr>
          <p:cNvPr id="113" name="Shape 113"/>
          <p:cNvSpPr/>
          <p:nvPr/>
        </p:nvSpPr>
        <p:spPr>
          <a:xfrm>
            <a:off x="17043532" y="18355237"/>
            <a:ext cx="1118100" cy="743399"/>
          </a:xfrm>
          <a:prstGeom prst="roundRect">
            <a:avLst>
              <a:gd fmla="val 16667" name="adj"/>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CAv</a:t>
            </a:r>
            <a:r>
              <a:rPr b="1" lang="en-US">
                <a:latin typeface="Verdana"/>
                <a:ea typeface="Verdana"/>
                <a:cs typeface="Verdana"/>
                <a:sym typeface="Verdana"/>
              </a:rPr>
              <a:t>3</a:t>
            </a:r>
          </a:p>
        </p:txBody>
      </p:sp>
      <p:sp>
        <p:nvSpPr>
          <p:cNvPr id="114" name="Shape 114"/>
          <p:cNvSpPr txBox="1"/>
          <p:nvPr/>
        </p:nvSpPr>
        <p:spPr>
          <a:xfrm>
            <a:off x="16252400" y="14777095"/>
            <a:ext cx="2702099" cy="484200"/>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US" sz="2400"/>
              <a:t>Core Assets Version Tree</a:t>
            </a:r>
          </a:p>
        </p:txBody>
      </p:sp>
      <p:sp>
        <p:nvSpPr>
          <p:cNvPr id="115" name="Shape 115"/>
          <p:cNvSpPr/>
          <p:nvPr/>
        </p:nvSpPr>
        <p:spPr>
          <a:xfrm rot="-1523880">
            <a:off x="5111469" y="15896980"/>
            <a:ext cx="1277909" cy="216811"/>
          </a:xfrm>
          <a:prstGeom prst="right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rot="1362899">
            <a:off x="5111006" y="16756161"/>
            <a:ext cx="1278786" cy="217094"/>
          </a:xfrm>
          <a:prstGeom prst="right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14412682" y="16413098"/>
            <a:ext cx="223800" cy="557700"/>
          </a:xfrm>
          <a:prstGeom prst="down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14412682" y="17757129"/>
            <a:ext cx="223800" cy="557700"/>
          </a:xfrm>
          <a:prstGeom prst="down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17501034" y="16469100"/>
            <a:ext cx="223800" cy="557700"/>
          </a:xfrm>
          <a:prstGeom prst="down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17501034" y="17813131"/>
            <a:ext cx="223800" cy="557700"/>
          </a:xfrm>
          <a:prstGeom prst="down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20384828" y="16469100"/>
            <a:ext cx="223800" cy="557700"/>
          </a:xfrm>
          <a:prstGeom prst="down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20384828" y="17813131"/>
            <a:ext cx="223800" cy="557700"/>
          </a:xfrm>
          <a:prstGeom prst="down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15369364" y="17661832"/>
            <a:ext cx="1299899" cy="743399"/>
          </a:xfrm>
          <a:prstGeom prst="roundRect">
            <a:avLst>
              <a:gd fmla="val 16667" name="adj"/>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PAbv</a:t>
            </a:r>
            <a:r>
              <a:rPr b="1" lang="en-US">
                <a:latin typeface="Verdana"/>
                <a:ea typeface="Verdana"/>
                <a:cs typeface="Verdana"/>
                <a:sym typeface="Verdana"/>
              </a:rPr>
              <a:t>2</a:t>
            </a:r>
          </a:p>
        </p:txBody>
      </p:sp>
      <p:sp>
        <p:nvSpPr>
          <p:cNvPr id="124" name="Shape 124"/>
          <p:cNvSpPr/>
          <p:nvPr/>
        </p:nvSpPr>
        <p:spPr>
          <a:xfrm>
            <a:off x="15369364" y="16314517"/>
            <a:ext cx="1300200" cy="743399"/>
          </a:xfrm>
          <a:prstGeom prst="roundRect">
            <a:avLst>
              <a:gd fmla="val 16667" name="adj"/>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PAbv</a:t>
            </a:r>
            <a:r>
              <a:rPr b="1" lang="en-US">
                <a:latin typeface="Verdana"/>
                <a:ea typeface="Verdana"/>
                <a:cs typeface="Verdana"/>
                <a:sym typeface="Verdana"/>
              </a:rPr>
              <a:t>1</a:t>
            </a:r>
          </a:p>
        </p:txBody>
      </p:sp>
      <p:cxnSp>
        <p:nvCxnSpPr>
          <p:cNvPr id="125" name="Shape 125"/>
          <p:cNvCxnSpPr>
            <a:stCxn id="112" idx="1"/>
            <a:endCxn id="124" idx="0"/>
          </p:cNvCxnSpPr>
          <p:nvPr/>
        </p:nvCxnSpPr>
        <p:spPr>
          <a:xfrm flipH="1">
            <a:off x="16019332" y="16059789"/>
            <a:ext cx="1024200" cy="254700"/>
          </a:xfrm>
          <a:prstGeom prst="straightConnector1">
            <a:avLst/>
          </a:prstGeom>
          <a:noFill/>
          <a:ln cap="flat" cmpd="sng" w="19050">
            <a:solidFill>
              <a:srgbClr val="000000"/>
            </a:solidFill>
            <a:prstDash val="solid"/>
            <a:round/>
            <a:headEnd len="lg" w="lg" type="none"/>
            <a:tailEnd len="lg" w="lg" type="triangle"/>
          </a:ln>
        </p:spPr>
      </p:cxnSp>
      <p:cxnSp>
        <p:nvCxnSpPr>
          <p:cNvPr id="126" name="Shape 126"/>
          <p:cNvCxnSpPr>
            <a:stCxn id="111" idx="1"/>
            <a:endCxn id="123" idx="0"/>
          </p:cNvCxnSpPr>
          <p:nvPr/>
        </p:nvCxnSpPr>
        <p:spPr>
          <a:xfrm flipH="1">
            <a:off x="16019332" y="17407104"/>
            <a:ext cx="1024200" cy="254700"/>
          </a:xfrm>
          <a:prstGeom prst="straightConnector1">
            <a:avLst/>
          </a:prstGeom>
          <a:noFill/>
          <a:ln cap="flat" cmpd="sng" w="19050">
            <a:solidFill>
              <a:srgbClr val="000000"/>
            </a:solidFill>
            <a:prstDash val="lgDash"/>
            <a:round/>
            <a:headEnd len="lg" w="lg" type="none"/>
            <a:tailEnd len="lg" w="lg" type="triangle"/>
          </a:ln>
        </p:spPr>
      </p:cxnSp>
      <p:cxnSp>
        <p:nvCxnSpPr>
          <p:cNvPr id="127" name="Shape 127"/>
          <p:cNvCxnSpPr>
            <a:stCxn id="124" idx="2"/>
            <a:endCxn id="123" idx="0"/>
          </p:cNvCxnSpPr>
          <p:nvPr/>
        </p:nvCxnSpPr>
        <p:spPr>
          <a:xfrm flipH="1">
            <a:off x="16019164" y="17057917"/>
            <a:ext cx="300" cy="603900"/>
          </a:xfrm>
          <a:prstGeom prst="straightConnector1">
            <a:avLst/>
          </a:prstGeom>
          <a:noFill/>
          <a:ln cap="flat" cmpd="sng" w="19050">
            <a:solidFill>
              <a:srgbClr val="000000"/>
            </a:solidFill>
            <a:prstDash val="solid"/>
            <a:round/>
            <a:headEnd len="lg" w="lg" type="none"/>
            <a:tailEnd len="lg" w="lg" type="triangle"/>
          </a:ln>
        </p:spPr>
      </p:cxnSp>
      <p:sp>
        <p:nvSpPr>
          <p:cNvPr id="128" name="Shape 128"/>
          <p:cNvSpPr/>
          <p:nvPr/>
        </p:nvSpPr>
        <p:spPr>
          <a:xfrm>
            <a:off x="18472639" y="17048184"/>
            <a:ext cx="1300200" cy="743399"/>
          </a:xfrm>
          <a:prstGeom prst="roundRect">
            <a:avLst>
              <a:gd fmla="val 16667" name="adj"/>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US" sz="2400">
                <a:latin typeface="Verdana"/>
                <a:ea typeface="Verdana"/>
                <a:cs typeface="Verdana"/>
                <a:sym typeface="Verdana"/>
              </a:rPr>
              <a:t>PBbv</a:t>
            </a:r>
            <a:r>
              <a:rPr b="1" lang="en-US">
                <a:latin typeface="Verdana"/>
                <a:ea typeface="Verdana"/>
                <a:cs typeface="Verdana"/>
                <a:sym typeface="Verdana"/>
              </a:rPr>
              <a:t>3</a:t>
            </a:r>
          </a:p>
        </p:txBody>
      </p:sp>
      <p:cxnSp>
        <p:nvCxnSpPr>
          <p:cNvPr id="129" name="Shape 129"/>
          <p:cNvCxnSpPr>
            <a:stCxn id="112" idx="3"/>
            <a:endCxn id="128" idx="0"/>
          </p:cNvCxnSpPr>
          <p:nvPr/>
        </p:nvCxnSpPr>
        <p:spPr>
          <a:xfrm>
            <a:off x="18161632" y="16059789"/>
            <a:ext cx="961200" cy="988500"/>
          </a:xfrm>
          <a:prstGeom prst="straightConnector1">
            <a:avLst/>
          </a:prstGeom>
          <a:noFill/>
          <a:ln cap="flat" cmpd="sng" w="19050">
            <a:solidFill>
              <a:srgbClr val="000000"/>
            </a:solidFill>
            <a:prstDash val="solid"/>
            <a:round/>
            <a:headEnd len="lg" w="lg" type="none"/>
            <a:tailEnd len="lg" w="lg" type="triangle"/>
          </a:ln>
        </p:spPr>
      </p:cxnSp>
      <p:cxnSp>
        <p:nvCxnSpPr>
          <p:cNvPr id="130" name="Shape 130"/>
          <p:cNvCxnSpPr>
            <a:stCxn id="128" idx="2"/>
            <a:endCxn id="113" idx="3"/>
          </p:cNvCxnSpPr>
          <p:nvPr/>
        </p:nvCxnSpPr>
        <p:spPr>
          <a:xfrm flipH="1">
            <a:off x="18161539" y="17791584"/>
            <a:ext cx="961200" cy="935400"/>
          </a:xfrm>
          <a:prstGeom prst="straightConnector1">
            <a:avLst/>
          </a:prstGeom>
          <a:noFill/>
          <a:ln cap="flat" cmpd="sng" w="19050">
            <a:solidFill>
              <a:srgbClr val="000000"/>
            </a:solidFill>
            <a:prstDash val="lgDash"/>
            <a:round/>
            <a:headEnd len="lg" w="lg" type="none"/>
            <a:tailEnd len="lg" w="lg" type="triangle"/>
          </a:ln>
        </p:spPr>
      </p:cxnSp>
      <p:sp>
        <p:nvSpPr>
          <p:cNvPr id="131" name="Shape 131"/>
          <p:cNvSpPr/>
          <p:nvPr/>
        </p:nvSpPr>
        <p:spPr>
          <a:xfrm>
            <a:off x="13808821" y="20762810"/>
            <a:ext cx="8132700" cy="370799"/>
          </a:xfrm>
          <a:prstGeom prst="right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2" name="Shape 132"/>
          <p:cNvSpPr txBox="1"/>
          <p:nvPr/>
        </p:nvSpPr>
        <p:spPr>
          <a:xfrm>
            <a:off x="13818196" y="20072145"/>
            <a:ext cx="2153999" cy="444000"/>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US" sz="2400"/>
              <a:t>Version 0</a:t>
            </a:r>
          </a:p>
        </p:txBody>
      </p:sp>
      <p:sp>
        <p:nvSpPr>
          <p:cNvPr id="133" name="Shape 133"/>
          <p:cNvSpPr txBox="1"/>
          <p:nvPr/>
        </p:nvSpPr>
        <p:spPr>
          <a:xfrm>
            <a:off x="16711648" y="20072145"/>
            <a:ext cx="2153999" cy="444000"/>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US" sz="2400"/>
              <a:t>Version 1</a:t>
            </a:r>
          </a:p>
        </p:txBody>
      </p:sp>
      <p:sp>
        <p:nvSpPr>
          <p:cNvPr id="134" name="Shape 134"/>
          <p:cNvSpPr txBox="1"/>
          <p:nvPr/>
        </p:nvSpPr>
        <p:spPr>
          <a:xfrm>
            <a:off x="19351179" y="20072145"/>
            <a:ext cx="2153999" cy="444000"/>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US" sz="2400"/>
              <a:t>Version 2</a:t>
            </a:r>
          </a:p>
        </p:txBody>
      </p:sp>
      <p:sp>
        <p:nvSpPr>
          <p:cNvPr id="135" name="Shape 135"/>
          <p:cNvSpPr/>
          <p:nvPr/>
        </p:nvSpPr>
        <p:spPr>
          <a:xfrm>
            <a:off x="14782743" y="20721614"/>
            <a:ext cx="222300" cy="1976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6" name="Shape 136"/>
          <p:cNvSpPr/>
          <p:nvPr/>
        </p:nvSpPr>
        <p:spPr>
          <a:xfrm>
            <a:off x="17638039" y="20721614"/>
            <a:ext cx="222300" cy="1976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20369190" y="20721614"/>
            <a:ext cx="222300" cy="197699"/>
          </a:xfrm>
          <a:prstGeom prst="rect">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13808821" y="21323792"/>
            <a:ext cx="2175000" cy="3732599"/>
          </a:xfrm>
          <a:prstGeom prst="rect">
            <a:avLst/>
          </a:prstGeom>
          <a:noFill/>
          <a:ln cap="flat" cmpd="sng" w="19050">
            <a:solidFill>
              <a:srgbClr val="000000"/>
            </a:solidFill>
            <a:prstDash val="lg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9" name="Shape 139"/>
          <p:cNvSpPr/>
          <p:nvPr/>
        </p:nvSpPr>
        <p:spPr>
          <a:xfrm>
            <a:off x="16178629" y="21323792"/>
            <a:ext cx="2694300" cy="3732599"/>
          </a:xfrm>
          <a:prstGeom prst="rect">
            <a:avLst/>
          </a:prstGeom>
          <a:noFill/>
          <a:ln cap="flat" cmpd="sng" w="19050">
            <a:solidFill>
              <a:srgbClr val="000000"/>
            </a:solidFill>
            <a:prstDash val="lg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a:off x="19039259" y="21323792"/>
            <a:ext cx="2694300" cy="3732599"/>
          </a:xfrm>
          <a:prstGeom prst="rect">
            <a:avLst/>
          </a:prstGeom>
          <a:noFill/>
          <a:ln cap="flat" cmpd="sng" w="19050">
            <a:solidFill>
              <a:srgbClr val="000000"/>
            </a:solidFill>
            <a:prstDash val="lg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a:off x="14505993" y="21552773"/>
            <a:ext cx="768299" cy="6020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A</a:t>
            </a:r>
          </a:p>
        </p:txBody>
      </p:sp>
      <p:sp>
        <p:nvSpPr>
          <p:cNvPr id="142" name="Shape 142"/>
          <p:cNvSpPr/>
          <p:nvPr/>
        </p:nvSpPr>
        <p:spPr>
          <a:xfrm>
            <a:off x="14505993" y="22889023"/>
            <a:ext cx="768299" cy="6020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cxnSp>
        <p:nvCxnSpPr>
          <p:cNvPr id="143" name="Shape 143"/>
          <p:cNvCxnSpPr>
            <a:stCxn id="141" idx="2"/>
            <a:endCxn id="142" idx="0"/>
          </p:cNvCxnSpPr>
          <p:nvPr/>
        </p:nvCxnSpPr>
        <p:spPr>
          <a:xfrm>
            <a:off x="14890143" y="22154873"/>
            <a:ext cx="0" cy="734100"/>
          </a:xfrm>
          <a:prstGeom prst="straightConnector1">
            <a:avLst/>
          </a:prstGeom>
          <a:noFill/>
          <a:ln cap="flat" cmpd="sng" w="19050">
            <a:solidFill>
              <a:srgbClr val="000000"/>
            </a:solidFill>
            <a:prstDash val="solid"/>
            <a:round/>
            <a:headEnd len="lg" w="lg" type="none"/>
            <a:tailEnd len="lg" w="lg" type="none"/>
          </a:ln>
        </p:spPr>
      </p:cxnSp>
      <p:sp>
        <p:nvSpPr>
          <p:cNvPr id="144" name="Shape 144"/>
          <p:cNvSpPr/>
          <p:nvPr/>
        </p:nvSpPr>
        <p:spPr>
          <a:xfrm>
            <a:off x="17141595" y="21565801"/>
            <a:ext cx="768299" cy="602099"/>
          </a:xfrm>
          <a:prstGeom prst="rect">
            <a:avLst/>
          </a:prstGeom>
          <a:solidFill>
            <a:srgbClr val="FFFF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A</a:t>
            </a:r>
          </a:p>
        </p:txBody>
      </p:sp>
      <p:sp>
        <p:nvSpPr>
          <p:cNvPr id="145" name="Shape 145"/>
          <p:cNvSpPr/>
          <p:nvPr/>
        </p:nvSpPr>
        <p:spPr>
          <a:xfrm>
            <a:off x="16463362" y="22966068"/>
            <a:ext cx="768299" cy="6020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sp>
        <p:nvSpPr>
          <p:cNvPr id="146" name="Shape 146"/>
          <p:cNvSpPr/>
          <p:nvPr/>
        </p:nvSpPr>
        <p:spPr>
          <a:xfrm>
            <a:off x="17794812" y="22978390"/>
            <a:ext cx="768299" cy="6020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C</a:t>
            </a:r>
          </a:p>
        </p:txBody>
      </p:sp>
      <p:cxnSp>
        <p:nvCxnSpPr>
          <p:cNvPr id="147" name="Shape 147"/>
          <p:cNvCxnSpPr>
            <a:stCxn id="144" idx="2"/>
            <a:endCxn id="145" idx="0"/>
          </p:cNvCxnSpPr>
          <p:nvPr/>
        </p:nvCxnSpPr>
        <p:spPr>
          <a:xfrm flipH="1">
            <a:off x="16847445" y="22167901"/>
            <a:ext cx="678300" cy="798300"/>
          </a:xfrm>
          <a:prstGeom prst="straightConnector1">
            <a:avLst/>
          </a:prstGeom>
          <a:noFill/>
          <a:ln cap="flat" cmpd="sng" w="19050">
            <a:solidFill>
              <a:srgbClr val="000000"/>
            </a:solidFill>
            <a:prstDash val="solid"/>
            <a:round/>
            <a:headEnd len="lg" w="lg" type="none"/>
            <a:tailEnd len="lg" w="lg" type="none"/>
          </a:ln>
        </p:spPr>
      </p:cxnSp>
      <p:cxnSp>
        <p:nvCxnSpPr>
          <p:cNvPr id="148" name="Shape 148"/>
          <p:cNvCxnSpPr>
            <a:stCxn id="144" idx="2"/>
            <a:endCxn id="146" idx="0"/>
          </p:cNvCxnSpPr>
          <p:nvPr/>
        </p:nvCxnSpPr>
        <p:spPr>
          <a:xfrm>
            <a:off x="17525745" y="22167901"/>
            <a:ext cx="653100" cy="810600"/>
          </a:xfrm>
          <a:prstGeom prst="straightConnector1">
            <a:avLst/>
          </a:prstGeom>
          <a:noFill/>
          <a:ln cap="flat" cmpd="sng" w="19050">
            <a:solidFill>
              <a:srgbClr val="000000"/>
            </a:solidFill>
            <a:prstDash val="solid"/>
            <a:round/>
            <a:headEnd len="lg" w="lg" type="none"/>
            <a:tailEnd len="lg" w="lg" type="none"/>
          </a:ln>
        </p:spPr>
      </p:cxnSp>
      <p:sp>
        <p:nvSpPr>
          <p:cNvPr id="149" name="Shape 149"/>
          <p:cNvSpPr/>
          <p:nvPr/>
        </p:nvSpPr>
        <p:spPr>
          <a:xfrm>
            <a:off x="20014731" y="21639121"/>
            <a:ext cx="768299" cy="6020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A</a:t>
            </a:r>
          </a:p>
        </p:txBody>
      </p:sp>
      <p:sp>
        <p:nvSpPr>
          <p:cNvPr id="150" name="Shape 150"/>
          <p:cNvSpPr/>
          <p:nvPr/>
        </p:nvSpPr>
        <p:spPr>
          <a:xfrm>
            <a:off x="19336500" y="23039389"/>
            <a:ext cx="768299" cy="602099"/>
          </a:xfrm>
          <a:prstGeom prst="rect">
            <a:avLst/>
          </a:prstGeom>
          <a:solidFill>
            <a:srgbClr val="FFFF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sp>
        <p:nvSpPr>
          <p:cNvPr id="151" name="Shape 151"/>
          <p:cNvSpPr/>
          <p:nvPr/>
        </p:nvSpPr>
        <p:spPr>
          <a:xfrm>
            <a:off x="20667950" y="23051710"/>
            <a:ext cx="768299" cy="602099"/>
          </a:xfrm>
          <a:prstGeom prst="rect">
            <a:avLst/>
          </a:prstGeom>
          <a:solidFill>
            <a:srgbClr val="FFFF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C</a:t>
            </a:r>
          </a:p>
        </p:txBody>
      </p:sp>
      <p:cxnSp>
        <p:nvCxnSpPr>
          <p:cNvPr id="152" name="Shape 152"/>
          <p:cNvCxnSpPr>
            <a:stCxn id="149" idx="2"/>
            <a:endCxn id="150" idx="0"/>
          </p:cNvCxnSpPr>
          <p:nvPr/>
        </p:nvCxnSpPr>
        <p:spPr>
          <a:xfrm flipH="1">
            <a:off x="19720581" y="22241221"/>
            <a:ext cx="678300" cy="798300"/>
          </a:xfrm>
          <a:prstGeom prst="straightConnector1">
            <a:avLst/>
          </a:prstGeom>
          <a:noFill/>
          <a:ln cap="flat" cmpd="sng" w="19050">
            <a:solidFill>
              <a:srgbClr val="000000"/>
            </a:solidFill>
            <a:prstDash val="solid"/>
            <a:round/>
            <a:headEnd len="lg" w="lg" type="none"/>
            <a:tailEnd len="lg" w="lg" type="none"/>
          </a:ln>
        </p:spPr>
      </p:cxnSp>
      <p:cxnSp>
        <p:nvCxnSpPr>
          <p:cNvPr id="153" name="Shape 153"/>
          <p:cNvCxnSpPr>
            <a:stCxn id="149" idx="2"/>
            <a:endCxn id="151" idx="0"/>
          </p:cNvCxnSpPr>
          <p:nvPr/>
        </p:nvCxnSpPr>
        <p:spPr>
          <a:xfrm>
            <a:off x="20398881" y="22241221"/>
            <a:ext cx="653100" cy="810600"/>
          </a:xfrm>
          <a:prstGeom prst="straightConnector1">
            <a:avLst/>
          </a:prstGeom>
          <a:noFill/>
          <a:ln cap="flat" cmpd="sng" w="19050">
            <a:solidFill>
              <a:srgbClr val="000000"/>
            </a:solidFill>
            <a:prstDash val="solid"/>
            <a:round/>
            <a:headEnd len="lg" w="lg" type="none"/>
            <a:tailEnd len="lg" w="lg" type="none"/>
          </a:ln>
        </p:spPr>
      </p:cxnSp>
      <p:sp>
        <p:nvSpPr>
          <p:cNvPr id="154" name="Shape 154"/>
          <p:cNvSpPr/>
          <p:nvPr/>
        </p:nvSpPr>
        <p:spPr>
          <a:xfrm>
            <a:off x="19316093" y="24216110"/>
            <a:ext cx="809400" cy="6135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D</a:t>
            </a:r>
          </a:p>
        </p:txBody>
      </p:sp>
      <p:cxnSp>
        <p:nvCxnSpPr>
          <p:cNvPr id="155" name="Shape 155"/>
          <p:cNvCxnSpPr>
            <a:stCxn id="150" idx="2"/>
            <a:endCxn id="154" idx="0"/>
          </p:cNvCxnSpPr>
          <p:nvPr/>
        </p:nvCxnSpPr>
        <p:spPr>
          <a:xfrm>
            <a:off x="19720649" y="23641489"/>
            <a:ext cx="0" cy="574500"/>
          </a:xfrm>
          <a:prstGeom prst="straightConnector1">
            <a:avLst/>
          </a:prstGeom>
          <a:noFill/>
          <a:ln cap="flat" cmpd="sng" w="19050">
            <a:solidFill>
              <a:srgbClr val="000000"/>
            </a:solidFill>
            <a:prstDash val="solid"/>
            <a:round/>
            <a:headEnd len="lg" w="lg" type="none"/>
            <a:tailEnd len="lg" w="lg" type="none"/>
          </a:ln>
        </p:spPr>
      </p:cxnSp>
      <p:sp>
        <p:nvSpPr>
          <p:cNvPr id="156" name="Shape 156"/>
          <p:cNvSpPr txBox="1"/>
          <p:nvPr/>
        </p:nvSpPr>
        <p:spPr>
          <a:xfrm>
            <a:off x="6810063" y="14559757"/>
            <a:ext cx="1907999" cy="3783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US" sz="3000"/>
              <a:t>Product 1</a:t>
            </a:r>
          </a:p>
        </p:txBody>
      </p:sp>
      <p:sp>
        <p:nvSpPr>
          <p:cNvPr id="157" name="Shape 157"/>
          <p:cNvSpPr txBox="1"/>
          <p:nvPr/>
        </p:nvSpPr>
        <p:spPr>
          <a:xfrm>
            <a:off x="6648014" y="16569679"/>
            <a:ext cx="2029200" cy="3783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US" sz="3000"/>
              <a:t>Product 2</a:t>
            </a:r>
          </a:p>
        </p:txBody>
      </p:sp>
      <p:sp>
        <p:nvSpPr>
          <p:cNvPr id="158" name="Shape 158"/>
          <p:cNvSpPr/>
          <p:nvPr/>
        </p:nvSpPr>
        <p:spPr>
          <a:xfrm>
            <a:off x="2816355" y="11539598"/>
            <a:ext cx="689400" cy="5297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4102866" y="10792579"/>
            <a:ext cx="689400" cy="5297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A</a:t>
            </a:r>
          </a:p>
        </p:txBody>
      </p:sp>
      <p:sp>
        <p:nvSpPr>
          <p:cNvPr id="160" name="Shape 160"/>
          <p:cNvSpPr/>
          <p:nvPr/>
        </p:nvSpPr>
        <p:spPr>
          <a:xfrm>
            <a:off x="4102866" y="11539598"/>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sp>
        <p:nvSpPr>
          <p:cNvPr id="161" name="Shape 161"/>
          <p:cNvSpPr/>
          <p:nvPr/>
        </p:nvSpPr>
        <p:spPr>
          <a:xfrm>
            <a:off x="4102866" y="12273595"/>
            <a:ext cx="689400" cy="5297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C</a:t>
            </a:r>
          </a:p>
        </p:txBody>
      </p:sp>
      <p:cxnSp>
        <p:nvCxnSpPr>
          <p:cNvPr id="162" name="Shape 162"/>
          <p:cNvCxnSpPr>
            <a:stCxn id="159" idx="1"/>
          </p:cNvCxnSpPr>
          <p:nvPr/>
        </p:nvCxnSpPr>
        <p:spPr>
          <a:xfrm rot="10800000">
            <a:off x="3730866" y="11057479"/>
            <a:ext cx="372000" cy="0"/>
          </a:xfrm>
          <a:prstGeom prst="straightConnector1">
            <a:avLst/>
          </a:prstGeom>
          <a:noFill/>
          <a:ln cap="flat" cmpd="sng" w="19050">
            <a:solidFill>
              <a:srgbClr val="000000"/>
            </a:solidFill>
            <a:prstDash val="solid"/>
            <a:round/>
            <a:headEnd len="lg" w="lg" type="none"/>
            <a:tailEnd len="lg" w="lg" type="none"/>
          </a:ln>
        </p:spPr>
      </p:cxnSp>
      <p:cxnSp>
        <p:nvCxnSpPr>
          <p:cNvPr id="163" name="Shape 163"/>
          <p:cNvCxnSpPr>
            <a:endCxn id="158" idx="3"/>
          </p:cNvCxnSpPr>
          <p:nvPr/>
        </p:nvCxnSpPr>
        <p:spPr>
          <a:xfrm flipH="1">
            <a:off x="3505755" y="11791298"/>
            <a:ext cx="596700" cy="13200"/>
          </a:xfrm>
          <a:prstGeom prst="straightConnector1">
            <a:avLst/>
          </a:prstGeom>
          <a:noFill/>
          <a:ln cap="flat" cmpd="sng" w="19050">
            <a:solidFill>
              <a:srgbClr val="000000"/>
            </a:solidFill>
            <a:prstDash val="solid"/>
            <a:round/>
            <a:headEnd len="lg" w="lg" type="none"/>
            <a:tailEnd len="lg" w="lg" type="none"/>
          </a:ln>
        </p:spPr>
      </p:cxnSp>
      <p:cxnSp>
        <p:nvCxnSpPr>
          <p:cNvPr id="164" name="Shape 164"/>
          <p:cNvCxnSpPr/>
          <p:nvPr/>
        </p:nvCxnSpPr>
        <p:spPr>
          <a:xfrm rot="10800000">
            <a:off x="3730866" y="12525476"/>
            <a:ext cx="371999" cy="0"/>
          </a:xfrm>
          <a:prstGeom prst="straightConnector1">
            <a:avLst/>
          </a:prstGeom>
          <a:noFill/>
          <a:ln cap="flat" cmpd="sng" w="19050">
            <a:solidFill>
              <a:srgbClr val="000000"/>
            </a:solidFill>
            <a:prstDash val="solid"/>
            <a:round/>
            <a:headEnd len="lg" w="lg" type="none"/>
            <a:tailEnd len="lg" w="lg" type="none"/>
          </a:ln>
        </p:spPr>
      </p:cxnSp>
      <p:cxnSp>
        <p:nvCxnSpPr>
          <p:cNvPr id="165" name="Shape 165"/>
          <p:cNvCxnSpPr/>
          <p:nvPr/>
        </p:nvCxnSpPr>
        <p:spPr>
          <a:xfrm flipH="1">
            <a:off x="3730843" y="11036092"/>
            <a:ext cx="18600" cy="1470299"/>
          </a:xfrm>
          <a:prstGeom prst="straightConnector1">
            <a:avLst/>
          </a:prstGeom>
          <a:noFill/>
          <a:ln cap="flat" cmpd="sng" w="19050">
            <a:solidFill>
              <a:srgbClr val="000000"/>
            </a:solidFill>
            <a:prstDash val="solid"/>
            <a:round/>
            <a:headEnd len="lg" w="lg" type="none"/>
            <a:tailEnd len="lg" w="lg" type="none"/>
          </a:ln>
        </p:spPr>
      </p:cxnSp>
      <p:sp>
        <p:nvSpPr>
          <p:cNvPr id="166" name="Shape 166"/>
          <p:cNvSpPr/>
          <p:nvPr/>
        </p:nvSpPr>
        <p:spPr>
          <a:xfrm>
            <a:off x="6674221" y="10750294"/>
            <a:ext cx="689400" cy="5297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7960732" y="10324408"/>
            <a:ext cx="689400" cy="5297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A</a:t>
            </a:r>
          </a:p>
        </p:txBody>
      </p:sp>
      <p:sp>
        <p:nvSpPr>
          <p:cNvPr id="168" name="Shape 168"/>
          <p:cNvSpPr/>
          <p:nvPr/>
        </p:nvSpPr>
        <p:spPr>
          <a:xfrm>
            <a:off x="7960732" y="11209037"/>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cxnSp>
        <p:nvCxnSpPr>
          <p:cNvPr id="169" name="Shape 169"/>
          <p:cNvCxnSpPr/>
          <p:nvPr/>
        </p:nvCxnSpPr>
        <p:spPr>
          <a:xfrm rot="10800000">
            <a:off x="7588732" y="10589278"/>
            <a:ext cx="371999" cy="0"/>
          </a:xfrm>
          <a:prstGeom prst="straightConnector1">
            <a:avLst/>
          </a:prstGeom>
          <a:noFill/>
          <a:ln cap="flat" cmpd="sng" w="19050">
            <a:solidFill>
              <a:srgbClr val="000000"/>
            </a:solidFill>
            <a:prstDash val="solid"/>
            <a:round/>
            <a:headEnd len="lg" w="lg" type="none"/>
            <a:tailEnd len="lg" w="lg" type="none"/>
          </a:ln>
        </p:spPr>
      </p:cxnSp>
      <p:cxnSp>
        <p:nvCxnSpPr>
          <p:cNvPr id="170" name="Shape 170"/>
          <p:cNvCxnSpPr>
            <a:endCxn id="166" idx="3"/>
          </p:cNvCxnSpPr>
          <p:nvPr/>
        </p:nvCxnSpPr>
        <p:spPr>
          <a:xfrm rot="10800000">
            <a:off x="7363621" y="11015194"/>
            <a:ext cx="242700" cy="0"/>
          </a:xfrm>
          <a:prstGeom prst="straightConnector1">
            <a:avLst/>
          </a:prstGeom>
          <a:noFill/>
          <a:ln cap="flat" cmpd="sng" w="19050">
            <a:solidFill>
              <a:srgbClr val="000000"/>
            </a:solidFill>
            <a:prstDash val="solid"/>
            <a:round/>
            <a:headEnd len="lg" w="lg" type="none"/>
            <a:tailEnd len="lg" w="lg" type="none"/>
          </a:ln>
        </p:spPr>
      </p:cxnSp>
      <p:cxnSp>
        <p:nvCxnSpPr>
          <p:cNvPr id="171" name="Shape 171"/>
          <p:cNvCxnSpPr/>
          <p:nvPr/>
        </p:nvCxnSpPr>
        <p:spPr>
          <a:xfrm rot="10800000">
            <a:off x="7588732" y="11460918"/>
            <a:ext cx="371999" cy="0"/>
          </a:xfrm>
          <a:prstGeom prst="straightConnector1">
            <a:avLst/>
          </a:prstGeom>
          <a:noFill/>
          <a:ln cap="flat" cmpd="sng" w="19050">
            <a:solidFill>
              <a:srgbClr val="000000"/>
            </a:solidFill>
            <a:prstDash val="solid"/>
            <a:round/>
            <a:headEnd len="lg" w="lg" type="none"/>
            <a:tailEnd len="lg" w="lg" type="none"/>
          </a:ln>
        </p:spPr>
      </p:cxnSp>
      <p:cxnSp>
        <p:nvCxnSpPr>
          <p:cNvPr id="172" name="Shape 172"/>
          <p:cNvCxnSpPr/>
          <p:nvPr/>
        </p:nvCxnSpPr>
        <p:spPr>
          <a:xfrm>
            <a:off x="7588695" y="10587893"/>
            <a:ext cx="0" cy="876899"/>
          </a:xfrm>
          <a:prstGeom prst="straightConnector1">
            <a:avLst/>
          </a:prstGeom>
          <a:noFill/>
          <a:ln cap="flat" cmpd="sng" w="19050">
            <a:solidFill>
              <a:srgbClr val="000000"/>
            </a:solidFill>
            <a:prstDash val="solid"/>
            <a:round/>
            <a:headEnd len="lg" w="lg" type="none"/>
            <a:tailEnd len="lg" w="lg" type="none"/>
          </a:ln>
        </p:spPr>
      </p:cxnSp>
      <p:sp>
        <p:nvSpPr>
          <p:cNvPr id="173" name="Shape 173"/>
          <p:cNvSpPr/>
          <p:nvPr/>
        </p:nvSpPr>
        <p:spPr>
          <a:xfrm>
            <a:off x="6600525" y="12938104"/>
            <a:ext cx="689400" cy="5297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7887036" y="12512217"/>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B</a:t>
            </a:r>
          </a:p>
        </p:txBody>
      </p:sp>
      <p:sp>
        <p:nvSpPr>
          <p:cNvPr id="175" name="Shape 175"/>
          <p:cNvSpPr/>
          <p:nvPr/>
        </p:nvSpPr>
        <p:spPr>
          <a:xfrm>
            <a:off x="7887036" y="13396846"/>
            <a:ext cx="689400" cy="5297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US" sz="3600"/>
              <a:t>C</a:t>
            </a:r>
          </a:p>
        </p:txBody>
      </p:sp>
      <p:cxnSp>
        <p:nvCxnSpPr>
          <p:cNvPr id="176" name="Shape 176"/>
          <p:cNvCxnSpPr/>
          <p:nvPr/>
        </p:nvCxnSpPr>
        <p:spPr>
          <a:xfrm rot="10800000">
            <a:off x="7515036" y="12777086"/>
            <a:ext cx="371999" cy="0"/>
          </a:xfrm>
          <a:prstGeom prst="straightConnector1">
            <a:avLst/>
          </a:prstGeom>
          <a:noFill/>
          <a:ln cap="flat" cmpd="sng" w="19050">
            <a:solidFill>
              <a:srgbClr val="000000"/>
            </a:solidFill>
            <a:prstDash val="solid"/>
            <a:round/>
            <a:headEnd len="lg" w="lg" type="none"/>
            <a:tailEnd len="lg" w="lg" type="none"/>
          </a:ln>
        </p:spPr>
      </p:cxnSp>
      <p:cxnSp>
        <p:nvCxnSpPr>
          <p:cNvPr id="177" name="Shape 177"/>
          <p:cNvCxnSpPr>
            <a:endCxn id="173" idx="3"/>
          </p:cNvCxnSpPr>
          <p:nvPr/>
        </p:nvCxnSpPr>
        <p:spPr>
          <a:xfrm rot="10800000">
            <a:off x="7289925" y="13203004"/>
            <a:ext cx="242700" cy="0"/>
          </a:xfrm>
          <a:prstGeom prst="straightConnector1">
            <a:avLst/>
          </a:prstGeom>
          <a:noFill/>
          <a:ln cap="flat" cmpd="sng" w="19050">
            <a:solidFill>
              <a:srgbClr val="000000"/>
            </a:solidFill>
            <a:prstDash val="solid"/>
            <a:round/>
            <a:headEnd len="lg" w="lg" type="none"/>
            <a:tailEnd len="lg" w="lg" type="none"/>
          </a:ln>
        </p:spPr>
      </p:cxnSp>
      <p:cxnSp>
        <p:nvCxnSpPr>
          <p:cNvPr id="178" name="Shape 178"/>
          <p:cNvCxnSpPr/>
          <p:nvPr/>
        </p:nvCxnSpPr>
        <p:spPr>
          <a:xfrm rot="10800000">
            <a:off x="7515036" y="13648728"/>
            <a:ext cx="371999" cy="0"/>
          </a:xfrm>
          <a:prstGeom prst="straightConnector1">
            <a:avLst/>
          </a:prstGeom>
          <a:noFill/>
          <a:ln cap="flat" cmpd="sng" w="19050">
            <a:solidFill>
              <a:srgbClr val="000000"/>
            </a:solidFill>
            <a:prstDash val="solid"/>
            <a:round/>
            <a:headEnd len="lg" w="lg" type="none"/>
            <a:tailEnd len="lg" w="lg" type="none"/>
          </a:ln>
        </p:spPr>
      </p:cxnSp>
      <p:cxnSp>
        <p:nvCxnSpPr>
          <p:cNvPr id="179" name="Shape 179"/>
          <p:cNvCxnSpPr/>
          <p:nvPr/>
        </p:nvCxnSpPr>
        <p:spPr>
          <a:xfrm>
            <a:off x="7514999" y="12775702"/>
            <a:ext cx="0" cy="876899"/>
          </a:xfrm>
          <a:prstGeom prst="straightConnector1">
            <a:avLst/>
          </a:prstGeom>
          <a:noFill/>
          <a:ln cap="flat" cmpd="sng" w="19050">
            <a:solidFill>
              <a:srgbClr val="000000"/>
            </a:solidFill>
            <a:prstDash val="solid"/>
            <a:round/>
            <a:headEnd len="lg" w="lg" type="none"/>
            <a:tailEnd len="lg" w="lg" type="none"/>
          </a:ln>
        </p:spPr>
      </p:cxnSp>
      <p:sp>
        <p:nvSpPr>
          <p:cNvPr id="180" name="Shape 180"/>
          <p:cNvSpPr/>
          <p:nvPr/>
        </p:nvSpPr>
        <p:spPr>
          <a:xfrm rot="-1523575">
            <a:off x="5019676" y="11210222"/>
            <a:ext cx="1364197" cy="231436"/>
          </a:xfrm>
          <a:prstGeom prst="right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rot="1362362">
            <a:off x="5019374" y="12127395"/>
            <a:ext cx="1365532" cy="231747"/>
          </a:xfrm>
          <a:prstGeom prst="right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txBox="1"/>
          <p:nvPr/>
        </p:nvSpPr>
        <p:spPr>
          <a:xfrm>
            <a:off x="6962938" y="9721233"/>
            <a:ext cx="1907400"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US" sz="3000"/>
              <a:t>Product 1</a:t>
            </a:r>
          </a:p>
        </p:txBody>
      </p:sp>
      <p:sp>
        <p:nvSpPr>
          <p:cNvPr id="183" name="Shape 183"/>
          <p:cNvSpPr txBox="1"/>
          <p:nvPr/>
        </p:nvSpPr>
        <p:spPr>
          <a:xfrm>
            <a:off x="6919516" y="11928314"/>
            <a:ext cx="1907400"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US" sz="3000"/>
              <a:t>Product 2</a:t>
            </a:r>
          </a:p>
        </p:txBody>
      </p:sp>
      <p:sp>
        <p:nvSpPr>
          <p:cNvPr id="184" name="Shape 184"/>
          <p:cNvSpPr txBox="1"/>
          <p:nvPr/>
        </p:nvSpPr>
        <p:spPr>
          <a:xfrm>
            <a:off x="3175652" y="10148830"/>
            <a:ext cx="2473799"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US" sz="3000"/>
              <a:t>Core Assets</a:t>
            </a:r>
          </a:p>
        </p:txBody>
      </p:sp>
      <p:sp>
        <p:nvSpPr>
          <p:cNvPr id="185" name="Shape 185"/>
          <p:cNvSpPr txBox="1"/>
          <p:nvPr/>
        </p:nvSpPr>
        <p:spPr>
          <a:xfrm>
            <a:off x="2946992" y="14962028"/>
            <a:ext cx="2534099" cy="3783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US" sz="3000"/>
              <a:t>Core Assets</a:t>
            </a:r>
          </a:p>
        </p:txBody>
      </p:sp>
      <p:sp>
        <p:nvSpPr>
          <p:cNvPr id="186" name="Shape 186"/>
          <p:cNvSpPr txBox="1"/>
          <p:nvPr/>
        </p:nvSpPr>
        <p:spPr>
          <a:xfrm>
            <a:off x="24882992" y="5565300"/>
            <a:ext cx="10438799" cy="3064800"/>
          </a:xfrm>
          <a:prstGeom prst="rect">
            <a:avLst/>
          </a:prstGeom>
          <a:noFill/>
          <a:ln>
            <a:noFill/>
          </a:ln>
        </p:spPr>
        <p:txBody>
          <a:bodyPr anchorCtr="0" anchor="t" bIns="91425" lIns="91425" rIns="91425" tIns="91425">
            <a:noAutofit/>
          </a:bodyPr>
          <a:lstStyle/>
          <a:p>
            <a:pPr lvl="0" algn="just">
              <a:spcBef>
                <a:spcPts val="0"/>
              </a:spcBef>
              <a:buNone/>
            </a:pPr>
            <a:r>
              <a:rPr lang="en-US" sz="2400"/>
              <a:t>We evaluate our prototype using the Graph Product Line (GPL) [3], a standard problem for evaluating product line technologies. Since graphs are well understood data structures, they are a prime candidate for being a simplified, but realistic instance of a product line to evaluate software product engineering tools. It’s used as the standard evaluation in the SPLE research community. Our goals are to determine if our prototype can model a realistic software product line, capture its evolution, and evaluate change propagation between core assets and products.</a:t>
            </a:r>
          </a:p>
        </p:txBody>
      </p:sp>
      <p:sp>
        <p:nvSpPr>
          <p:cNvPr id="187" name="Shape 187"/>
          <p:cNvSpPr txBox="1"/>
          <p:nvPr/>
        </p:nvSpPr>
        <p:spPr>
          <a:xfrm>
            <a:off x="1335012" y="5341319"/>
            <a:ext cx="9862200" cy="3671699"/>
          </a:xfrm>
          <a:prstGeom prst="rect">
            <a:avLst/>
          </a:prstGeom>
          <a:noFill/>
          <a:ln>
            <a:noFill/>
          </a:ln>
        </p:spPr>
        <p:txBody>
          <a:bodyPr anchorCtr="0" anchor="t" bIns="91425" lIns="91425" rIns="91425" tIns="91425">
            <a:noAutofit/>
          </a:bodyPr>
          <a:lstStyle/>
          <a:p>
            <a:pPr lvl="0" algn="just">
              <a:spcBef>
                <a:spcPts val="0"/>
              </a:spcBef>
              <a:buNone/>
            </a:pPr>
            <a:r>
              <a:rPr lang="en-US" sz="2400"/>
              <a:t>Software Product Line Engineering (SPLE) is a systematic approach to software reuse that focuses on managing families of related products [1], [2]. Under SPLE, developers produce a set of core assets that are intended to be shared by multiple products. Each of the products has some of its own product  specific code, which at minimum will be a bit of “glue” to connect a selection of core assets, and at maximum, may provide substantial additional functionality and dominate the shared code. All of this code, both core asset and product-specific code, can evolve over time for the normal reasons of maintenance and evolving functionality.</a:t>
            </a:r>
          </a:p>
        </p:txBody>
      </p:sp>
      <p:cxnSp>
        <p:nvCxnSpPr>
          <p:cNvPr id="188" name="Shape 188"/>
          <p:cNvCxnSpPr>
            <a:stCxn id="83" idx="3"/>
            <a:endCxn id="87" idx="1"/>
          </p:cNvCxnSpPr>
          <p:nvPr/>
        </p:nvCxnSpPr>
        <p:spPr>
          <a:xfrm flipH="1" rot="10800000">
            <a:off x="4696303" y="22955904"/>
            <a:ext cx="2781000" cy="902400"/>
          </a:xfrm>
          <a:prstGeom prst="straightConnector1">
            <a:avLst/>
          </a:prstGeom>
          <a:noFill/>
          <a:ln cap="flat" cmpd="sng" w="19050">
            <a:solidFill>
              <a:srgbClr val="000000"/>
            </a:solidFill>
            <a:prstDash val="solid"/>
            <a:round/>
            <a:headEnd len="lg" w="lg" type="none"/>
            <a:tailEnd len="lg" w="lg" type="triangle"/>
          </a:ln>
        </p:spPr>
      </p:cxnSp>
      <p:cxnSp>
        <p:nvCxnSpPr>
          <p:cNvPr id="189" name="Shape 189"/>
          <p:cNvCxnSpPr>
            <a:stCxn id="84" idx="3"/>
            <a:endCxn id="88" idx="1"/>
          </p:cNvCxnSpPr>
          <p:nvPr/>
        </p:nvCxnSpPr>
        <p:spPr>
          <a:xfrm flipH="1" rot="10800000">
            <a:off x="4167530" y="23441979"/>
            <a:ext cx="4053000" cy="1238700"/>
          </a:xfrm>
          <a:prstGeom prst="straightConnector1">
            <a:avLst/>
          </a:prstGeom>
          <a:noFill/>
          <a:ln cap="flat" cmpd="sng" w="19050">
            <a:solidFill>
              <a:srgbClr val="000000"/>
            </a:solidFill>
            <a:prstDash val="solid"/>
            <a:round/>
            <a:headEnd len="lg" w="lg" type="none"/>
            <a:tailEnd len="lg" w="lg" type="triangle"/>
          </a:ln>
        </p:spPr>
      </p:cxnSp>
      <p:cxnSp>
        <p:nvCxnSpPr>
          <p:cNvPr id="190" name="Shape 190"/>
          <p:cNvCxnSpPr>
            <a:stCxn id="85" idx="3"/>
            <a:endCxn id="91" idx="1"/>
          </p:cNvCxnSpPr>
          <p:nvPr/>
        </p:nvCxnSpPr>
        <p:spPr>
          <a:xfrm>
            <a:off x="5337314" y="24680679"/>
            <a:ext cx="2563799" cy="1319700"/>
          </a:xfrm>
          <a:prstGeom prst="straightConnector1">
            <a:avLst/>
          </a:prstGeom>
          <a:noFill/>
          <a:ln cap="flat" cmpd="sng" w="19050">
            <a:solidFill>
              <a:srgbClr val="000000"/>
            </a:solidFill>
            <a:prstDash val="solid"/>
            <a:round/>
            <a:headEnd len="lg" w="lg" type="none"/>
            <a:tailEnd len="lg" w="lg" type="triangle"/>
          </a:ln>
        </p:spPr>
      </p:cxnSp>
      <p:cxnSp>
        <p:nvCxnSpPr>
          <p:cNvPr id="191" name="Shape 191"/>
          <p:cNvCxnSpPr>
            <a:stCxn id="84" idx="3"/>
            <a:endCxn id="90" idx="1"/>
          </p:cNvCxnSpPr>
          <p:nvPr/>
        </p:nvCxnSpPr>
        <p:spPr>
          <a:xfrm>
            <a:off x="4167530" y="24680679"/>
            <a:ext cx="3336300" cy="701700"/>
          </a:xfrm>
          <a:prstGeom prst="straightConnector1">
            <a:avLst/>
          </a:prstGeom>
          <a:noFill/>
          <a:ln cap="flat" cmpd="sng" w="19050">
            <a:solidFill>
              <a:srgbClr val="000000"/>
            </a:solidFill>
            <a:prstDash val="solid"/>
            <a:round/>
            <a:headEnd len="lg" w="lg" type="none"/>
            <a:tailEnd len="lg" w="lg" type="triangle"/>
          </a:ln>
        </p:spPr>
      </p:cxnSp>
      <p:sp>
        <p:nvSpPr>
          <p:cNvPr id="192" name="Shape 192"/>
          <p:cNvSpPr txBox="1"/>
          <p:nvPr/>
        </p:nvSpPr>
        <p:spPr>
          <a:xfrm>
            <a:off x="13331484" y="25309232"/>
            <a:ext cx="10529999" cy="1365599"/>
          </a:xfrm>
          <a:prstGeom prst="rect">
            <a:avLst/>
          </a:prstGeom>
          <a:noFill/>
          <a:ln>
            <a:noFill/>
          </a:ln>
        </p:spPr>
        <p:txBody>
          <a:bodyPr anchorCtr="0" anchor="t" bIns="91425" lIns="91425" rIns="91425" tIns="91425">
            <a:noAutofit/>
          </a:bodyPr>
          <a:lstStyle/>
          <a:p>
            <a:pPr lvl="0" algn="just">
              <a:spcBef>
                <a:spcPts val="0"/>
              </a:spcBef>
              <a:buNone/>
            </a:pPr>
            <a:r>
              <a:rPr lang="en-US" sz="2400"/>
              <a:t>Above depicts a Product Versioning Model. A version represents a state of the project tree and its artifacts. Each box represents a file or directory. A colored box indicates a file or directory that has changed since the previous version.</a:t>
            </a:r>
          </a:p>
        </p:txBody>
      </p:sp>
      <p:sp>
        <p:nvSpPr>
          <p:cNvPr id="193" name="Shape 193"/>
          <p:cNvSpPr txBox="1"/>
          <p:nvPr/>
        </p:nvSpPr>
        <p:spPr>
          <a:xfrm>
            <a:off x="12660405" y="5328175"/>
            <a:ext cx="10681499" cy="1699199"/>
          </a:xfrm>
          <a:prstGeom prst="rect">
            <a:avLst/>
          </a:prstGeom>
          <a:noFill/>
          <a:ln>
            <a:noFill/>
          </a:ln>
        </p:spPr>
        <p:txBody>
          <a:bodyPr anchorCtr="0" anchor="t" bIns="91425" lIns="91425" rIns="91425" tIns="91425">
            <a:noAutofit/>
          </a:bodyPr>
          <a:lstStyle/>
          <a:p>
            <a:pPr lvl="0" algn="just">
              <a:spcBef>
                <a:spcPts val="0"/>
              </a:spcBef>
              <a:buNone/>
            </a:pPr>
            <a:r>
              <a:rPr lang="en-US" sz="2400"/>
              <a:t>Managing the evolution of a product line is challenging because of the independent evolution of products, core assets, and their interactions. We think of product line evolution as a two dimensional problem where one dimension is time (artifacts changing over time) and the other is space (artifacts varying between products).</a:t>
            </a:r>
          </a:p>
        </p:txBody>
      </p:sp>
      <p:cxnSp>
        <p:nvCxnSpPr>
          <p:cNvPr id="194" name="Shape 194"/>
          <p:cNvCxnSpPr/>
          <p:nvPr/>
        </p:nvCxnSpPr>
        <p:spPr>
          <a:xfrm>
            <a:off x="12041475" y="4098100"/>
            <a:ext cx="0" cy="22848299"/>
          </a:xfrm>
          <a:prstGeom prst="straightConnector1">
            <a:avLst/>
          </a:prstGeom>
          <a:noFill/>
          <a:ln cap="flat" cmpd="sng" w="19050">
            <a:solidFill>
              <a:schemeClr val="dk2"/>
            </a:solidFill>
            <a:prstDash val="solid"/>
            <a:round/>
            <a:headEnd len="lg" w="lg" type="none"/>
            <a:tailEnd len="lg" w="lg" type="none"/>
          </a:ln>
        </p:spPr>
      </p:cxnSp>
      <p:cxnSp>
        <p:nvCxnSpPr>
          <p:cNvPr id="195" name="Shape 195"/>
          <p:cNvCxnSpPr/>
          <p:nvPr/>
        </p:nvCxnSpPr>
        <p:spPr>
          <a:xfrm>
            <a:off x="24157275" y="4250500"/>
            <a:ext cx="0" cy="22848299"/>
          </a:xfrm>
          <a:prstGeom prst="straightConnector1">
            <a:avLst/>
          </a:prstGeom>
          <a:noFill/>
          <a:ln cap="flat" cmpd="sng" w="19050">
            <a:solidFill>
              <a:schemeClr val="dk2"/>
            </a:solidFill>
            <a:prstDash val="solid"/>
            <a:round/>
            <a:headEnd len="lg" w="lg" type="none"/>
            <a:tailEnd len="lg" w="lg" type="none"/>
          </a:ln>
        </p:spPr>
      </p:cxnSp>
      <p:sp>
        <p:nvSpPr>
          <p:cNvPr id="196" name="Shape 196"/>
          <p:cNvSpPr txBox="1"/>
          <p:nvPr/>
        </p:nvSpPr>
        <p:spPr>
          <a:xfrm>
            <a:off x="1259922" y="19265710"/>
            <a:ext cx="9983400" cy="2670300"/>
          </a:xfrm>
          <a:prstGeom prst="rect">
            <a:avLst/>
          </a:prstGeom>
          <a:noFill/>
          <a:ln>
            <a:noFill/>
          </a:ln>
        </p:spPr>
        <p:txBody>
          <a:bodyPr anchorCtr="0" anchor="t" bIns="91425" lIns="91425" rIns="91425" tIns="91425">
            <a:noAutofit/>
          </a:bodyPr>
          <a:lstStyle/>
          <a:p>
            <a:pPr lvl="0" algn="just">
              <a:spcBef>
                <a:spcPts val="0"/>
              </a:spcBef>
              <a:buNone/>
            </a:pPr>
            <a:r>
              <a:rPr lang="en-US" sz="2400"/>
              <a:t>Reuse is a central theme of product line engineering, so any versioning system that would support product lines natively should support artifact sharing within the version system. Our approach uses </a:t>
            </a:r>
            <a:r>
              <a:rPr i="1" lang="en-US" sz="2400"/>
              <a:t>shared components</a:t>
            </a:r>
            <a:r>
              <a:rPr lang="en-US" sz="2400"/>
              <a:t> to enable reuse. Shared components provide an indirect reference to material stored elsewhere in the versioning system.</a:t>
            </a:r>
          </a:p>
        </p:txBody>
      </p:sp>
      <p:sp>
        <p:nvSpPr>
          <p:cNvPr id="197" name="Shape 197"/>
          <p:cNvSpPr/>
          <p:nvPr/>
        </p:nvSpPr>
        <p:spPr>
          <a:xfrm>
            <a:off x="12838566" y="8347394"/>
            <a:ext cx="2010599" cy="36071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txBox="1"/>
          <p:nvPr/>
        </p:nvSpPr>
        <p:spPr>
          <a:xfrm>
            <a:off x="13815895" y="8750753"/>
            <a:ext cx="798299" cy="650400"/>
          </a:xfrm>
          <a:prstGeom prst="rect">
            <a:avLst/>
          </a:prstGeom>
          <a:solidFill>
            <a:srgbClr val="B7B7B7"/>
          </a:solidFill>
          <a:ln>
            <a:noFill/>
          </a:ln>
        </p:spPr>
        <p:txBody>
          <a:bodyPr anchorCtr="0" anchor="ctr" bIns="91425" lIns="91425" rIns="91425" tIns="91425">
            <a:noAutofit/>
          </a:bodyPr>
          <a:lstStyle/>
          <a:p>
            <a:pPr lvl="0" algn="ctr">
              <a:spcBef>
                <a:spcPts val="0"/>
              </a:spcBef>
              <a:buNone/>
            </a:pPr>
            <a:r>
              <a:rPr b="1" lang="en-US" sz="3600">
                <a:latin typeface="Verdana"/>
                <a:ea typeface="Verdana"/>
                <a:cs typeface="Verdana"/>
                <a:sym typeface="Verdana"/>
              </a:rPr>
              <a:t>a</a:t>
            </a:r>
          </a:p>
        </p:txBody>
      </p:sp>
      <p:sp>
        <p:nvSpPr>
          <p:cNvPr id="199" name="Shape 199"/>
          <p:cNvSpPr txBox="1"/>
          <p:nvPr/>
        </p:nvSpPr>
        <p:spPr>
          <a:xfrm>
            <a:off x="13809689" y="10393086"/>
            <a:ext cx="798299" cy="650400"/>
          </a:xfrm>
          <a:prstGeom prst="rect">
            <a:avLst/>
          </a:prstGeom>
          <a:solidFill>
            <a:srgbClr val="B7B7B7"/>
          </a:solidFill>
          <a:ln>
            <a:noFill/>
          </a:ln>
        </p:spPr>
        <p:txBody>
          <a:bodyPr anchorCtr="0" anchor="ctr" bIns="91425" lIns="91425" rIns="91425" tIns="91425">
            <a:noAutofit/>
          </a:bodyPr>
          <a:lstStyle/>
          <a:p>
            <a:pPr lvl="0" rtl="0" algn="ctr">
              <a:spcBef>
                <a:spcPts val="0"/>
              </a:spcBef>
              <a:buClr>
                <a:srgbClr val="000000"/>
              </a:buClr>
              <a:buSzPct val="30555"/>
              <a:buFont typeface="Arial"/>
              <a:buNone/>
            </a:pPr>
            <a:r>
              <a:rPr b="1" lang="en-US" sz="3600">
                <a:latin typeface="Verdana"/>
                <a:ea typeface="Verdana"/>
                <a:cs typeface="Verdana"/>
                <a:sym typeface="Verdana"/>
              </a:rPr>
              <a:t>a</a:t>
            </a:r>
          </a:p>
        </p:txBody>
      </p:sp>
      <p:sp>
        <p:nvSpPr>
          <p:cNvPr id="200" name="Shape 200"/>
          <p:cNvSpPr txBox="1"/>
          <p:nvPr/>
        </p:nvSpPr>
        <p:spPr>
          <a:xfrm>
            <a:off x="12968724" y="8750753"/>
            <a:ext cx="1064099" cy="591600"/>
          </a:xfrm>
          <a:prstGeom prst="rect">
            <a:avLst/>
          </a:prstGeom>
          <a:noFill/>
          <a:ln>
            <a:noFill/>
          </a:ln>
        </p:spPr>
        <p:txBody>
          <a:bodyPr anchorCtr="0" anchor="t" bIns="91425" lIns="91425" rIns="91425" tIns="91425">
            <a:noAutofit/>
          </a:bodyPr>
          <a:lstStyle/>
          <a:p>
            <a:pPr lvl="0">
              <a:spcBef>
                <a:spcPts val="0"/>
              </a:spcBef>
              <a:buNone/>
            </a:pPr>
            <a:r>
              <a:rPr lang="en-US" sz="3000">
                <a:latin typeface="Verdana"/>
                <a:ea typeface="Verdana"/>
                <a:cs typeface="Verdana"/>
                <a:sym typeface="Verdana"/>
              </a:rPr>
              <a:t>Pv</a:t>
            </a:r>
            <a:r>
              <a:rPr lang="en-US" sz="2400">
                <a:latin typeface="Verdana"/>
                <a:ea typeface="Verdana"/>
                <a:cs typeface="Verdana"/>
                <a:sym typeface="Verdana"/>
              </a:rPr>
              <a:t>1</a:t>
            </a:r>
          </a:p>
        </p:txBody>
      </p:sp>
      <p:sp>
        <p:nvSpPr>
          <p:cNvPr id="201" name="Shape 201"/>
          <p:cNvSpPr txBox="1"/>
          <p:nvPr/>
        </p:nvSpPr>
        <p:spPr>
          <a:xfrm>
            <a:off x="12968724" y="10384165"/>
            <a:ext cx="1064099" cy="5916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US" sz="3000">
                <a:latin typeface="Verdana"/>
                <a:ea typeface="Verdana"/>
                <a:cs typeface="Verdana"/>
                <a:sym typeface="Verdana"/>
              </a:rPr>
              <a:t>Pv</a:t>
            </a:r>
            <a:r>
              <a:rPr lang="en-US" sz="2400">
                <a:latin typeface="Verdana"/>
                <a:ea typeface="Verdana"/>
                <a:cs typeface="Verdana"/>
                <a:sym typeface="Verdana"/>
              </a:rPr>
              <a:t>2</a:t>
            </a:r>
          </a:p>
        </p:txBody>
      </p:sp>
      <p:sp>
        <p:nvSpPr>
          <p:cNvPr id="202" name="Shape 202"/>
          <p:cNvSpPr/>
          <p:nvPr/>
        </p:nvSpPr>
        <p:spPr>
          <a:xfrm>
            <a:off x="14172048" y="9635737"/>
            <a:ext cx="174899" cy="656399"/>
          </a:xfrm>
          <a:prstGeom prst="down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txBox="1"/>
          <p:nvPr/>
        </p:nvSpPr>
        <p:spPr>
          <a:xfrm>
            <a:off x="12660405" y="7381082"/>
            <a:ext cx="2366700" cy="856200"/>
          </a:xfrm>
          <a:prstGeom prst="rect">
            <a:avLst/>
          </a:prstGeom>
          <a:noFill/>
          <a:ln>
            <a:noFill/>
          </a:ln>
        </p:spPr>
        <p:txBody>
          <a:bodyPr anchorCtr="0" anchor="t" bIns="91425" lIns="91425" rIns="91425" tIns="91425">
            <a:noAutofit/>
          </a:bodyPr>
          <a:lstStyle/>
          <a:p>
            <a:pPr lvl="0" rtl="0" algn="ctr">
              <a:lnSpc>
                <a:spcPct val="115000"/>
              </a:lnSpc>
              <a:spcBef>
                <a:spcPts val="0"/>
              </a:spcBef>
              <a:buClr>
                <a:srgbClr val="000000"/>
              </a:buClr>
              <a:buSzPct val="45833"/>
              <a:buFont typeface="Arial"/>
              <a:buNone/>
            </a:pPr>
            <a:r>
              <a:rPr b="1" lang="en-US" sz="2400"/>
              <a:t>Product Version Space</a:t>
            </a:r>
          </a:p>
        </p:txBody>
      </p:sp>
      <p:sp>
        <p:nvSpPr>
          <p:cNvPr id="204" name="Shape 204"/>
          <p:cNvSpPr/>
          <p:nvPr/>
        </p:nvSpPr>
        <p:spPr>
          <a:xfrm>
            <a:off x="16569707" y="8400785"/>
            <a:ext cx="2010599" cy="3607199"/>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5" name="Shape 205"/>
          <p:cNvSpPr txBox="1"/>
          <p:nvPr/>
        </p:nvSpPr>
        <p:spPr>
          <a:xfrm>
            <a:off x="16730329" y="8581406"/>
            <a:ext cx="798299" cy="650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b="1" lang="en-US" sz="3600">
                <a:latin typeface="Verdana"/>
                <a:ea typeface="Verdana"/>
                <a:cs typeface="Verdana"/>
                <a:sym typeface="Verdana"/>
              </a:rPr>
              <a:t>a</a:t>
            </a:r>
          </a:p>
        </p:txBody>
      </p:sp>
      <p:sp>
        <p:nvSpPr>
          <p:cNvPr id="206" name="Shape 206"/>
          <p:cNvSpPr txBox="1"/>
          <p:nvPr/>
        </p:nvSpPr>
        <p:spPr>
          <a:xfrm>
            <a:off x="16700492" y="9879127"/>
            <a:ext cx="798299" cy="650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b="1" lang="en-US" sz="3600">
                <a:latin typeface="Verdana"/>
                <a:ea typeface="Verdana"/>
                <a:cs typeface="Verdana"/>
                <a:sym typeface="Verdana"/>
              </a:rPr>
              <a:t>a</a:t>
            </a:r>
          </a:p>
        </p:txBody>
      </p:sp>
      <p:sp>
        <p:nvSpPr>
          <p:cNvPr id="207" name="Shape 207"/>
          <p:cNvSpPr txBox="1"/>
          <p:nvPr/>
        </p:nvSpPr>
        <p:spPr>
          <a:xfrm>
            <a:off x="17665062" y="8610928"/>
            <a:ext cx="1064099" cy="5916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US" sz="3000">
                <a:latin typeface="Verdana"/>
                <a:ea typeface="Verdana"/>
                <a:cs typeface="Verdana"/>
                <a:sym typeface="Verdana"/>
              </a:rPr>
              <a:t>Cv</a:t>
            </a:r>
            <a:r>
              <a:rPr lang="en-US" sz="2400">
                <a:latin typeface="Verdana"/>
                <a:ea typeface="Verdana"/>
                <a:cs typeface="Verdana"/>
                <a:sym typeface="Verdana"/>
              </a:rPr>
              <a:t>1</a:t>
            </a:r>
          </a:p>
        </p:txBody>
      </p:sp>
      <p:sp>
        <p:nvSpPr>
          <p:cNvPr id="208" name="Shape 208"/>
          <p:cNvSpPr txBox="1"/>
          <p:nvPr/>
        </p:nvSpPr>
        <p:spPr>
          <a:xfrm>
            <a:off x="17665062" y="9908650"/>
            <a:ext cx="1064099" cy="5916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US" sz="3000">
                <a:latin typeface="Verdana"/>
                <a:ea typeface="Verdana"/>
                <a:cs typeface="Verdana"/>
                <a:sym typeface="Verdana"/>
              </a:rPr>
              <a:t>Cv</a:t>
            </a:r>
            <a:r>
              <a:rPr lang="en-US" sz="2400">
                <a:latin typeface="Verdana"/>
                <a:ea typeface="Verdana"/>
                <a:cs typeface="Verdana"/>
                <a:sym typeface="Verdana"/>
              </a:rPr>
              <a:t>2</a:t>
            </a:r>
          </a:p>
        </p:txBody>
      </p:sp>
      <p:sp>
        <p:nvSpPr>
          <p:cNvPr id="209" name="Shape 209"/>
          <p:cNvSpPr/>
          <p:nvPr/>
        </p:nvSpPr>
        <p:spPr>
          <a:xfrm>
            <a:off x="17012237" y="9204029"/>
            <a:ext cx="174899" cy="656399"/>
          </a:xfrm>
          <a:prstGeom prst="down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txBox="1"/>
          <p:nvPr/>
        </p:nvSpPr>
        <p:spPr>
          <a:xfrm>
            <a:off x="16391545" y="7434471"/>
            <a:ext cx="2366700" cy="856200"/>
          </a:xfrm>
          <a:prstGeom prst="rect">
            <a:avLst/>
          </a:prstGeom>
          <a:noFill/>
          <a:ln>
            <a:noFill/>
          </a:ln>
        </p:spPr>
        <p:txBody>
          <a:bodyPr anchorCtr="0" anchor="t" bIns="91425" lIns="91425" rIns="91425" tIns="91425">
            <a:noAutofit/>
          </a:bodyPr>
          <a:lstStyle/>
          <a:p>
            <a:pPr lvl="0" rtl="0" algn="ctr">
              <a:lnSpc>
                <a:spcPct val="115000"/>
              </a:lnSpc>
              <a:spcBef>
                <a:spcPts val="0"/>
              </a:spcBef>
              <a:buClr>
                <a:srgbClr val="000000"/>
              </a:buClr>
              <a:buSzPct val="45833"/>
              <a:buFont typeface="Arial"/>
              <a:buNone/>
            </a:pPr>
            <a:r>
              <a:rPr b="1" lang="en-US" sz="2400"/>
              <a:t>Core Assets Version Space</a:t>
            </a:r>
          </a:p>
        </p:txBody>
      </p:sp>
      <p:sp>
        <p:nvSpPr>
          <p:cNvPr id="211" name="Shape 211"/>
          <p:cNvSpPr txBox="1"/>
          <p:nvPr/>
        </p:nvSpPr>
        <p:spPr>
          <a:xfrm>
            <a:off x="17665062" y="11125257"/>
            <a:ext cx="1064099" cy="5916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US" sz="3000">
                <a:latin typeface="Verdana"/>
                <a:ea typeface="Verdana"/>
                <a:cs typeface="Verdana"/>
                <a:sym typeface="Verdana"/>
              </a:rPr>
              <a:t>Cv</a:t>
            </a:r>
            <a:r>
              <a:rPr lang="en-US" sz="2400">
                <a:latin typeface="Verdana"/>
                <a:ea typeface="Verdana"/>
                <a:cs typeface="Verdana"/>
                <a:sym typeface="Verdana"/>
              </a:rPr>
              <a:t>3</a:t>
            </a:r>
          </a:p>
        </p:txBody>
      </p:sp>
      <p:sp>
        <p:nvSpPr>
          <p:cNvPr id="212" name="Shape 212"/>
          <p:cNvSpPr txBox="1"/>
          <p:nvPr/>
        </p:nvSpPr>
        <p:spPr>
          <a:xfrm>
            <a:off x="16730329" y="11227250"/>
            <a:ext cx="798299" cy="6504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b="1" lang="en-US" sz="3600">
                <a:latin typeface="Verdana"/>
                <a:ea typeface="Verdana"/>
                <a:cs typeface="Verdana"/>
                <a:sym typeface="Verdana"/>
              </a:rPr>
              <a:t>a</a:t>
            </a:r>
          </a:p>
        </p:txBody>
      </p:sp>
      <p:sp>
        <p:nvSpPr>
          <p:cNvPr id="213" name="Shape 213"/>
          <p:cNvSpPr/>
          <p:nvPr/>
        </p:nvSpPr>
        <p:spPr>
          <a:xfrm>
            <a:off x="17012237" y="10581500"/>
            <a:ext cx="174899" cy="656399"/>
          </a:xfrm>
          <a:prstGeom prst="down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4" name="Shape 214"/>
          <p:cNvCxnSpPr>
            <a:stCxn id="198" idx="3"/>
            <a:endCxn id="205" idx="1"/>
          </p:cNvCxnSpPr>
          <p:nvPr/>
        </p:nvCxnSpPr>
        <p:spPr>
          <a:xfrm flipH="1" rot="10800000">
            <a:off x="14614195" y="8906753"/>
            <a:ext cx="2116200" cy="169200"/>
          </a:xfrm>
          <a:prstGeom prst="straightConnector1">
            <a:avLst/>
          </a:prstGeom>
          <a:noFill/>
          <a:ln cap="flat" cmpd="sng" w="19050">
            <a:solidFill>
              <a:srgbClr val="000000"/>
            </a:solidFill>
            <a:prstDash val="solid"/>
            <a:round/>
            <a:headEnd len="lg" w="lg" type="none"/>
            <a:tailEnd len="lg" w="lg" type="triangle"/>
          </a:ln>
        </p:spPr>
      </p:cxnSp>
      <p:cxnSp>
        <p:nvCxnSpPr>
          <p:cNvPr id="215" name="Shape 215"/>
          <p:cNvCxnSpPr>
            <a:stCxn id="199" idx="3"/>
            <a:endCxn id="212" idx="1"/>
          </p:cNvCxnSpPr>
          <p:nvPr/>
        </p:nvCxnSpPr>
        <p:spPr>
          <a:xfrm>
            <a:off x="14607989" y="10718286"/>
            <a:ext cx="2122200" cy="834300"/>
          </a:xfrm>
          <a:prstGeom prst="straightConnector1">
            <a:avLst/>
          </a:prstGeom>
          <a:noFill/>
          <a:ln cap="flat" cmpd="sng" w="19050">
            <a:solidFill>
              <a:srgbClr val="000000"/>
            </a:solidFill>
            <a:prstDash val="solid"/>
            <a:round/>
            <a:headEnd len="lg" w="lg" type="none"/>
            <a:tailEnd len="lg" w="lg" type="triangle"/>
          </a:ln>
        </p:spPr>
      </p:cxnSp>
      <p:sp>
        <p:nvSpPr>
          <p:cNvPr id="216" name="Shape 216"/>
          <p:cNvSpPr txBox="1"/>
          <p:nvPr/>
        </p:nvSpPr>
        <p:spPr>
          <a:xfrm>
            <a:off x="15122284" y="8561685"/>
            <a:ext cx="1596599" cy="384299"/>
          </a:xfrm>
          <a:prstGeom prst="rect">
            <a:avLst/>
          </a:prstGeom>
          <a:noFill/>
          <a:ln>
            <a:noFill/>
          </a:ln>
        </p:spPr>
        <p:txBody>
          <a:bodyPr anchorCtr="0" anchor="t" bIns="91425" lIns="91425" rIns="91425" tIns="91425">
            <a:noAutofit/>
          </a:bodyPr>
          <a:lstStyle/>
          <a:p>
            <a:pPr lvl="0">
              <a:spcBef>
                <a:spcPts val="0"/>
              </a:spcBef>
              <a:buNone/>
            </a:pPr>
            <a:r>
              <a:rPr lang="en-US" sz="1800">
                <a:latin typeface="Verdana"/>
                <a:ea typeface="Verdana"/>
                <a:cs typeface="Verdana"/>
                <a:sym typeface="Verdana"/>
              </a:rPr>
              <a:t>Shares</a:t>
            </a:r>
          </a:p>
        </p:txBody>
      </p:sp>
      <p:sp>
        <p:nvSpPr>
          <p:cNvPr id="217" name="Shape 217"/>
          <p:cNvSpPr txBox="1"/>
          <p:nvPr/>
        </p:nvSpPr>
        <p:spPr>
          <a:xfrm>
            <a:off x="15122284" y="10526085"/>
            <a:ext cx="1596599" cy="3842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en-US" sz="1800">
                <a:latin typeface="Verdana"/>
                <a:ea typeface="Verdana"/>
                <a:cs typeface="Verdana"/>
                <a:sym typeface="Verdana"/>
              </a:rPr>
              <a:t>Shares</a:t>
            </a:r>
          </a:p>
        </p:txBody>
      </p:sp>
      <p:sp>
        <p:nvSpPr>
          <p:cNvPr id="218" name="Shape 218"/>
          <p:cNvSpPr txBox="1"/>
          <p:nvPr/>
        </p:nvSpPr>
        <p:spPr>
          <a:xfrm>
            <a:off x="12968724" y="12506620"/>
            <a:ext cx="507900" cy="413999"/>
          </a:xfrm>
          <a:prstGeom prst="rect">
            <a:avLst/>
          </a:prstGeom>
          <a:solidFill>
            <a:srgbClr val="B7B7B7"/>
          </a:solidFill>
          <a:ln>
            <a:noFill/>
          </a:ln>
        </p:spPr>
        <p:txBody>
          <a:bodyPr anchorCtr="0" anchor="ctr" bIns="91425" lIns="91425" rIns="91425" tIns="91425">
            <a:noAutofit/>
          </a:bodyPr>
          <a:lstStyle/>
          <a:p>
            <a:pPr lvl="0" rtl="0" algn="ctr">
              <a:spcBef>
                <a:spcPts val="0"/>
              </a:spcBef>
              <a:buClr>
                <a:srgbClr val="000000"/>
              </a:buClr>
              <a:buFont typeface="Arial"/>
              <a:buNone/>
            </a:pPr>
            <a:r>
              <a:t/>
            </a:r>
            <a:endParaRPr b="1" sz="3600">
              <a:latin typeface="Verdana"/>
              <a:ea typeface="Verdana"/>
              <a:cs typeface="Verdana"/>
              <a:sym typeface="Verdana"/>
            </a:endParaRPr>
          </a:p>
        </p:txBody>
      </p:sp>
      <p:sp>
        <p:nvSpPr>
          <p:cNvPr id="219" name="Shape 219"/>
          <p:cNvSpPr txBox="1"/>
          <p:nvPr/>
        </p:nvSpPr>
        <p:spPr>
          <a:xfrm>
            <a:off x="13498779" y="12384419"/>
            <a:ext cx="1596599" cy="3842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en-US" sz="1800">
                <a:latin typeface="Verdana"/>
                <a:ea typeface="Verdana"/>
                <a:cs typeface="Verdana"/>
                <a:sym typeface="Verdana"/>
              </a:rPr>
              <a:t>Shared component</a:t>
            </a:r>
          </a:p>
        </p:txBody>
      </p:sp>
      <p:sp>
        <p:nvSpPr>
          <p:cNvPr id="220" name="Shape 220"/>
          <p:cNvSpPr txBox="1"/>
          <p:nvPr/>
        </p:nvSpPr>
        <p:spPr>
          <a:xfrm>
            <a:off x="15662479" y="12506620"/>
            <a:ext cx="507900" cy="413999"/>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Font typeface="Arial"/>
              <a:buNone/>
            </a:pPr>
            <a:r>
              <a:t/>
            </a:r>
            <a:endParaRPr b="1" sz="3600">
              <a:latin typeface="Verdana"/>
              <a:ea typeface="Verdana"/>
              <a:cs typeface="Verdana"/>
              <a:sym typeface="Verdana"/>
            </a:endParaRPr>
          </a:p>
        </p:txBody>
      </p:sp>
      <p:sp>
        <p:nvSpPr>
          <p:cNvPr id="221" name="Shape 221"/>
          <p:cNvSpPr txBox="1"/>
          <p:nvPr/>
        </p:nvSpPr>
        <p:spPr>
          <a:xfrm>
            <a:off x="16178412" y="12521382"/>
            <a:ext cx="1596599" cy="3842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en-US" sz="1800">
                <a:latin typeface="Verdana"/>
                <a:ea typeface="Verdana"/>
                <a:cs typeface="Verdana"/>
                <a:sym typeface="Verdana"/>
              </a:rPr>
              <a:t>Core asset</a:t>
            </a:r>
          </a:p>
        </p:txBody>
      </p:sp>
      <p:sp>
        <p:nvSpPr>
          <p:cNvPr id="222" name="Shape 222"/>
          <p:cNvSpPr txBox="1"/>
          <p:nvPr/>
        </p:nvSpPr>
        <p:spPr>
          <a:xfrm>
            <a:off x="19175282" y="8437983"/>
            <a:ext cx="4005599" cy="3732299"/>
          </a:xfrm>
          <a:prstGeom prst="rect">
            <a:avLst/>
          </a:prstGeom>
          <a:noFill/>
          <a:ln>
            <a:noFill/>
          </a:ln>
        </p:spPr>
        <p:txBody>
          <a:bodyPr anchorCtr="0" anchor="t" bIns="91425" lIns="91425" rIns="91425" tIns="91425">
            <a:noAutofit/>
          </a:bodyPr>
          <a:lstStyle/>
          <a:p>
            <a:pPr lvl="0" rtl="0" algn="just">
              <a:spcBef>
                <a:spcPts val="0"/>
              </a:spcBef>
              <a:buClr>
                <a:srgbClr val="000000"/>
              </a:buClr>
              <a:buSzPct val="45833"/>
              <a:buFont typeface="Arial"/>
              <a:buNone/>
            </a:pPr>
            <a:r>
              <a:rPr lang="en-US" sz="2400"/>
              <a:t>In the example to the left, the product is using shared component "</a:t>
            </a:r>
            <a:r>
              <a:rPr b="1" lang="en-US" sz="2400"/>
              <a:t>a</a:t>
            </a:r>
            <a:r>
              <a:rPr lang="en-US" sz="2400"/>
              <a:t>" from the core assets. However, as the product moves from version "</a:t>
            </a:r>
            <a:r>
              <a:rPr b="1" lang="en-US" sz="2400"/>
              <a:t>Pv1</a:t>
            </a:r>
            <a:r>
              <a:rPr lang="en-US" sz="2400"/>
              <a:t>" to version "</a:t>
            </a:r>
            <a:r>
              <a:rPr b="1" lang="en-US" sz="2400"/>
              <a:t>Pv2</a:t>
            </a:r>
            <a:r>
              <a:rPr lang="en-US" sz="2400"/>
              <a:t>", the version of the shared component changes from "</a:t>
            </a:r>
            <a:r>
              <a:rPr b="1" lang="en-US" sz="2400"/>
              <a:t>Cv1</a:t>
            </a:r>
            <a:r>
              <a:rPr lang="en-US" sz="2400"/>
              <a:t>" to "</a:t>
            </a:r>
            <a:r>
              <a:rPr b="1" lang="en-US" sz="2400"/>
              <a:t>Cv3</a:t>
            </a:r>
            <a:r>
              <a:rPr lang="en-US" sz="2400"/>
              <a:t>"</a:t>
            </a:r>
          </a:p>
        </p:txBody>
      </p:sp>
      <p:sp>
        <p:nvSpPr>
          <p:cNvPr id="223" name="Shape 223"/>
          <p:cNvSpPr txBox="1"/>
          <p:nvPr/>
        </p:nvSpPr>
        <p:spPr>
          <a:xfrm>
            <a:off x="12534422" y="13396846"/>
            <a:ext cx="10681499" cy="1334999"/>
          </a:xfrm>
          <a:prstGeom prst="rect">
            <a:avLst/>
          </a:prstGeom>
          <a:noFill/>
          <a:ln>
            <a:noFill/>
          </a:ln>
        </p:spPr>
        <p:txBody>
          <a:bodyPr anchorCtr="0" anchor="t" bIns="91425" lIns="91425" rIns="91425" tIns="91425">
            <a:noAutofit/>
          </a:bodyPr>
          <a:lstStyle/>
          <a:p>
            <a:pPr lvl="0" rtl="0" algn="just">
              <a:spcBef>
                <a:spcPts val="0"/>
              </a:spcBef>
              <a:buClr>
                <a:srgbClr val="000000"/>
              </a:buClr>
              <a:buSzPct val="45833"/>
              <a:buFont typeface="Arial"/>
              <a:buNone/>
            </a:pPr>
            <a:r>
              <a:rPr lang="en-US" sz="2400"/>
              <a:t>Below is a version tree of products and core assets. The larger black arrows indicate the main development trunk while the smaller black arrows indicate branches. The dotted lines indicate a merge.</a:t>
            </a:r>
          </a:p>
        </p:txBody>
      </p:sp>
      <p:sp>
        <p:nvSpPr>
          <p:cNvPr id="224" name="Shape 224"/>
          <p:cNvSpPr txBox="1"/>
          <p:nvPr/>
        </p:nvSpPr>
        <p:spPr>
          <a:xfrm>
            <a:off x="31587109" y="8839528"/>
            <a:ext cx="4005599" cy="3003899"/>
          </a:xfrm>
          <a:prstGeom prst="rect">
            <a:avLst/>
          </a:prstGeom>
          <a:noFill/>
          <a:ln>
            <a:noFill/>
          </a:ln>
        </p:spPr>
        <p:txBody>
          <a:bodyPr anchorCtr="0" anchor="t" bIns="91425" lIns="91425" rIns="91425" tIns="91425">
            <a:noAutofit/>
          </a:bodyPr>
          <a:lstStyle/>
          <a:p>
            <a:pPr lvl="0" rtl="0" algn="just">
              <a:spcBef>
                <a:spcPts val="0"/>
              </a:spcBef>
              <a:buClr>
                <a:srgbClr val="000000"/>
              </a:buClr>
              <a:buSzPct val="45833"/>
              <a:buFont typeface="Arial"/>
              <a:buNone/>
            </a:pPr>
            <a:r>
              <a:rPr lang="en-US" sz="2400"/>
              <a:t>Left is a GUI screenshot of a GPL program option screen which provides a means of specifying the implementation of a variety of GPL instances.</a:t>
            </a:r>
          </a:p>
        </p:txBody>
      </p:sp>
      <p:sp>
        <p:nvSpPr>
          <p:cNvPr id="225" name="Shape 225"/>
          <p:cNvSpPr txBox="1"/>
          <p:nvPr/>
        </p:nvSpPr>
        <p:spPr>
          <a:xfrm>
            <a:off x="25282750" y="19654814"/>
            <a:ext cx="10438799" cy="3550500"/>
          </a:xfrm>
          <a:prstGeom prst="rect">
            <a:avLst/>
          </a:prstGeom>
          <a:noFill/>
          <a:ln>
            <a:noFill/>
          </a:ln>
        </p:spPr>
        <p:txBody>
          <a:bodyPr anchorCtr="0" anchor="t" bIns="91425" lIns="91425" rIns="91425" tIns="91425">
            <a:noAutofit/>
          </a:bodyPr>
          <a:lstStyle/>
          <a:p>
            <a:pPr indent="-69850" lvl="0" marL="0" rtl="0" algn="just">
              <a:lnSpc>
                <a:spcPct val="115000"/>
              </a:lnSpc>
              <a:spcBef>
                <a:spcPts val="0"/>
              </a:spcBef>
              <a:buClr>
                <a:srgbClr val="000000"/>
              </a:buClr>
              <a:buSzPct val="45833"/>
              <a:buFont typeface="Arial"/>
              <a:buNone/>
            </a:pPr>
            <a:r>
              <a:rPr lang="en-US" sz="2400"/>
              <a:t>We have described an approach that is capable of versioning multiple types of product line projects including Graph Product Lines. It has a versioning model for a product line consisting of a single core assets project and multiple product projects where core assets are shared among the products through the use of shared components. Using the shared component data structure and the branching of the core assets project, we are able to support independent development of core assets and products and change propagation between them.</a:t>
            </a:r>
          </a:p>
          <a:p>
            <a:pPr lvl="0" rtl="0" algn="just">
              <a:spcBef>
                <a:spcPts val="0"/>
              </a:spcBef>
              <a:buClr>
                <a:srgbClr val="000000"/>
              </a:buClr>
              <a:buFont typeface="Arial"/>
              <a:buNone/>
            </a:pPr>
            <a:r>
              <a:t/>
            </a:r>
            <a:endParaRPr sz="2400"/>
          </a:p>
        </p:txBody>
      </p:sp>
      <p:sp>
        <p:nvSpPr>
          <p:cNvPr id="226" name="Shape 226"/>
          <p:cNvSpPr txBox="1"/>
          <p:nvPr/>
        </p:nvSpPr>
        <p:spPr>
          <a:xfrm>
            <a:off x="27947790" y="23270560"/>
            <a:ext cx="4309200" cy="7739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b="1" lang="en-US" sz="3000">
                <a:latin typeface="Verdana"/>
                <a:ea typeface="Verdana"/>
                <a:cs typeface="Verdana"/>
                <a:sym typeface="Verdana"/>
              </a:rPr>
              <a:t>BIBLIOGRAPHY</a:t>
            </a:r>
          </a:p>
        </p:txBody>
      </p:sp>
      <p:sp>
        <p:nvSpPr>
          <p:cNvPr id="227" name="Shape 227"/>
          <p:cNvSpPr txBox="1"/>
          <p:nvPr/>
        </p:nvSpPr>
        <p:spPr>
          <a:xfrm>
            <a:off x="25282750" y="12939145"/>
            <a:ext cx="10438799" cy="2913299"/>
          </a:xfrm>
          <a:prstGeom prst="rect">
            <a:avLst/>
          </a:prstGeom>
          <a:noFill/>
          <a:ln>
            <a:noFill/>
          </a:ln>
        </p:spPr>
        <p:txBody>
          <a:bodyPr anchorCtr="0" anchor="t" bIns="91425" lIns="91425" rIns="91425" tIns="91425">
            <a:noAutofit/>
          </a:bodyPr>
          <a:lstStyle/>
          <a:p>
            <a:pPr lvl="0" rtl="0" algn="just">
              <a:lnSpc>
                <a:spcPct val="115000"/>
              </a:lnSpc>
              <a:spcBef>
                <a:spcPts val="0"/>
              </a:spcBef>
              <a:buClr>
                <a:srgbClr val="000000"/>
              </a:buClr>
              <a:buSzPct val="45833"/>
              <a:buFont typeface="Arial"/>
              <a:buNone/>
            </a:pPr>
            <a:r>
              <a:rPr lang="en-US" sz="2400"/>
              <a:t>We evaluate our prototype with the GPL to confirm different change propagation cases.  The prototype supports all the cases listed in the table below.  Bold items are concrete components, while items in non-bold characters are shared components.  The ' and * represent different changes.</a:t>
            </a:r>
          </a:p>
        </p:txBody>
      </p:sp>
      <p:pic>
        <p:nvPicPr>
          <p:cNvPr id="228" name="Shape 228"/>
          <p:cNvPicPr preferRelativeResize="0"/>
          <p:nvPr/>
        </p:nvPicPr>
        <p:blipFill>
          <a:blip r:embed="rId5">
            <a:alphaModFix/>
          </a:blip>
          <a:stretch>
            <a:fillRect/>
          </a:stretch>
        </p:blipFill>
        <p:spPr>
          <a:xfrm>
            <a:off x="27578062" y="15032323"/>
            <a:ext cx="5848172" cy="36647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