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4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95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2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1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2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1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4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9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9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3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2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9AB9-62A0-49FA-8185-15D5687673B5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095C3-F95F-4923-8011-0EEE034A4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8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Code walkthrough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Project: </a:t>
            </a:r>
            <a:r>
              <a:rPr lang="en-IN" dirty="0" err="1" smtClean="0"/>
              <a:t>BayernID</a:t>
            </a:r>
            <a:r>
              <a:rPr lang="en-IN" dirty="0" smtClean="0"/>
              <a:t> Automation Testing </a:t>
            </a:r>
            <a:r>
              <a:rPr lang="en-IN" dirty="0"/>
              <a:t>T</a:t>
            </a:r>
            <a:r>
              <a:rPr lang="en-IN" dirty="0" smtClean="0"/>
              <a:t>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6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11"/>
            <a:ext cx="8596668" cy="4528652"/>
          </a:xfrm>
        </p:spPr>
        <p:txBody>
          <a:bodyPr/>
          <a:lstStyle/>
          <a:p>
            <a:r>
              <a:rPr lang="en-IN" dirty="0" smtClean="0"/>
              <a:t>Java 8</a:t>
            </a:r>
          </a:p>
          <a:p>
            <a:r>
              <a:rPr lang="en-IN" dirty="0" smtClean="0"/>
              <a:t>Selenium IDE</a:t>
            </a:r>
          </a:p>
          <a:p>
            <a:r>
              <a:rPr lang="en-IN" dirty="0" err="1" smtClean="0"/>
              <a:t>TestNG</a:t>
            </a:r>
            <a:endParaRPr lang="en-IN" dirty="0"/>
          </a:p>
          <a:p>
            <a:r>
              <a:rPr lang="en-IN" dirty="0" smtClean="0"/>
              <a:t>POI API</a:t>
            </a:r>
          </a:p>
          <a:p>
            <a:r>
              <a:rPr lang="en-IN" dirty="0" smtClean="0"/>
              <a:t>Selenium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IN" dirty="0" smtClean="0"/>
              <a:t>Starting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11"/>
            <a:ext cx="8596668" cy="45286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Program will start from </a:t>
            </a:r>
            <a:r>
              <a:rPr lang="en-IN" i="1" u="sng" dirty="0" smtClean="0"/>
              <a:t>BayernPortalMain</a:t>
            </a:r>
            <a:r>
              <a:rPr lang="en-IN" dirty="0" smtClean="0"/>
              <a:t>  class which is used to drive the process. Below code presents the choice of the browser to User:</a:t>
            </a:r>
          </a:p>
          <a:p>
            <a:pPr marL="0" indent="0">
              <a:buNone/>
            </a:pP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28" y="2231143"/>
            <a:ext cx="6915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 for complete registration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11"/>
            <a:ext cx="8596668" cy="45286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complete the registration process and login process, </a:t>
            </a:r>
            <a:r>
              <a:rPr lang="en-IN" i="1" u="sng" dirty="0" smtClean="0"/>
              <a:t>Main</a:t>
            </a:r>
            <a:r>
              <a:rPr lang="en-IN" dirty="0" smtClean="0"/>
              <a:t> class has the steps to proceed like below:</a:t>
            </a:r>
          </a:p>
          <a:p>
            <a:pPr marL="0" indent="0">
              <a:buNone/>
            </a:pPr>
            <a:endParaRPr lang="en-IN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58470"/>
            <a:ext cx="7677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/>
          </a:bodyPr>
          <a:lstStyle/>
          <a:p>
            <a:r>
              <a:rPr lang="en-IN" dirty="0" smtClean="0"/>
              <a:t>Algorithm for complete login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11"/>
            <a:ext cx="8596668" cy="45286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complete the login process and login process, </a:t>
            </a:r>
            <a:r>
              <a:rPr lang="en-IN" i="1" u="sng" dirty="0" smtClean="0"/>
              <a:t>Main</a:t>
            </a:r>
            <a:r>
              <a:rPr lang="en-IN" dirty="0" smtClean="0"/>
              <a:t> class has the steps to proceed like below:</a:t>
            </a:r>
          </a:p>
          <a:p>
            <a:pPr marL="0" indent="0">
              <a:buNone/>
            </a:pPr>
            <a:endParaRPr lang="en-IN" i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71725"/>
            <a:ext cx="7734300" cy="25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/>
          </a:bodyPr>
          <a:lstStyle/>
          <a:p>
            <a:r>
              <a:rPr lang="en-IN" dirty="0" smtClean="0"/>
              <a:t>Data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711"/>
            <a:ext cx="8596668" cy="452865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For registration process, registration data is being fetched from Excel file in input/input.xlsx location. And by using POI API, data from excel is converted to list of </a:t>
            </a:r>
            <a:r>
              <a:rPr lang="en-IN" dirty="0" err="1" smtClean="0"/>
              <a:t>RegistrationEntity</a:t>
            </a:r>
            <a:r>
              <a:rPr lang="en-IN" dirty="0" smtClean="0"/>
              <a:t> java POJO class.</a:t>
            </a:r>
          </a:p>
          <a:p>
            <a:pPr marL="0" indent="0">
              <a:buNone/>
            </a:pPr>
            <a:endParaRPr lang="en-IN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58" y="2471208"/>
            <a:ext cx="7274631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840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133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Code walkthrough</vt:lpstr>
      <vt:lpstr>Technology Stack</vt:lpstr>
      <vt:lpstr>Starting Point</vt:lpstr>
      <vt:lpstr>Algorithm for complete registration process</vt:lpstr>
      <vt:lpstr>Algorithm for complete login process</vt:lpstr>
      <vt:lpstr>Data Store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walkthrough</dc:title>
  <dc:creator>Arpit Mishra</dc:creator>
  <cp:lastModifiedBy>Arpit Mishra</cp:lastModifiedBy>
  <cp:revision>3</cp:revision>
  <dcterms:created xsi:type="dcterms:W3CDTF">2018-07-09T14:35:15Z</dcterms:created>
  <dcterms:modified xsi:type="dcterms:W3CDTF">2018-07-09T14:59:39Z</dcterms:modified>
</cp:coreProperties>
</file>