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60" r:id="rId3"/>
    <p:sldId id="265" r:id="rId4"/>
    <p:sldId id="270" r:id="rId5"/>
    <p:sldId id="313" r:id="rId6"/>
    <p:sldId id="317" r:id="rId7"/>
    <p:sldId id="272" r:id="rId8"/>
    <p:sldId id="318" r:id="rId9"/>
    <p:sldId id="316" r:id="rId10"/>
  </p:sldIdLst>
  <p:sldSz cx="9144000" cy="5143500" type="screen16x9"/>
  <p:notesSz cx="6858000" cy="9144000"/>
  <p:embeddedFontLst>
    <p:embeddedFont>
      <p:font typeface="Bahnschrift SemiBold" panose="020F0502020204030204" pitchFamily="34" charset="0"/>
      <p:regular r:id="rId12"/>
      <p:bold r:id="rId13"/>
    </p:embeddedFont>
    <p:embeddedFont>
      <p:font typeface="Orbitron" pitchFamily="2" charset="0"/>
      <p:regular r:id="rId14"/>
      <p:bold r:id="rId15"/>
    </p:embeddedFont>
    <p:embeddedFont>
      <p:font typeface="Quicksand" pitchFamily="2" charset="77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orient="horz" pos="2900">
          <p15:clr>
            <a:srgbClr val="9AA0A6"/>
          </p15:clr>
        </p15:guide>
        <p15:guide id="3" pos="615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117">
          <p15:clr>
            <a:srgbClr val="9AA0A6"/>
          </p15:clr>
        </p15:guide>
        <p15:guide id="6" pos="2880">
          <p15:clr>
            <a:srgbClr val="9AA0A6"/>
          </p15:clr>
        </p15:guide>
        <p15:guide id="7" pos="2294">
          <p15:clr>
            <a:srgbClr val="9AA0A6"/>
          </p15:clr>
        </p15:guide>
        <p15:guide id="8" orient="horz" pos="1172">
          <p15:clr>
            <a:srgbClr val="9AA0A6"/>
          </p15:clr>
        </p15:guide>
        <p15:guide id="9" orient="horz" pos="1488">
          <p15:clr>
            <a:srgbClr val="9AA0A6"/>
          </p15:clr>
        </p15:guide>
        <p15:guide id="10" orient="horz" pos="1762">
          <p15:clr>
            <a:srgbClr val="9AA0A6"/>
          </p15:clr>
        </p15:guide>
        <p15:guide id="11" orient="horz" pos="2707">
          <p15:clr>
            <a:srgbClr val="9AA0A6"/>
          </p15:clr>
        </p15:guide>
        <p15:guide id="12" orient="horz" pos="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DBD59E-B20B-418A-8721-278AAB05DA70}">
  <a:tblStyle styleId="{75DBD59E-B20B-418A-8721-278AAB05DA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/>
    <p:restoredTop sz="94709"/>
  </p:normalViewPr>
  <p:slideViewPr>
    <p:cSldViewPr snapToGrid="0">
      <p:cViewPr varScale="1">
        <p:scale>
          <a:sx n="142" d="100"/>
          <a:sy n="142" d="100"/>
        </p:scale>
        <p:origin x="800" y="168"/>
      </p:cViewPr>
      <p:guideLst>
        <p:guide orient="horz" pos="340"/>
        <p:guide orient="horz" pos="2900"/>
        <p:guide pos="615"/>
        <p:guide pos="5311"/>
        <p:guide orient="horz" pos="117"/>
        <p:guide pos="2880"/>
        <p:guide pos="2294"/>
        <p:guide orient="horz" pos="1172"/>
        <p:guide orient="horz" pos="1488"/>
        <p:guide orient="horz" pos="1762"/>
        <p:guide orient="horz" pos="2707"/>
        <p:guide orient="horz"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1040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cc9050bd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cc9050bd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cc9050bdf8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cc9050bdf8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cc9050bdf8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cc9050bdf8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35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cc9050bdf8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cc9050bdf8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cc9050bdf8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cc9050bdf8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6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3" name="Google Shape;2373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85" name="Google Shape;585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93" name="Google Shape;593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4" name="Google Shape;594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95" name="Google Shape;595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98" name="Google Shape;598;p33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599" name="Google Shape;599;p33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1" name="Google Shape;601;p3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02" name="Google Shape;602;p3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" name="Google Shape;605;p33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606" name="Google Shape;606;p33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8" name="Google Shape;608;p33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609" name="Google Shape;609;p33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14" name="Google Shape;614;p3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17" name="Google Shape;617;p3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3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22" name="Google Shape;622;p3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3" name="Google Shape;623;p3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24" name="Google Shape;624;p3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27" name="Google Shape;627;p34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628" name="Google Shape;628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" name="Google Shape;630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4" name="Google Shape;634;p34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635" name="Google Shape;635;p34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7" name="Google Shape;637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8" name="Google Shape;638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1" name="Google Shape;641;p34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642" name="Google Shape;642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4" name="Google Shape;644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45" name="Google Shape;645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0" name="Google Shape;90;p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3" name="Google Shape;93;p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8" name="Google Shape;98;p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" name="Google Shape;99;p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0" name="Google Shape;100;p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24" name="Google Shape;224;p1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16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1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32" name="Google Shape;232;p1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" name="Google Shape;233;p16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34" name="Google Shape;234;p1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1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1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7" name="Google Shape;237;p16"/>
          <p:cNvSpPr txBox="1">
            <a:spLocks noGrp="1"/>
          </p:cNvSpPr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ubTitle" idx="1"/>
          </p:nvPr>
        </p:nvSpPr>
        <p:spPr>
          <a:xfrm>
            <a:off x="17553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41" name="Google Shape;241;p1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1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44" name="Google Shape;244;p1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1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49" name="Google Shape;249;p1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" name="Google Shape;250;p1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51" name="Google Shape;251;p1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4" name="Google Shape;254;p17"/>
          <p:cNvSpPr txBox="1">
            <a:spLocks noGrp="1"/>
          </p:cNvSpPr>
          <p:nvPr>
            <p:ph type="title"/>
          </p:nvPr>
        </p:nvSpPr>
        <p:spPr>
          <a:xfrm>
            <a:off x="45748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subTitle" idx="1"/>
          </p:nvPr>
        </p:nvSpPr>
        <p:spPr>
          <a:xfrm>
            <a:off x="45747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2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57" name="Google Shape;457;p2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28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60" name="Google Shape;460;p2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2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65" name="Google Shape;465;p2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6" name="Google Shape;466;p2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67" name="Google Shape;467;p2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2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70" name="Google Shape;470;p28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3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98" name="Google Shape;498;p3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0" name="Google Shape;500;p3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01" name="Google Shape;501;p3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3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7" name="Google Shape;507;p3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08" name="Google Shape;508;p3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1" name="Google Shape;511;p30"/>
          <p:cNvSpPr txBox="1">
            <a:spLocks noGrp="1"/>
          </p:cNvSpPr>
          <p:nvPr>
            <p:ph type="ctrTitle"/>
          </p:nvPr>
        </p:nvSpPr>
        <p:spPr>
          <a:xfrm>
            <a:off x="4572196" y="993025"/>
            <a:ext cx="3852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2" name="Google Shape;512;p30"/>
          <p:cNvSpPr txBox="1">
            <a:spLocks noGrp="1"/>
          </p:cNvSpPr>
          <p:nvPr>
            <p:ph type="subTitle" idx="1"/>
          </p:nvPr>
        </p:nvSpPr>
        <p:spPr>
          <a:xfrm>
            <a:off x="4850896" y="1875358"/>
            <a:ext cx="3294600" cy="1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3" name="Google Shape;513;p30"/>
          <p:cNvSpPr txBox="1"/>
          <p:nvPr/>
        </p:nvSpPr>
        <p:spPr>
          <a:xfrm>
            <a:off x="4572000" y="4153200"/>
            <a:ext cx="38511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2"/>
          </p:nvPr>
        </p:nvSpPr>
        <p:spPr>
          <a:xfrm>
            <a:off x="4643300" y="3705230"/>
            <a:ext cx="37098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17" name="Google Shape;517;p3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20" name="Google Shape;520;p3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3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25" name="Google Shape;525;p3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6" name="Google Shape;526;p3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27" name="Google Shape;527;p3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0" name="Google Shape;530;p31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531" name="Google Shape;531;p31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532" name="Google Shape;532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4" name="Google Shape;534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35" name="Google Shape;535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8" name="Google Shape;538;p31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539" name="Google Shape;539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1" name="Google Shape;541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2" name="Google Shape;542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5" name="Google Shape;545;p31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546" name="Google Shape;546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8" name="Google Shape;548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9" name="Google Shape;549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54" name="Google Shape;554;p3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6" name="Google Shape;556;p3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57" name="Google Shape;557;p3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3" name="Google Shape;563;p3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64" name="Google Shape;564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7" name="Google Shape;567;p32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568" name="Google Shape;568;p32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71" name="Google Shape;571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2" name="Google Shape;572;p3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73" name="Google Shape;573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6" name="Google Shape;576;p32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577" name="Google Shape;577;p32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3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580" name="Google Shape;580;p3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2" r:id="rId4"/>
    <p:sldLayoutId id="2147483663" r:id="rId5"/>
    <p:sldLayoutId id="2147483674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UPh1kPhkucQ9qU_FQc-8-de0-svnlYRuhUJsPyRO0o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UPh1kPhkucQ9qU_FQc-8-de0-svnlYRuhUJsPyRO0o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>
            <a:spLocks noGrp="1"/>
          </p:cNvSpPr>
          <p:nvPr>
            <p:ph type="ctrTitle"/>
          </p:nvPr>
        </p:nvSpPr>
        <p:spPr>
          <a:xfrm>
            <a:off x="690038" y="944670"/>
            <a:ext cx="3852000" cy="3187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/>
              <a:t>Project</a:t>
            </a:r>
            <a:r>
              <a:rPr lang="en" sz="2400" dirty="0"/>
              <a:t>: Coaching Management System</a:t>
            </a:r>
            <a:br>
              <a:rPr lang="en" sz="2400" dirty="0"/>
            </a:br>
            <a:r>
              <a:rPr lang="en" sz="2400" b="0" dirty="0"/>
              <a:t>Team:9</a:t>
            </a:r>
            <a:br>
              <a:rPr lang="en" sz="2400" b="0" dirty="0"/>
            </a:br>
            <a:br>
              <a:rPr lang="en" sz="2400" b="0" dirty="0"/>
            </a:br>
            <a:r>
              <a:rPr lang="en" sz="2400" b="0" u="sng" dirty="0"/>
              <a:t>Team Members</a:t>
            </a:r>
            <a:r>
              <a:rPr lang="en" sz="2400" u="sng" dirty="0"/>
              <a:t>:</a:t>
            </a:r>
            <a:br>
              <a:rPr lang="en" sz="2400" u="sng" dirty="0"/>
            </a:br>
            <a:r>
              <a:rPr lang="en" sz="1400" dirty="0">
                <a:latin typeface="Bahnschrift SemiBold" pitchFamily="34" charset="0"/>
              </a:rPr>
              <a:t>1. </a:t>
            </a:r>
            <a: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  <a:t>Nibir Ahmed</a:t>
            </a:r>
            <a:b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</a:br>
            <a: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  <a:t>   2011333642</a:t>
            </a:r>
            <a:b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</a:br>
            <a: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  <a:t>2. Maliha Anzum Maisha</a:t>
            </a:r>
            <a:b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</a:br>
            <a: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  <a:t>   2011380642</a:t>
            </a:r>
            <a:b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</a:br>
            <a: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  <a:t>3. Mashiyat Bashir</a:t>
            </a:r>
            <a:b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</a:br>
            <a: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  <a:t>    2013728042</a:t>
            </a:r>
            <a:b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</a:br>
            <a: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  <a:t>4. </a:t>
            </a:r>
            <a:r>
              <a:rPr lang="en" sz="1400" dirty="0" err="1">
                <a:latin typeface="Bahnschrift SemiBold" pitchFamily="34" charset="0"/>
                <a:ea typeface="Open Sans" pitchFamily="2" charset="0"/>
                <a:cs typeface="Open Sans" pitchFamily="2" charset="0"/>
              </a:rPr>
              <a:t>Senova</a:t>
            </a:r>
            <a: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  <a:t> Mostafa</a:t>
            </a:r>
            <a:b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</a:br>
            <a:r>
              <a:rPr lang="en" sz="1400" dirty="0">
                <a:latin typeface="Bahnschrift SemiBold" pitchFamily="34" charset="0"/>
                <a:ea typeface="Open Sans" pitchFamily="2" charset="0"/>
                <a:cs typeface="Open Sans" pitchFamily="2" charset="0"/>
              </a:rPr>
              <a:t>    2011005642</a:t>
            </a:r>
            <a:br>
              <a:rPr lang="en" sz="1400" dirty="0">
                <a:latin typeface="Bahnschrift SemiBold" pitchFamily="34" charset="0"/>
              </a:rPr>
            </a:br>
            <a:endParaRPr sz="1400" dirty="0">
              <a:latin typeface="Bahnschrift SemiBold" pitchFamily="34" charset="0"/>
            </a:endParaRPr>
          </a:p>
        </p:txBody>
      </p:sp>
      <p:sp>
        <p:nvSpPr>
          <p:cNvPr id="659" name="Google Shape;659;p38"/>
          <p:cNvSpPr/>
          <p:nvPr/>
        </p:nvSpPr>
        <p:spPr>
          <a:xfrm>
            <a:off x="606488" y="4296653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 txBox="1">
            <a:spLocks noGrp="1"/>
          </p:cNvSpPr>
          <p:nvPr>
            <p:ph type="subTitle" idx="1"/>
          </p:nvPr>
        </p:nvSpPr>
        <p:spPr>
          <a:xfrm>
            <a:off x="661088" y="4278053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..</a:t>
            </a:r>
            <a:endParaRPr dirty="0"/>
          </a:p>
        </p:txBody>
      </p:sp>
      <p:grpSp>
        <p:nvGrpSpPr>
          <p:cNvPr id="661" name="Google Shape;661;p38"/>
          <p:cNvGrpSpPr/>
          <p:nvPr/>
        </p:nvGrpSpPr>
        <p:grpSpPr>
          <a:xfrm>
            <a:off x="4816755" y="1104475"/>
            <a:ext cx="3596049" cy="3208625"/>
            <a:chOff x="720000" y="1104475"/>
            <a:chExt cx="3596049" cy="3208625"/>
          </a:xfrm>
        </p:grpSpPr>
        <p:sp>
          <p:nvSpPr>
            <p:cNvPr id="662" name="Google Shape;662;p38"/>
            <p:cNvSpPr/>
            <p:nvPr/>
          </p:nvSpPr>
          <p:spPr>
            <a:xfrm>
              <a:off x="947812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889194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888551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929580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974508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1019436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56950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9" name="Google Shape;669;p38"/>
            <p:cNvGrpSpPr/>
            <p:nvPr/>
          </p:nvGrpSpPr>
          <p:grpSpPr>
            <a:xfrm>
              <a:off x="2317875" y="3150775"/>
              <a:ext cx="707500" cy="356921"/>
              <a:chOff x="2317875" y="3150775"/>
              <a:chExt cx="707500" cy="356921"/>
            </a:xfrm>
          </p:grpSpPr>
          <p:sp>
            <p:nvSpPr>
              <p:cNvPr id="670" name="Google Shape;670;p38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1" name="Google Shape;671;p38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672" name="Google Shape;672;p38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76" name="Google Shape;676;p38"/>
            <p:cNvGrpSpPr/>
            <p:nvPr/>
          </p:nvGrpSpPr>
          <p:grpSpPr>
            <a:xfrm>
              <a:off x="3102825" y="3150775"/>
              <a:ext cx="707500" cy="356921"/>
              <a:chOff x="3102825" y="3150775"/>
              <a:chExt cx="707500" cy="356921"/>
            </a:xfrm>
          </p:grpSpPr>
          <p:sp>
            <p:nvSpPr>
              <p:cNvPr id="677" name="Google Shape;677;p38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" name="Google Shape;681;p38"/>
            <p:cNvGrpSpPr/>
            <p:nvPr/>
          </p:nvGrpSpPr>
          <p:grpSpPr>
            <a:xfrm>
              <a:off x="2317884" y="2097213"/>
              <a:ext cx="1514782" cy="1006855"/>
              <a:chOff x="4981963" y="3755000"/>
              <a:chExt cx="1001575" cy="735575"/>
            </a:xfrm>
          </p:grpSpPr>
          <p:sp>
            <p:nvSpPr>
              <p:cNvPr id="682" name="Google Shape;682;p38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8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38"/>
            <p:cNvGrpSpPr/>
            <p:nvPr/>
          </p:nvGrpSpPr>
          <p:grpSpPr>
            <a:xfrm>
              <a:off x="1902338" y="1884550"/>
              <a:ext cx="707500" cy="707475"/>
              <a:chOff x="5921438" y="1923500"/>
              <a:chExt cx="707500" cy="707475"/>
            </a:xfrm>
          </p:grpSpPr>
          <p:sp>
            <p:nvSpPr>
              <p:cNvPr id="688" name="Google Shape;688;p38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8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1" name="Google Shape;691;p38"/>
            <p:cNvSpPr/>
            <p:nvPr/>
          </p:nvSpPr>
          <p:spPr>
            <a:xfrm>
              <a:off x="3133976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2" name="Google Shape;692;p38"/>
            <p:cNvGrpSpPr/>
            <p:nvPr/>
          </p:nvGrpSpPr>
          <p:grpSpPr>
            <a:xfrm>
              <a:off x="2820692" y="2127681"/>
              <a:ext cx="560809" cy="513696"/>
              <a:chOff x="2820743" y="2218101"/>
              <a:chExt cx="814064" cy="745676"/>
            </a:xfrm>
          </p:grpSpPr>
          <p:sp>
            <p:nvSpPr>
              <p:cNvPr id="693" name="Google Shape;693;p38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38"/>
            <p:cNvGrpSpPr/>
            <p:nvPr/>
          </p:nvGrpSpPr>
          <p:grpSpPr>
            <a:xfrm>
              <a:off x="2597100" y="1446700"/>
              <a:ext cx="1718949" cy="389816"/>
              <a:chOff x="6153850" y="1669725"/>
              <a:chExt cx="1718949" cy="389816"/>
            </a:xfrm>
          </p:grpSpPr>
          <p:sp>
            <p:nvSpPr>
              <p:cNvPr id="700" name="Google Shape;700;p38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38"/>
            <p:cNvGrpSpPr/>
            <p:nvPr/>
          </p:nvGrpSpPr>
          <p:grpSpPr>
            <a:xfrm>
              <a:off x="1196892" y="1384678"/>
              <a:ext cx="459836" cy="389787"/>
              <a:chOff x="5215992" y="1423628"/>
              <a:chExt cx="459836" cy="389787"/>
            </a:xfrm>
          </p:grpSpPr>
          <p:sp>
            <p:nvSpPr>
              <p:cNvPr id="707" name="Google Shape;707;p38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8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8"/>
            <p:cNvGrpSpPr/>
            <p:nvPr/>
          </p:nvGrpSpPr>
          <p:grpSpPr>
            <a:xfrm>
              <a:off x="2037775" y="1282487"/>
              <a:ext cx="436632" cy="284986"/>
              <a:chOff x="4842900" y="2922987"/>
              <a:chExt cx="436632" cy="284986"/>
            </a:xfrm>
          </p:grpSpPr>
          <p:sp>
            <p:nvSpPr>
              <p:cNvPr id="710" name="Google Shape;710;p38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2" name="Google Shape;712;p38"/>
            <p:cNvGrpSpPr/>
            <p:nvPr/>
          </p:nvGrpSpPr>
          <p:grpSpPr>
            <a:xfrm>
              <a:off x="2474409" y="3364761"/>
              <a:ext cx="767400" cy="767700"/>
              <a:chOff x="3375684" y="2512136"/>
              <a:chExt cx="767400" cy="767700"/>
            </a:xfrm>
          </p:grpSpPr>
          <p:sp>
            <p:nvSpPr>
              <p:cNvPr id="713" name="Google Shape;713;p38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4" name="Google Shape;714;p38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715" name="Google Shape;715;p38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8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8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8" name="Google Shape;718;p38"/>
            <p:cNvGrpSpPr/>
            <p:nvPr/>
          </p:nvGrpSpPr>
          <p:grpSpPr>
            <a:xfrm>
              <a:off x="720000" y="1104475"/>
              <a:ext cx="3485100" cy="3208625"/>
              <a:chOff x="2673575" y="1252600"/>
              <a:chExt cx="3485100" cy="3208625"/>
            </a:xfrm>
          </p:grpSpPr>
          <p:sp>
            <p:nvSpPr>
              <p:cNvPr id="719" name="Google Shape;719;p38"/>
              <p:cNvSpPr/>
              <p:nvPr/>
            </p:nvSpPr>
            <p:spPr>
              <a:xfrm>
                <a:off x="5802250" y="4105575"/>
                <a:ext cx="35642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26" extrusionOk="0">
                    <a:moveTo>
                      <a:pt x="7160" y="4895"/>
                    </a:moveTo>
                    <a:cubicBezTo>
                      <a:pt x="8066" y="4895"/>
                      <a:pt x="8891" y="5467"/>
                      <a:pt x="9180" y="6383"/>
                    </a:cubicBezTo>
                    <a:cubicBezTo>
                      <a:pt x="9575" y="7508"/>
                      <a:pt x="8967" y="8724"/>
                      <a:pt x="7812" y="9119"/>
                    </a:cubicBezTo>
                    <a:cubicBezTo>
                      <a:pt x="7591" y="9191"/>
                      <a:pt x="7367" y="9225"/>
                      <a:pt x="7145" y="9225"/>
                    </a:cubicBezTo>
                    <a:cubicBezTo>
                      <a:pt x="6241" y="9225"/>
                      <a:pt x="5394" y="8655"/>
                      <a:pt x="5077" y="7751"/>
                    </a:cubicBezTo>
                    <a:cubicBezTo>
                      <a:pt x="4712" y="6596"/>
                      <a:pt x="5320" y="5380"/>
                      <a:pt x="6444" y="5016"/>
                    </a:cubicBezTo>
                    <a:cubicBezTo>
                      <a:pt x="6683" y="4934"/>
                      <a:pt x="6924" y="4895"/>
                      <a:pt x="7160" y="4895"/>
                    </a:cubicBezTo>
                    <a:close/>
                    <a:moveTo>
                      <a:pt x="6080" y="0"/>
                    </a:moveTo>
                    <a:lnTo>
                      <a:pt x="3526" y="851"/>
                    </a:lnTo>
                    <a:lnTo>
                      <a:pt x="4226" y="2827"/>
                    </a:lnTo>
                    <a:cubicBezTo>
                      <a:pt x="3830" y="3101"/>
                      <a:pt x="3526" y="3374"/>
                      <a:pt x="3222" y="3709"/>
                    </a:cubicBezTo>
                    <a:lnTo>
                      <a:pt x="1368" y="2797"/>
                    </a:lnTo>
                    <a:lnTo>
                      <a:pt x="183" y="5228"/>
                    </a:lnTo>
                    <a:lnTo>
                      <a:pt x="2037" y="6140"/>
                    </a:lnTo>
                    <a:cubicBezTo>
                      <a:pt x="1976" y="6566"/>
                      <a:pt x="1946" y="7022"/>
                      <a:pt x="1976" y="7478"/>
                    </a:cubicBezTo>
                    <a:lnTo>
                      <a:pt x="0" y="8146"/>
                    </a:lnTo>
                    <a:lnTo>
                      <a:pt x="852" y="10700"/>
                    </a:lnTo>
                    <a:lnTo>
                      <a:pt x="2827" y="10031"/>
                    </a:lnTo>
                    <a:cubicBezTo>
                      <a:pt x="3101" y="10396"/>
                      <a:pt x="3374" y="10700"/>
                      <a:pt x="3709" y="11004"/>
                    </a:cubicBezTo>
                    <a:lnTo>
                      <a:pt x="2797" y="12858"/>
                    </a:lnTo>
                    <a:lnTo>
                      <a:pt x="5229" y="14043"/>
                    </a:lnTo>
                    <a:lnTo>
                      <a:pt x="6140" y="12189"/>
                    </a:lnTo>
                    <a:cubicBezTo>
                      <a:pt x="6441" y="12232"/>
                      <a:pt x="6757" y="12275"/>
                      <a:pt x="7078" y="12275"/>
                    </a:cubicBezTo>
                    <a:cubicBezTo>
                      <a:pt x="7211" y="12275"/>
                      <a:pt x="7344" y="12268"/>
                      <a:pt x="7478" y="12250"/>
                    </a:cubicBezTo>
                    <a:lnTo>
                      <a:pt x="8147" y="14225"/>
                    </a:lnTo>
                    <a:lnTo>
                      <a:pt x="10700" y="13374"/>
                    </a:lnTo>
                    <a:lnTo>
                      <a:pt x="10031" y="11399"/>
                    </a:lnTo>
                    <a:cubicBezTo>
                      <a:pt x="10396" y="11125"/>
                      <a:pt x="10700" y="10852"/>
                      <a:pt x="11004" y="10517"/>
                    </a:cubicBezTo>
                    <a:lnTo>
                      <a:pt x="12858" y="11429"/>
                    </a:lnTo>
                    <a:lnTo>
                      <a:pt x="14043" y="8997"/>
                    </a:lnTo>
                    <a:lnTo>
                      <a:pt x="12189" y="8086"/>
                    </a:lnTo>
                    <a:cubicBezTo>
                      <a:pt x="12280" y="7660"/>
                      <a:pt x="12311" y="7204"/>
                      <a:pt x="12280" y="6748"/>
                    </a:cubicBezTo>
                    <a:lnTo>
                      <a:pt x="14256" y="6079"/>
                    </a:lnTo>
                    <a:lnTo>
                      <a:pt x="13375" y="3526"/>
                    </a:lnTo>
                    <a:lnTo>
                      <a:pt x="11399" y="4195"/>
                    </a:lnTo>
                    <a:cubicBezTo>
                      <a:pt x="11125" y="3830"/>
                      <a:pt x="10852" y="3526"/>
                      <a:pt x="10517" y="3222"/>
                    </a:cubicBezTo>
                    <a:lnTo>
                      <a:pt x="11429" y="1368"/>
                    </a:lnTo>
                    <a:lnTo>
                      <a:pt x="8998" y="183"/>
                    </a:lnTo>
                    <a:lnTo>
                      <a:pt x="8086" y="2037"/>
                    </a:lnTo>
                    <a:cubicBezTo>
                      <a:pt x="7785" y="1994"/>
                      <a:pt x="7469" y="1951"/>
                      <a:pt x="7148" y="1951"/>
                    </a:cubicBezTo>
                    <a:cubicBezTo>
                      <a:pt x="7015" y="1951"/>
                      <a:pt x="6882" y="1958"/>
                      <a:pt x="6748" y="1976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2673575" y="1252600"/>
                <a:ext cx="250775" cy="2507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10031" extrusionOk="0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38"/>
            <p:cNvGrpSpPr/>
            <p:nvPr/>
          </p:nvGrpSpPr>
          <p:grpSpPr>
            <a:xfrm>
              <a:off x="1140000" y="1884550"/>
              <a:ext cx="707500" cy="707475"/>
              <a:chOff x="5146250" y="3137125"/>
              <a:chExt cx="707500" cy="707475"/>
            </a:xfrm>
          </p:grpSpPr>
          <p:sp>
            <p:nvSpPr>
              <p:cNvPr id="722" name="Google Shape;722;p38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38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734" name="Google Shape;734;p38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9" name="Google Shape;739;p38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740" name="Google Shape;740;p38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2"/>
          <p:cNvSpPr txBox="1">
            <a:spLocks noGrp="1"/>
          </p:cNvSpPr>
          <p:nvPr>
            <p:ph type="title"/>
          </p:nvPr>
        </p:nvSpPr>
        <p:spPr>
          <a:xfrm>
            <a:off x="720148" y="718446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our system:</a:t>
            </a:r>
            <a:endParaRPr dirty="0"/>
          </a:p>
        </p:txBody>
      </p:sp>
      <p:sp>
        <p:nvSpPr>
          <p:cNvPr id="845" name="Google Shape;845;p42"/>
          <p:cNvSpPr txBox="1">
            <a:spLocks noGrp="1"/>
          </p:cNvSpPr>
          <p:nvPr>
            <p:ph type="body" idx="1"/>
          </p:nvPr>
        </p:nvSpPr>
        <p:spPr>
          <a:xfrm>
            <a:off x="816654" y="1641496"/>
            <a:ext cx="4467996" cy="2881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Our management provides a real world solution to the teaching system. </a:t>
            </a:r>
          </a:p>
          <a:p>
            <a:pPr marL="0" lvl="0" indent="0">
              <a:buNone/>
            </a:pPr>
            <a:r>
              <a:rPr lang="en-US" dirty="0"/>
              <a:t>This is a platform where you can find all features starting from: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Enrolling into the course            Emails </a:t>
            </a:r>
          </a:p>
          <a:p>
            <a:pPr marL="0" lvl="0" indent="0">
              <a:buNone/>
            </a:pPr>
            <a:r>
              <a:rPr lang="en-US" dirty="0"/>
              <a:t> Course fee payment                  SMS facility</a:t>
            </a:r>
          </a:p>
          <a:p>
            <a:pPr marL="0" lvl="0" indent="0">
              <a:buNone/>
            </a:pPr>
            <a:r>
              <a:rPr lang="en-US" dirty="0"/>
              <a:t> Online classes                             Payment gateway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Basically a one-stop-solution to save the teachers valuable time. </a:t>
            </a:r>
          </a:p>
          <a:p>
            <a:pPr marL="0" lvl="0" indent="0">
              <a:buNone/>
            </a:pPr>
            <a:r>
              <a:rPr lang="en-US" dirty="0"/>
              <a:t>Surely will make the learning more interactive. And less missing payments</a:t>
            </a:r>
            <a:endParaRPr dirty="0"/>
          </a:p>
        </p:txBody>
      </p:sp>
      <p:grpSp>
        <p:nvGrpSpPr>
          <p:cNvPr id="846" name="Google Shape;846;p42"/>
          <p:cNvGrpSpPr/>
          <p:nvPr/>
        </p:nvGrpSpPr>
        <p:grpSpPr>
          <a:xfrm>
            <a:off x="5079450" y="1427221"/>
            <a:ext cx="2978050" cy="2565400"/>
            <a:chOff x="5079450" y="1427221"/>
            <a:chExt cx="2978050" cy="2565400"/>
          </a:xfrm>
        </p:grpSpPr>
        <p:grpSp>
          <p:nvGrpSpPr>
            <p:cNvPr id="847" name="Google Shape;847;p42"/>
            <p:cNvGrpSpPr/>
            <p:nvPr/>
          </p:nvGrpSpPr>
          <p:grpSpPr>
            <a:xfrm>
              <a:off x="5079450" y="1427221"/>
              <a:ext cx="2978050" cy="2565400"/>
              <a:chOff x="5079450" y="1388500"/>
              <a:chExt cx="2978050" cy="2565400"/>
            </a:xfrm>
          </p:grpSpPr>
          <p:sp>
            <p:nvSpPr>
              <p:cNvPr id="848" name="Google Shape;848;p42"/>
              <p:cNvSpPr/>
              <p:nvPr/>
            </p:nvSpPr>
            <p:spPr>
              <a:xfrm>
                <a:off x="5654675" y="1388500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2"/>
              <p:cNvSpPr/>
              <p:nvPr/>
            </p:nvSpPr>
            <p:spPr>
              <a:xfrm>
                <a:off x="5680525" y="2759350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5796775" y="2963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5907725" y="3056450"/>
                <a:ext cx="357950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14318" h="1158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lnTo>
                      <a:pt x="1" y="10791"/>
                    </a:lnTo>
                    <a:cubicBezTo>
                      <a:pt x="1" y="11247"/>
                      <a:pt x="366" y="11581"/>
                      <a:pt x="791" y="11581"/>
                    </a:cubicBezTo>
                    <a:lnTo>
                      <a:pt x="13527" y="11581"/>
                    </a:lnTo>
                    <a:cubicBezTo>
                      <a:pt x="13952" y="11581"/>
                      <a:pt x="14287" y="11247"/>
                      <a:pt x="14317" y="10791"/>
                    </a:cubicBezTo>
                    <a:lnTo>
                      <a:pt x="14317" y="791"/>
                    </a:lnTo>
                    <a:cubicBezTo>
                      <a:pt x="14317" y="335"/>
                      <a:pt x="13952" y="1"/>
                      <a:pt x="135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2"/>
              <p:cNvSpPr/>
              <p:nvPr/>
            </p:nvSpPr>
            <p:spPr>
              <a:xfrm>
                <a:off x="6330225" y="3056450"/>
                <a:ext cx="357950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14318" h="1158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lnTo>
                      <a:pt x="1" y="10791"/>
                    </a:lnTo>
                    <a:cubicBezTo>
                      <a:pt x="1" y="11247"/>
                      <a:pt x="396" y="11581"/>
                      <a:pt x="791" y="11581"/>
                    </a:cubicBezTo>
                    <a:lnTo>
                      <a:pt x="13527" y="11581"/>
                    </a:lnTo>
                    <a:cubicBezTo>
                      <a:pt x="13952" y="11581"/>
                      <a:pt x="14287" y="11247"/>
                      <a:pt x="14317" y="10791"/>
                    </a:cubicBezTo>
                    <a:lnTo>
                      <a:pt x="14317" y="791"/>
                    </a:lnTo>
                    <a:cubicBezTo>
                      <a:pt x="14317" y="335"/>
                      <a:pt x="13952" y="1"/>
                      <a:pt x="135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2"/>
              <p:cNvSpPr/>
              <p:nvPr/>
            </p:nvSpPr>
            <p:spPr>
              <a:xfrm>
                <a:off x="5907725" y="3415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2"/>
              <p:cNvSpPr/>
              <p:nvPr/>
            </p:nvSpPr>
            <p:spPr>
              <a:xfrm>
                <a:off x="5907725" y="3494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2"/>
              <p:cNvSpPr/>
              <p:nvPr/>
            </p:nvSpPr>
            <p:spPr>
              <a:xfrm>
                <a:off x="5907725" y="3573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2"/>
              <p:cNvSpPr/>
              <p:nvPr/>
            </p:nvSpPr>
            <p:spPr>
              <a:xfrm>
                <a:off x="5680525" y="1424225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2"/>
              <p:cNvSpPr/>
              <p:nvPr/>
            </p:nvSpPr>
            <p:spPr>
              <a:xfrm>
                <a:off x="5680525" y="1602775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2"/>
              <p:cNvSpPr/>
              <p:nvPr/>
            </p:nvSpPr>
            <p:spPr>
              <a:xfrm>
                <a:off x="6071875" y="2451575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2"/>
              <p:cNvSpPr/>
              <p:nvPr/>
            </p:nvSpPr>
            <p:spPr>
              <a:xfrm>
                <a:off x="6153925" y="2538200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>
                <a:off x="7514150" y="3391575"/>
                <a:ext cx="4977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2584" extrusionOk="0">
                    <a:moveTo>
                      <a:pt x="1277" y="0"/>
                    </a:moveTo>
                    <a:cubicBezTo>
                      <a:pt x="547" y="0"/>
                      <a:pt x="0" y="578"/>
                      <a:pt x="0" y="1307"/>
                    </a:cubicBezTo>
                    <a:cubicBezTo>
                      <a:pt x="0" y="2006"/>
                      <a:pt x="547" y="2584"/>
                      <a:pt x="1277" y="2584"/>
                    </a:cubicBezTo>
                    <a:lnTo>
                      <a:pt x="18602" y="2584"/>
                    </a:lnTo>
                    <a:cubicBezTo>
                      <a:pt x="19332" y="2584"/>
                      <a:pt x="19909" y="2006"/>
                      <a:pt x="19909" y="1307"/>
                    </a:cubicBezTo>
                    <a:cubicBezTo>
                      <a:pt x="19909" y="578"/>
                      <a:pt x="19332" y="0"/>
                      <a:pt x="18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2"/>
              <p:cNvSpPr/>
              <p:nvPr/>
            </p:nvSpPr>
            <p:spPr>
              <a:xfrm>
                <a:off x="7512625" y="3529100"/>
                <a:ext cx="2508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2585" extrusionOk="0">
                    <a:moveTo>
                      <a:pt x="1308" y="1"/>
                    </a:moveTo>
                    <a:cubicBezTo>
                      <a:pt x="578" y="1"/>
                      <a:pt x="0" y="578"/>
                      <a:pt x="0" y="1308"/>
                    </a:cubicBezTo>
                    <a:cubicBezTo>
                      <a:pt x="0" y="2037"/>
                      <a:pt x="578" y="2584"/>
                      <a:pt x="1308" y="2584"/>
                    </a:cubicBezTo>
                    <a:lnTo>
                      <a:pt x="8754" y="2584"/>
                    </a:lnTo>
                    <a:cubicBezTo>
                      <a:pt x="9484" y="2584"/>
                      <a:pt x="10031" y="1976"/>
                      <a:pt x="10031" y="1308"/>
                    </a:cubicBezTo>
                    <a:cubicBezTo>
                      <a:pt x="10031" y="578"/>
                      <a:pt x="9484" y="1"/>
                      <a:pt x="87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2"/>
              <p:cNvSpPr/>
              <p:nvPr/>
            </p:nvSpPr>
            <p:spPr>
              <a:xfrm>
                <a:off x="6719661" y="1828475"/>
                <a:ext cx="864775" cy="1223450"/>
              </a:xfrm>
              <a:custGeom>
                <a:avLst/>
                <a:gdLst/>
                <a:ahLst/>
                <a:cxnLst/>
                <a:rect l="l" t="t" r="r" b="b"/>
                <a:pathLst>
                  <a:path w="34591" h="48938" extrusionOk="0">
                    <a:moveTo>
                      <a:pt x="2037" y="0"/>
                    </a:moveTo>
                    <a:cubicBezTo>
                      <a:pt x="912" y="0"/>
                      <a:pt x="0" y="912"/>
                      <a:pt x="0" y="2007"/>
                    </a:cubicBezTo>
                    <a:lnTo>
                      <a:pt x="0" y="46901"/>
                    </a:lnTo>
                    <a:cubicBezTo>
                      <a:pt x="0" y="48025"/>
                      <a:pt x="943" y="48937"/>
                      <a:pt x="2037" y="48937"/>
                    </a:cubicBezTo>
                    <a:lnTo>
                      <a:pt x="32585" y="48937"/>
                    </a:lnTo>
                    <a:cubicBezTo>
                      <a:pt x="33679" y="48937"/>
                      <a:pt x="34591" y="47995"/>
                      <a:pt x="34591" y="46901"/>
                    </a:cubicBezTo>
                    <a:lnTo>
                      <a:pt x="34591" y="2007"/>
                    </a:lnTo>
                    <a:cubicBezTo>
                      <a:pt x="34591" y="912"/>
                      <a:pt x="33679" y="0"/>
                      <a:pt x="325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2"/>
              <p:cNvSpPr/>
              <p:nvPr/>
            </p:nvSpPr>
            <p:spPr>
              <a:xfrm>
                <a:off x="5084000" y="2953875"/>
                <a:ext cx="505350" cy="505350"/>
              </a:xfrm>
              <a:custGeom>
                <a:avLst/>
                <a:gdLst/>
                <a:ahLst/>
                <a:cxnLst/>
                <a:rect l="l" t="t" r="r" b="b"/>
                <a:pathLst>
                  <a:path w="20214" h="20214" extrusionOk="0">
                    <a:moveTo>
                      <a:pt x="20214" y="10092"/>
                    </a:moveTo>
                    <a:cubicBezTo>
                      <a:pt x="20214" y="15684"/>
                      <a:pt x="15685" y="20213"/>
                      <a:pt x="10123" y="20213"/>
                    </a:cubicBezTo>
                    <a:cubicBezTo>
                      <a:pt x="4530" y="20213"/>
                      <a:pt x="1" y="15684"/>
                      <a:pt x="1" y="10092"/>
                    </a:cubicBezTo>
                    <a:cubicBezTo>
                      <a:pt x="1" y="4529"/>
                      <a:pt x="4530" y="0"/>
                      <a:pt x="10123" y="0"/>
                    </a:cubicBezTo>
                    <a:cubicBezTo>
                      <a:pt x="15685" y="0"/>
                      <a:pt x="20214" y="4529"/>
                      <a:pt x="20214" y="100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2"/>
              <p:cNvSpPr/>
              <p:nvPr/>
            </p:nvSpPr>
            <p:spPr>
              <a:xfrm>
                <a:off x="5264875" y="3084575"/>
                <a:ext cx="214300" cy="248500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9940" extrusionOk="0">
                    <a:moveTo>
                      <a:pt x="0" y="0"/>
                    </a:moveTo>
                    <a:lnTo>
                      <a:pt x="0" y="4985"/>
                    </a:lnTo>
                    <a:lnTo>
                      <a:pt x="0" y="9940"/>
                    </a:lnTo>
                    <a:lnTo>
                      <a:pt x="4286" y="7447"/>
                    </a:lnTo>
                    <a:lnTo>
                      <a:pt x="8572" y="4985"/>
                    </a:lnTo>
                    <a:lnTo>
                      <a:pt x="4286" y="25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2"/>
              <p:cNvSpPr/>
              <p:nvPr/>
            </p:nvSpPr>
            <p:spPr>
              <a:xfrm>
                <a:off x="7071750" y="2735775"/>
                <a:ext cx="805525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32221" h="9302" extrusionOk="0">
                    <a:moveTo>
                      <a:pt x="1369" y="1"/>
                    </a:moveTo>
                    <a:cubicBezTo>
                      <a:pt x="609" y="1"/>
                      <a:pt x="1" y="609"/>
                      <a:pt x="1" y="1369"/>
                    </a:cubicBezTo>
                    <a:lnTo>
                      <a:pt x="1" y="7904"/>
                    </a:lnTo>
                    <a:cubicBezTo>
                      <a:pt x="1" y="8664"/>
                      <a:pt x="609" y="9302"/>
                      <a:pt x="1369" y="9302"/>
                    </a:cubicBezTo>
                    <a:lnTo>
                      <a:pt x="30853" y="9302"/>
                    </a:lnTo>
                    <a:cubicBezTo>
                      <a:pt x="31612" y="9302"/>
                      <a:pt x="32220" y="8694"/>
                      <a:pt x="32220" y="7904"/>
                    </a:cubicBezTo>
                    <a:lnTo>
                      <a:pt x="32220" y="1369"/>
                    </a:lnTo>
                    <a:cubicBezTo>
                      <a:pt x="32220" y="609"/>
                      <a:pt x="31612" y="1"/>
                      <a:pt x="30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2"/>
              <p:cNvSpPr/>
              <p:nvPr/>
            </p:nvSpPr>
            <p:spPr>
              <a:xfrm>
                <a:off x="7121900" y="2775300"/>
                <a:ext cx="170250" cy="15505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202" extrusionOk="0">
                    <a:moveTo>
                      <a:pt x="3405" y="0"/>
                    </a:moveTo>
                    <a:cubicBezTo>
                      <a:pt x="2615" y="0"/>
                      <a:pt x="1825" y="304"/>
                      <a:pt x="1217" y="912"/>
                    </a:cubicBezTo>
                    <a:cubicBezTo>
                      <a:pt x="1" y="2128"/>
                      <a:pt x="1" y="4073"/>
                      <a:pt x="1217" y="5289"/>
                    </a:cubicBezTo>
                    <a:cubicBezTo>
                      <a:pt x="1825" y="5897"/>
                      <a:pt x="2615" y="6201"/>
                      <a:pt x="3405" y="6201"/>
                    </a:cubicBezTo>
                    <a:cubicBezTo>
                      <a:pt x="4196" y="6201"/>
                      <a:pt x="4986" y="5897"/>
                      <a:pt x="5594" y="5289"/>
                    </a:cubicBezTo>
                    <a:cubicBezTo>
                      <a:pt x="6810" y="4073"/>
                      <a:pt x="6810" y="2128"/>
                      <a:pt x="5594" y="912"/>
                    </a:cubicBezTo>
                    <a:cubicBezTo>
                      <a:pt x="4986" y="304"/>
                      <a:pt x="4196" y="0"/>
                      <a:pt x="3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2"/>
              <p:cNvSpPr/>
              <p:nvPr/>
            </p:nvSpPr>
            <p:spPr>
              <a:xfrm>
                <a:off x="7345325" y="2811000"/>
                <a:ext cx="2849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004" extrusionOk="0">
                    <a:moveTo>
                      <a:pt x="487" y="1"/>
                    </a:moveTo>
                    <a:cubicBezTo>
                      <a:pt x="243" y="1"/>
                      <a:pt x="0" y="244"/>
                      <a:pt x="0" y="518"/>
                    </a:cubicBezTo>
                    <a:cubicBezTo>
                      <a:pt x="0" y="761"/>
                      <a:pt x="243" y="1004"/>
                      <a:pt x="487" y="1004"/>
                    </a:cubicBezTo>
                    <a:lnTo>
                      <a:pt x="10912" y="1004"/>
                    </a:lnTo>
                    <a:cubicBezTo>
                      <a:pt x="11186" y="1004"/>
                      <a:pt x="11399" y="822"/>
                      <a:pt x="11399" y="518"/>
                    </a:cubicBezTo>
                    <a:cubicBezTo>
                      <a:pt x="11399" y="244"/>
                      <a:pt x="11186" y="1"/>
                      <a:pt x="10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2"/>
              <p:cNvSpPr/>
              <p:nvPr/>
            </p:nvSpPr>
            <p:spPr>
              <a:xfrm>
                <a:off x="7661425" y="2811000"/>
                <a:ext cx="1429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1004" extrusionOk="0">
                    <a:moveTo>
                      <a:pt x="518" y="1"/>
                    </a:moveTo>
                    <a:cubicBezTo>
                      <a:pt x="244" y="1"/>
                      <a:pt x="1" y="244"/>
                      <a:pt x="1" y="518"/>
                    </a:cubicBezTo>
                    <a:cubicBezTo>
                      <a:pt x="1" y="761"/>
                      <a:pt x="244" y="1004"/>
                      <a:pt x="518" y="1004"/>
                    </a:cubicBezTo>
                    <a:lnTo>
                      <a:pt x="5229" y="1004"/>
                    </a:lnTo>
                    <a:cubicBezTo>
                      <a:pt x="5472" y="1004"/>
                      <a:pt x="5685" y="822"/>
                      <a:pt x="5715" y="518"/>
                    </a:cubicBezTo>
                    <a:cubicBezTo>
                      <a:pt x="5715" y="244"/>
                      <a:pt x="5472" y="1"/>
                      <a:pt x="5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2"/>
              <p:cNvSpPr/>
              <p:nvPr/>
            </p:nvSpPr>
            <p:spPr>
              <a:xfrm>
                <a:off x="7345325" y="2873325"/>
                <a:ext cx="1710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974" extrusionOk="0">
                    <a:moveTo>
                      <a:pt x="487" y="0"/>
                    </a:moveTo>
                    <a:cubicBezTo>
                      <a:pt x="243" y="0"/>
                      <a:pt x="0" y="213"/>
                      <a:pt x="0" y="487"/>
                    </a:cubicBezTo>
                    <a:cubicBezTo>
                      <a:pt x="0" y="760"/>
                      <a:pt x="243" y="973"/>
                      <a:pt x="487" y="973"/>
                    </a:cubicBezTo>
                    <a:lnTo>
                      <a:pt x="6353" y="973"/>
                    </a:lnTo>
                    <a:cubicBezTo>
                      <a:pt x="6627" y="973"/>
                      <a:pt x="6839" y="760"/>
                      <a:pt x="6839" y="487"/>
                    </a:cubicBezTo>
                    <a:cubicBezTo>
                      <a:pt x="6839" y="213"/>
                      <a:pt x="6627" y="0"/>
                      <a:pt x="6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2"/>
              <p:cNvSpPr/>
              <p:nvPr/>
            </p:nvSpPr>
            <p:spPr>
              <a:xfrm>
                <a:off x="6850750" y="3205400"/>
                <a:ext cx="473450" cy="554725"/>
              </a:xfrm>
              <a:custGeom>
                <a:avLst/>
                <a:gdLst/>
                <a:ahLst/>
                <a:cxnLst/>
                <a:rect l="l" t="t" r="r" b="b"/>
                <a:pathLst>
                  <a:path w="18938" h="22189" extrusionOk="0">
                    <a:moveTo>
                      <a:pt x="14044" y="14073"/>
                    </a:moveTo>
                    <a:lnTo>
                      <a:pt x="14044" y="14073"/>
                    </a:lnTo>
                    <a:cubicBezTo>
                      <a:pt x="13253" y="14864"/>
                      <a:pt x="12220" y="15289"/>
                      <a:pt x="11095" y="15289"/>
                    </a:cubicBezTo>
                    <a:cubicBezTo>
                      <a:pt x="8816" y="15289"/>
                      <a:pt x="6901" y="13405"/>
                      <a:pt x="6901" y="11095"/>
                    </a:cubicBezTo>
                    <a:cubicBezTo>
                      <a:pt x="6901" y="8815"/>
                      <a:pt x="8785" y="6930"/>
                      <a:pt x="11095" y="6930"/>
                    </a:cubicBezTo>
                    <a:lnTo>
                      <a:pt x="11095" y="0"/>
                    </a:lnTo>
                    <a:cubicBezTo>
                      <a:pt x="4986" y="0"/>
                      <a:pt x="1" y="4985"/>
                      <a:pt x="1" y="11095"/>
                    </a:cubicBezTo>
                    <a:cubicBezTo>
                      <a:pt x="1" y="17204"/>
                      <a:pt x="4986" y="22189"/>
                      <a:pt x="11095" y="22189"/>
                    </a:cubicBezTo>
                    <a:cubicBezTo>
                      <a:pt x="14044" y="22189"/>
                      <a:pt x="16840" y="21064"/>
                      <a:pt x="18937" y="18967"/>
                    </a:cubicBezTo>
                    <a:lnTo>
                      <a:pt x="18937" y="189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2"/>
              <p:cNvSpPr/>
              <p:nvPr/>
            </p:nvSpPr>
            <p:spPr>
              <a:xfrm>
                <a:off x="7128125" y="3206150"/>
                <a:ext cx="277375" cy="474200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18968" extrusionOk="0">
                    <a:moveTo>
                      <a:pt x="0" y="1"/>
                    </a:moveTo>
                    <a:lnTo>
                      <a:pt x="0" y="6931"/>
                    </a:lnTo>
                    <a:cubicBezTo>
                      <a:pt x="2280" y="6931"/>
                      <a:pt x="4195" y="8785"/>
                      <a:pt x="4195" y="11095"/>
                    </a:cubicBezTo>
                    <a:cubicBezTo>
                      <a:pt x="4195" y="12220"/>
                      <a:pt x="3769" y="13284"/>
                      <a:pt x="2979" y="14074"/>
                    </a:cubicBezTo>
                    <a:lnTo>
                      <a:pt x="7873" y="18967"/>
                    </a:lnTo>
                    <a:cubicBezTo>
                      <a:pt x="9970" y="16840"/>
                      <a:pt x="11095" y="14074"/>
                      <a:pt x="11095" y="11095"/>
                    </a:cubicBezTo>
                    <a:cubicBezTo>
                      <a:pt x="11095" y="4986"/>
                      <a:pt x="6110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2"/>
              <p:cNvSpPr/>
              <p:nvPr/>
            </p:nvSpPr>
            <p:spPr>
              <a:xfrm>
                <a:off x="5410750" y="2275300"/>
                <a:ext cx="587425" cy="587400"/>
              </a:xfrm>
              <a:custGeom>
                <a:avLst/>
                <a:gdLst/>
                <a:ahLst/>
                <a:cxnLst/>
                <a:rect l="l" t="t" r="r" b="b"/>
                <a:pathLst>
                  <a:path w="23497" h="23496" extrusionOk="0">
                    <a:moveTo>
                      <a:pt x="2281" y="0"/>
                    </a:moveTo>
                    <a:cubicBezTo>
                      <a:pt x="1034" y="0"/>
                      <a:pt x="1" y="1034"/>
                      <a:pt x="1" y="2280"/>
                    </a:cubicBezTo>
                    <a:lnTo>
                      <a:pt x="1" y="21216"/>
                    </a:lnTo>
                    <a:cubicBezTo>
                      <a:pt x="1" y="22462"/>
                      <a:pt x="1034" y="23496"/>
                      <a:pt x="2281" y="23496"/>
                    </a:cubicBezTo>
                    <a:lnTo>
                      <a:pt x="21217" y="23496"/>
                    </a:lnTo>
                    <a:cubicBezTo>
                      <a:pt x="22494" y="23496"/>
                      <a:pt x="23497" y="22462"/>
                      <a:pt x="23497" y="21216"/>
                    </a:cubicBezTo>
                    <a:lnTo>
                      <a:pt x="23497" y="2280"/>
                    </a:lnTo>
                    <a:cubicBezTo>
                      <a:pt x="23497" y="1034"/>
                      <a:pt x="22463" y="0"/>
                      <a:pt x="212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2"/>
              <p:cNvSpPr/>
              <p:nvPr/>
            </p:nvSpPr>
            <p:spPr>
              <a:xfrm>
                <a:off x="5434325" y="2298075"/>
                <a:ext cx="541825" cy="541825"/>
              </a:xfrm>
              <a:custGeom>
                <a:avLst/>
                <a:gdLst/>
                <a:ahLst/>
                <a:cxnLst/>
                <a:rect l="l" t="t" r="r" b="b"/>
                <a:pathLst>
                  <a:path w="21673" h="21673" extrusionOk="0">
                    <a:moveTo>
                      <a:pt x="1368" y="1"/>
                    </a:moveTo>
                    <a:cubicBezTo>
                      <a:pt x="608" y="1"/>
                      <a:pt x="0" y="609"/>
                      <a:pt x="0" y="1369"/>
                    </a:cubicBezTo>
                    <a:lnTo>
                      <a:pt x="0" y="20305"/>
                    </a:lnTo>
                    <a:cubicBezTo>
                      <a:pt x="0" y="21065"/>
                      <a:pt x="608" y="21673"/>
                      <a:pt x="1368" y="21673"/>
                    </a:cubicBezTo>
                    <a:lnTo>
                      <a:pt x="20305" y="21673"/>
                    </a:lnTo>
                    <a:cubicBezTo>
                      <a:pt x="21064" y="21673"/>
                      <a:pt x="21672" y="21065"/>
                      <a:pt x="21672" y="20305"/>
                    </a:cubicBezTo>
                    <a:lnTo>
                      <a:pt x="21672" y="1369"/>
                    </a:lnTo>
                    <a:cubicBezTo>
                      <a:pt x="21672" y="609"/>
                      <a:pt x="21064" y="1"/>
                      <a:pt x="203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2"/>
              <p:cNvSpPr/>
              <p:nvPr/>
            </p:nvSpPr>
            <p:spPr>
              <a:xfrm>
                <a:off x="5434325" y="2407500"/>
                <a:ext cx="541825" cy="432400"/>
              </a:xfrm>
              <a:custGeom>
                <a:avLst/>
                <a:gdLst/>
                <a:ahLst/>
                <a:cxnLst/>
                <a:rect l="l" t="t" r="r" b="b"/>
                <a:pathLst>
                  <a:path w="21673" h="17296" extrusionOk="0">
                    <a:moveTo>
                      <a:pt x="6809" y="1"/>
                    </a:moveTo>
                    <a:lnTo>
                      <a:pt x="0" y="10092"/>
                    </a:lnTo>
                    <a:lnTo>
                      <a:pt x="0" y="15959"/>
                    </a:lnTo>
                    <a:cubicBezTo>
                      <a:pt x="0" y="16688"/>
                      <a:pt x="608" y="17296"/>
                      <a:pt x="1368" y="17296"/>
                    </a:cubicBezTo>
                    <a:lnTo>
                      <a:pt x="20305" y="17296"/>
                    </a:lnTo>
                    <a:cubicBezTo>
                      <a:pt x="21064" y="17296"/>
                      <a:pt x="21672" y="16688"/>
                      <a:pt x="21672" y="15928"/>
                    </a:cubicBezTo>
                    <a:lnTo>
                      <a:pt x="21672" y="13071"/>
                    </a:lnTo>
                    <a:lnTo>
                      <a:pt x="16931" y="5958"/>
                    </a:lnTo>
                    <a:lnTo>
                      <a:pt x="13891" y="10487"/>
                    </a:lnTo>
                    <a:lnTo>
                      <a:pt x="13618" y="10092"/>
                    </a:lnTo>
                    <a:lnTo>
                      <a:pt x="6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2"/>
              <p:cNvSpPr/>
              <p:nvPr/>
            </p:nvSpPr>
            <p:spPr>
              <a:xfrm>
                <a:off x="5745125" y="2369525"/>
                <a:ext cx="125400" cy="125400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5016" extrusionOk="0">
                    <a:moveTo>
                      <a:pt x="2523" y="0"/>
                    </a:moveTo>
                    <a:cubicBezTo>
                      <a:pt x="1094" y="0"/>
                      <a:pt x="0" y="1094"/>
                      <a:pt x="0" y="2523"/>
                    </a:cubicBezTo>
                    <a:cubicBezTo>
                      <a:pt x="0" y="3921"/>
                      <a:pt x="1094" y="5015"/>
                      <a:pt x="2523" y="5015"/>
                    </a:cubicBezTo>
                    <a:cubicBezTo>
                      <a:pt x="3921" y="5015"/>
                      <a:pt x="5015" y="3891"/>
                      <a:pt x="5015" y="2523"/>
                    </a:cubicBezTo>
                    <a:cubicBezTo>
                      <a:pt x="5015" y="1155"/>
                      <a:pt x="3921" y="0"/>
                      <a:pt x="2523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2"/>
              <p:cNvSpPr/>
              <p:nvPr/>
            </p:nvSpPr>
            <p:spPr>
              <a:xfrm>
                <a:off x="7419925" y="1495650"/>
                <a:ext cx="637575" cy="637575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25503" extrusionOk="0">
                    <a:moveTo>
                      <a:pt x="2158" y="0"/>
                    </a:moveTo>
                    <a:cubicBezTo>
                      <a:pt x="942" y="0"/>
                      <a:pt x="0" y="1003"/>
                      <a:pt x="0" y="2158"/>
                    </a:cubicBezTo>
                    <a:lnTo>
                      <a:pt x="0" y="23344"/>
                    </a:lnTo>
                    <a:cubicBezTo>
                      <a:pt x="0" y="24560"/>
                      <a:pt x="973" y="25502"/>
                      <a:pt x="2158" y="25502"/>
                    </a:cubicBezTo>
                    <a:lnTo>
                      <a:pt x="23314" y="25502"/>
                    </a:lnTo>
                    <a:cubicBezTo>
                      <a:pt x="24530" y="25502"/>
                      <a:pt x="25502" y="24499"/>
                      <a:pt x="25502" y="23344"/>
                    </a:cubicBezTo>
                    <a:lnTo>
                      <a:pt x="25502" y="2158"/>
                    </a:lnTo>
                    <a:cubicBezTo>
                      <a:pt x="25502" y="942"/>
                      <a:pt x="24499" y="0"/>
                      <a:pt x="23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2"/>
              <p:cNvSpPr/>
              <p:nvPr/>
            </p:nvSpPr>
            <p:spPr>
              <a:xfrm>
                <a:off x="7537700" y="1604300"/>
                <a:ext cx="402775" cy="419500"/>
              </a:xfrm>
              <a:custGeom>
                <a:avLst/>
                <a:gdLst/>
                <a:ahLst/>
                <a:cxnLst/>
                <a:rect l="l" t="t" r="r" b="b"/>
                <a:pathLst>
                  <a:path w="16111" h="16780" extrusionOk="0">
                    <a:moveTo>
                      <a:pt x="8055" y="5685"/>
                    </a:moveTo>
                    <a:cubicBezTo>
                      <a:pt x="9514" y="5685"/>
                      <a:pt x="10761" y="6901"/>
                      <a:pt x="10761" y="8390"/>
                    </a:cubicBezTo>
                    <a:cubicBezTo>
                      <a:pt x="10761" y="9879"/>
                      <a:pt x="9545" y="11095"/>
                      <a:pt x="8055" y="11095"/>
                    </a:cubicBezTo>
                    <a:cubicBezTo>
                      <a:pt x="6566" y="11095"/>
                      <a:pt x="5350" y="9879"/>
                      <a:pt x="5350" y="8390"/>
                    </a:cubicBezTo>
                    <a:cubicBezTo>
                      <a:pt x="5350" y="6901"/>
                      <a:pt x="6566" y="5685"/>
                      <a:pt x="8055" y="5685"/>
                    </a:cubicBezTo>
                    <a:close/>
                    <a:moveTo>
                      <a:pt x="6536" y="1"/>
                    </a:moveTo>
                    <a:lnTo>
                      <a:pt x="6049" y="2280"/>
                    </a:lnTo>
                    <a:cubicBezTo>
                      <a:pt x="5168" y="2524"/>
                      <a:pt x="4408" y="2980"/>
                      <a:pt x="3770" y="3587"/>
                    </a:cubicBezTo>
                    <a:lnTo>
                      <a:pt x="1520" y="2858"/>
                    </a:lnTo>
                    <a:lnTo>
                      <a:pt x="1" y="5502"/>
                    </a:lnTo>
                    <a:lnTo>
                      <a:pt x="1733" y="7053"/>
                    </a:lnTo>
                    <a:cubicBezTo>
                      <a:pt x="1672" y="7478"/>
                      <a:pt x="1581" y="7934"/>
                      <a:pt x="1581" y="8390"/>
                    </a:cubicBezTo>
                    <a:cubicBezTo>
                      <a:pt x="1581" y="8846"/>
                      <a:pt x="1642" y="9302"/>
                      <a:pt x="1733" y="9727"/>
                    </a:cubicBezTo>
                    <a:lnTo>
                      <a:pt x="1" y="11278"/>
                    </a:lnTo>
                    <a:lnTo>
                      <a:pt x="1520" y="13892"/>
                    </a:lnTo>
                    <a:lnTo>
                      <a:pt x="3770" y="13162"/>
                    </a:lnTo>
                    <a:cubicBezTo>
                      <a:pt x="4408" y="13770"/>
                      <a:pt x="5198" y="14226"/>
                      <a:pt x="6049" y="14499"/>
                    </a:cubicBezTo>
                    <a:lnTo>
                      <a:pt x="6536" y="16779"/>
                    </a:lnTo>
                    <a:lnTo>
                      <a:pt x="9575" y="16779"/>
                    </a:lnTo>
                    <a:lnTo>
                      <a:pt x="10062" y="14499"/>
                    </a:lnTo>
                    <a:cubicBezTo>
                      <a:pt x="10943" y="14226"/>
                      <a:pt x="11703" y="13770"/>
                      <a:pt x="12341" y="13162"/>
                    </a:cubicBezTo>
                    <a:lnTo>
                      <a:pt x="14590" y="13892"/>
                    </a:lnTo>
                    <a:lnTo>
                      <a:pt x="16110" y="11278"/>
                    </a:lnTo>
                    <a:lnTo>
                      <a:pt x="14347" y="9727"/>
                    </a:lnTo>
                    <a:cubicBezTo>
                      <a:pt x="14439" y="9302"/>
                      <a:pt x="14499" y="8846"/>
                      <a:pt x="14499" y="8390"/>
                    </a:cubicBezTo>
                    <a:cubicBezTo>
                      <a:pt x="14499" y="7934"/>
                      <a:pt x="14469" y="7478"/>
                      <a:pt x="14347" y="7053"/>
                    </a:cubicBezTo>
                    <a:lnTo>
                      <a:pt x="16110" y="5502"/>
                    </a:lnTo>
                    <a:lnTo>
                      <a:pt x="14590" y="2858"/>
                    </a:lnTo>
                    <a:lnTo>
                      <a:pt x="12341" y="3587"/>
                    </a:lnTo>
                    <a:cubicBezTo>
                      <a:pt x="11703" y="2980"/>
                      <a:pt x="10913" y="2524"/>
                      <a:pt x="10062" y="2280"/>
                    </a:cubicBezTo>
                    <a:lnTo>
                      <a:pt x="95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2"/>
              <p:cNvSpPr/>
              <p:nvPr/>
            </p:nvSpPr>
            <p:spPr>
              <a:xfrm>
                <a:off x="5079450" y="1802650"/>
                <a:ext cx="852625" cy="15122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6049" extrusionOk="0">
                    <a:moveTo>
                      <a:pt x="1824" y="0"/>
                    </a:moveTo>
                    <a:cubicBezTo>
                      <a:pt x="791" y="0"/>
                      <a:pt x="0" y="821"/>
                      <a:pt x="0" y="1824"/>
                    </a:cubicBezTo>
                    <a:lnTo>
                      <a:pt x="0" y="4225"/>
                    </a:lnTo>
                    <a:cubicBezTo>
                      <a:pt x="0" y="5228"/>
                      <a:pt x="821" y="6049"/>
                      <a:pt x="1824" y="6049"/>
                    </a:cubicBezTo>
                    <a:lnTo>
                      <a:pt x="32281" y="6049"/>
                    </a:lnTo>
                    <a:cubicBezTo>
                      <a:pt x="33284" y="6049"/>
                      <a:pt x="34104" y="5198"/>
                      <a:pt x="34104" y="4225"/>
                    </a:cubicBezTo>
                    <a:lnTo>
                      <a:pt x="34104" y="1824"/>
                    </a:lnTo>
                    <a:cubicBezTo>
                      <a:pt x="34104" y="790"/>
                      <a:pt x="33284" y="0"/>
                      <a:pt x="32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2"/>
              <p:cNvSpPr/>
              <p:nvPr/>
            </p:nvSpPr>
            <p:spPr>
              <a:xfrm>
                <a:off x="5140250" y="1868000"/>
                <a:ext cx="7302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29211" h="760" extrusionOk="0">
                    <a:moveTo>
                      <a:pt x="365" y="0"/>
                    </a:moveTo>
                    <a:cubicBezTo>
                      <a:pt x="152" y="0"/>
                      <a:pt x="0" y="182"/>
                      <a:pt x="0" y="395"/>
                    </a:cubicBezTo>
                    <a:cubicBezTo>
                      <a:pt x="0" y="608"/>
                      <a:pt x="182" y="760"/>
                      <a:pt x="365" y="760"/>
                    </a:cubicBezTo>
                    <a:lnTo>
                      <a:pt x="28846" y="760"/>
                    </a:lnTo>
                    <a:cubicBezTo>
                      <a:pt x="29028" y="760"/>
                      <a:pt x="29210" y="608"/>
                      <a:pt x="29210" y="395"/>
                    </a:cubicBezTo>
                    <a:cubicBezTo>
                      <a:pt x="29210" y="152"/>
                      <a:pt x="29028" y="0"/>
                      <a:pt x="288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2"/>
              <p:cNvSpPr/>
              <p:nvPr/>
            </p:nvSpPr>
            <p:spPr>
              <a:xfrm>
                <a:off x="5140250" y="1868750"/>
                <a:ext cx="1170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761" extrusionOk="0">
                    <a:moveTo>
                      <a:pt x="365" y="0"/>
                    </a:moveTo>
                    <a:cubicBezTo>
                      <a:pt x="182" y="0"/>
                      <a:pt x="0" y="152"/>
                      <a:pt x="0" y="396"/>
                    </a:cubicBezTo>
                    <a:cubicBezTo>
                      <a:pt x="0" y="578"/>
                      <a:pt x="152" y="760"/>
                      <a:pt x="365" y="760"/>
                    </a:cubicBezTo>
                    <a:lnTo>
                      <a:pt x="4681" y="760"/>
                    </a:ln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2"/>
              <p:cNvSpPr/>
              <p:nvPr/>
            </p:nvSpPr>
            <p:spPr>
              <a:xfrm>
                <a:off x="5235225" y="1852800"/>
                <a:ext cx="4942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6" extrusionOk="0">
                    <a:moveTo>
                      <a:pt x="973" y="0"/>
                    </a:moveTo>
                    <a:cubicBezTo>
                      <a:pt x="426" y="0"/>
                      <a:pt x="1" y="456"/>
                      <a:pt x="1" y="973"/>
                    </a:cubicBezTo>
                    <a:cubicBezTo>
                      <a:pt x="1" y="1520"/>
                      <a:pt x="426" y="1976"/>
                      <a:pt x="973" y="1976"/>
                    </a:cubicBezTo>
                    <a:cubicBezTo>
                      <a:pt x="1520" y="1976"/>
                      <a:pt x="1976" y="1520"/>
                      <a:pt x="1976" y="973"/>
                    </a:cubicBezTo>
                    <a:cubicBezTo>
                      <a:pt x="1976" y="456"/>
                      <a:pt x="1520" y="0"/>
                      <a:pt x="9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2" name="Google Shape;882;p42"/>
              <p:cNvGrpSpPr/>
              <p:nvPr/>
            </p:nvGrpSpPr>
            <p:grpSpPr>
              <a:xfrm>
                <a:off x="6847314" y="2023795"/>
                <a:ext cx="622391" cy="623829"/>
                <a:chOff x="5096713" y="3964200"/>
                <a:chExt cx="324500" cy="325250"/>
              </a:xfrm>
            </p:grpSpPr>
            <p:sp>
              <p:nvSpPr>
                <p:cNvPr id="883" name="Google Shape;883;p42"/>
                <p:cNvSpPr/>
                <p:nvPr/>
              </p:nvSpPr>
              <p:spPr>
                <a:xfrm>
                  <a:off x="5096713" y="3964200"/>
                  <a:ext cx="324500" cy="3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0" h="13010" extrusionOk="0">
                      <a:moveTo>
                        <a:pt x="6445" y="699"/>
                      </a:moveTo>
                      <a:cubicBezTo>
                        <a:pt x="9636" y="699"/>
                        <a:pt x="12250" y="3313"/>
                        <a:pt x="12250" y="6505"/>
                      </a:cubicBezTo>
                      <a:cubicBezTo>
                        <a:pt x="12250" y="9697"/>
                        <a:pt x="9667" y="12311"/>
                        <a:pt x="6445" y="12311"/>
                      </a:cubicBezTo>
                      <a:cubicBezTo>
                        <a:pt x="3253" y="12311"/>
                        <a:pt x="639" y="9727"/>
                        <a:pt x="639" y="6505"/>
                      </a:cubicBezTo>
                      <a:cubicBezTo>
                        <a:pt x="639" y="3313"/>
                        <a:pt x="3253" y="699"/>
                        <a:pt x="6445" y="699"/>
                      </a:cubicBezTo>
                      <a:close/>
                      <a:moveTo>
                        <a:pt x="6475" y="0"/>
                      </a:moveTo>
                      <a:cubicBezTo>
                        <a:pt x="2919" y="0"/>
                        <a:pt x="1" y="2949"/>
                        <a:pt x="1" y="6505"/>
                      </a:cubicBezTo>
                      <a:cubicBezTo>
                        <a:pt x="1" y="10092"/>
                        <a:pt x="2888" y="13010"/>
                        <a:pt x="6475" y="13010"/>
                      </a:cubicBezTo>
                      <a:cubicBezTo>
                        <a:pt x="10062" y="13010"/>
                        <a:pt x="12980" y="10092"/>
                        <a:pt x="12980" y="6505"/>
                      </a:cubicBezTo>
                      <a:cubicBezTo>
                        <a:pt x="12980" y="2949"/>
                        <a:pt x="10062" y="0"/>
                        <a:pt x="64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42"/>
                <p:cNvSpPr/>
                <p:nvPr/>
              </p:nvSpPr>
              <p:spPr>
                <a:xfrm>
                  <a:off x="5185638" y="3964200"/>
                  <a:ext cx="144400" cy="3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13010" extrusionOk="0">
                      <a:moveTo>
                        <a:pt x="2888" y="699"/>
                      </a:moveTo>
                      <a:cubicBezTo>
                        <a:pt x="3952" y="699"/>
                        <a:pt x="5137" y="3101"/>
                        <a:pt x="5137" y="6505"/>
                      </a:cubicBezTo>
                      <a:cubicBezTo>
                        <a:pt x="5137" y="9940"/>
                        <a:pt x="3952" y="12311"/>
                        <a:pt x="2888" y="12311"/>
                      </a:cubicBezTo>
                      <a:cubicBezTo>
                        <a:pt x="1824" y="12311"/>
                        <a:pt x="638" y="9940"/>
                        <a:pt x="638" y="6505"/>
                      </a:cubicBezTo>
                      <a:cubicBezTo>
                        <a:pt x="638" y="3101"/>
                        <a:pt x="1824" y="699"/>
                        <a:pt x="2888" y="699"/>
                      </a:cubicBezTo>
                      <a:close/>
                      <a:moveTo>
                        <a:pt x="2888" y="0"/>
                      </a:moveTo>
                      <a:cubicBezTo>
                        <a:pt x="1307" y="0"/>
                        <a:pt x="0" y="2857"/>
                        <a:pt x="0" y="6505"/>
                      </a:cubicBezTo>
                      <a:cubicBezTo>
                        <a:pt x="0" y="10152"/>
                        <a:pt x="1307" y="13010"/>
                        <a:pt x="2888" y="13010"/>
                      </a:cubicBezTo>
                      <a:cubicBezTo>
                        <a:pt x="4499" y="13010"/>
                        <a:pt x="5775" y="10152"/>
                        <a:pt x="5775" y="6505"/>
                      </a:cubicBezTo>
                      <a:cubicBezTo>
                        <a:pt x="5775" y="2857"/>
                        <a:pt x="4529" y="0"/>
                        <a:pt x="28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42"/>
                <p:cNvSpPr/>
                <p:nvPr/>
              </p:nvSpPr>
              <p:spPr>
                <a:xfrm>
                  <a:off x="5104313" y="4119225"/>
                  <a:ext cx="307800" cy="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2" h="639" extrusionOk="0">
                      <a:moveTo>
                        <a:pt x="1" y="0"/>
                      </a:moveTo>
                      <a:lnTo>
                        <a:pt x="1" y="638"/>
                      </a:lnTo>
                      <a:lnTo>
                        <a:pt x="12311" y="638"/>
                      </a:lnTo>
                      <a:lnTo>
                        <a:pt x="123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42"/>
                <p:cNvSpPr/>
                <p:nvPr/>
              </p:nvSpPr>
              <p:spPr>
                <a:xfrm>
                  <a:off x="5136238" y="4023475"/>
                  <a:ext cx="243200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733" extrusionOk="0">
                      <a:moveTo>
                        <a:pt x="456" y="0"/>
                      </a:moveTo>
                      <a:lnTo>
                        <a:pt x="0" y="456"/>
                      </a:lnTo>
                      <a:cubicBezTo>
                        <a:pt x="31" y="486"/>
                        <a:pt x="1307" y="1733"/>
                        <a:pt x="4864" y="1733"/>
                      </a:cubicBezTo>
                      <a:cubicBezTo>
                        <a:pt x="8420" y="1733"/>
                        <a:pt x="9697" y="486"/>
                        <a:pt x="9727" y="456"/>
                      </a:cubicBezTo>
                      <a:lnTo>
                        <a:pt x="9271" y="0"/>
                      </a:lnTo>
                      <a:cubicBezTo>
                        <a:pt x="9271" y="0"/>
                        <a:pt x="8147" y="1094"/>
                        <a:pt x="4864" y="1094"/>
                      </a:cubicBezTo>
                      <a:cubicBezTo>
                        <a:pt x="1581" y="1094"/>
                        <a:pt x="456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42"/>
                <p:cNvSpPr/>
                <p:nvPr/>
              </p:nvSpPr>
              <p:spPr>
                <a:xfrm>
                  <a:off x="5136238" y="4187600"/>
                  <a:ext cx="243200" cy="4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764" extrusionOk="0">
                      <a:moveTo>
                        <a:pt x="4864" y="1"/>
                      </a:moveTo>
                      <a:cubicBezTo>
                        <a:pt x="1277" y="1"/>
                        <a:pt x="31" y="1247"/>
                        <a:pt x="0" y="1308"/>
                      </a:cubicBezTo>
                      <a:lnTo>
                        <a:pt x="456" y="1764"/>
                      </a:lnTo>
                      <a:cubicBezTo>
                        <a:pt x="456" y="1764"/>
                        <a:pt x="1581" y="639"/>
                        <a:pt x="4864" y="639"/>
                      </a:cubicBezTo>
                      <a:cubicBezTo>
                        <a:pt x="8147" y="639"/>
                        <a:pt x="9271" y="1764"/>
                        <a:pt x="9271" y="1764"/>
                      </a:cubicBezTo>
                      <a:lnTo>
                        <a:pt x="9727" y="1308"/>
                      </a:lnTo>
                      <a:cubicBezTo>
                        <a:pt x="9697" y="1247"/>
                        <a:pt x="8450" y="1"/>
                        <a:pt x="4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8" name="Google Shape;888;p42"/>
            <p:cNvGrpSpPr/>
            <p:nvPr/>
          </p:nvGrpSpPr>
          <p:grpSpPr>
            <a:xfrm>
              <a:off x="6016600" y="1843700"/>
              <a:ext cx="541250" cy="541250"/>
              <a:chOff x="4166475" y="4220125"/>
              <a:chExt cx="541250" cy="541250"/>
            </a:xfrm>
          </p:grpSpPr>
          <p:sp>
            <p:nvSpPr>
              <p:cNvPr id="889" name="Google Shape;889;p42"/>
              <p:cNvSpPr/>
              <p:nvPr/>
            </p:nvSpPr>
            <p:spPr>
              <a:xfrm>
                <a:off x="4220675" y="4597075"/>
                <a:ext cx="110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37" extrusionOk="0">
                    <a:moveTo>
                      <a:pt x="2202" y="0"/>
                    </a:moveTo>
                    <a:cubicBezTo>
                      <a:pt x="968" y="0"/>
                      <a:pt x="1" y="1001"/>
                      <a:pt x="1" y="2235"/>
                    </a:cubicBezTo>
                    <a:cubicBezTo>
                      <a:pt x="1" y="3436"/>
                      <a:pt x="968" y="4437"/>
                      <a:pt x="2202" y="4437"/>
                    </a:cubicBezTo>
                    <a:cubicBezTo>
                      <a:pt x="3437" y="4437"/>
                      <a:pt x="4404" y="3436"/>
                      <a:pt x="4404" y="2235"/>
                    </a:cubicBezTo>
                    <a:cubicBezTo>
                      <a:pt x="4404" y="1001"/>
                      <a:pt x="3437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2"/>
              <p:cNvSpPr/>
              <p:nvPr/>
            </p:nvSpPr>
            <p:spPr>
              <a:xfrm>
                <a:off x="4542575" y="4275175"/>
                <a:ext cx="11010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437" extrusionOk="0">
                    <a:moveTo>
                      <a:pt x="2202" y="0"/>
                    </a:moveTo>
                    <a:cubicBezTo>
                      <a:pt x="1001" y="0"/>
                      <a:pt x="1" y="1001"/>
                      <a:pt x="1" y="2235"/>
                    </a:cubicBezTo>
                    <a:cubicBezTo>
                      <a:pt x="1" y="3436"/>
                      <a:pt x="1001" y="4437"/>
                      <a:pt x="2202" y="4437"/>
                    </a:cubicBezTo>
                    <a:cubicBezTo>
                      <a:pt x="3437" y="4437"/>
                      <a:pt x="4404" y="3436"/>
                      <a:pt x="4404" y="2235"/>
                    </a:cubicBezTo>
                    <a:cubicBezTo>
                      <a:pt x="4404" y="1001"/>
                      <a:pt x="3437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2"/>
              <p:cNvSpPr/>
              <p:nvPr/>
            </p:nvSpPr>
            <p:spPr>
              <a:xfrm>
                <a:off x="4212900" y="4273500"/>
                <a:ext cx="448400" cy="434500"/>
              </a:xfrm>
              <a:custGeom>
                <a:avLst/>
                <a:gdLst/>
                <a:ahLst/>
                <a:cxnLst/>
                <a:rect l="l" t="t" r="r" b="b"/>
                <a:pathLst>
                  <a:path w="17936" h="17380" extrusionOk="0">
                    <a:moveTo>
                      <a:pt x="4232" y="0"/>
                    </a:moveTo>
                    <a:cubicBezTo>
                      <a:pt x="1893" y="0"/>
                      <a:pt x="1" y="2078"/>
                      <a:pt x="312" y="4504"/>
                    </a:cubicBezTo>
                    <a:cubicBezTo>
                      <a:pt x="512" y="6238"/>
                      <a:pt x="1880" y="7673"/>
                      <a:pt x="3648" y="7906"/>
                    </a:cubicBezTo>
                    <a:cubicBezTo>
                      <a:pt x="3881" y="7956"/>
                      <a:pt x="4106" y="7981"/>
                      <a:pt x="4327" y="7981"/>
                    </a:cubicBezTo>
                    <a:cubicBezTo>
                      <a:pt x="4548" y="7981"/>
                      <a:pt x="4765" y="7956"/>
                      <a:pt x="4982" y="7906"/>
                    </a:cubicBezTo>
                    <a:cubicBezTo>
                      <a:pt x="5197" y="7868"/>
                      <a:pt x="5413" y="7849"/>
                      <a:pt x="5628" y="7849"/>
                    </a:cubicBezTo>
                    <a:cubicBezTo>
                      <a:pt x="6713" y="7849"/>
                      <a:pt x="7772" y="8322"/>
                      <a:pt x="8551" y="9074"/>
                    </a:cubicBezTo>
                    <a:cubicBezTo>
                      <a:pt x="9485" y="10008"/>
                      <a:pt x="9985" y="11342"/>
                      <a:pt x="9719" y="12676"/>
                    </a:cubicBezTo>
                    <a:cubicBezTo>
                      <a:pt x="9652" y="13077"/>
                      <a:pt x="9652" y="13544"/>
                      <a:pt x="9719" y="14011"/>
                    </a:cubicBezTo>
                    <a:cubicBezTo>
                      <a:pt x="9985" y="15745"/>
                      <a:pt x="11453" y="17146"/>
                      <a:pt x="13154" y="17346"/>
                    </a:cubicBezTo>
                    <a:cubicBezTo>
                      <a:pt x="13328" y="17369"/>
                      <a:pt x="13501" y="17380"/>
                      <a:pt x="13671" y="17380"/>
                    </a:cubicBezTo>
                    <a:cubicBezTo>
                      <a:pt x="16014" y="17380"/>
                      <a:pt x="17935" y="15302"/>
                      <a:pt x="17624" y="12876"/>
                    </a:cubicBezTo>
                    <a:cubicBezTo>
                      <a:pt x="17391" y="11142"/>
                      <a:pt x="16023" y="9708"/>
                      <a:pt x="14289" y="9474"/>
                    </a:cubicBezTo>
                    <a:cubicBezTo>
                      <a:pt x="14055" y="9424"/>
                      <a:pt x="13822" y="9399"/>
                      <a:pt x="13596" y="9399"/>
                    </a:cubicBezTo>
                    <a:cubicBezTo>
                      <a:pt x="13371" y="9399"/>
                      <a:pt x="13154" y="9424"/>
                      <a:pt x="12954" y="9474"/>
                    </a:cubicBezTo>
                    <a:cubicBezTo>
                      <a:pt x="12739" y="9513"/>
                      <a:pt x="12523" y="9531"/>
                      <a:pt x="12308" y="9531"/>
                    </a:cubicBezTo>
                    <a:cubicBezTo>
                      <a:pt x="11222" y="9531"/>
                      <a:pt x="10159" y="9058"/>
                      <a:pt x="9352" y="8306"/>
                    </a:cubicBezTo>
                    <a:cubicBezTo>
                      <a:pt x="8451" y="7372"/>
                      <a:pt x="7951" y="6038"/>
                      <a:pt x="8184" y="4704"/>
                    </a:cubicBezTo>
                    <a:cubicBezTo>
                      <a:pt x="8251" y="4304"/>
                      <a:pt x="8251" y="3837"/>
                      <a:pt x="8184" y="3370"/>
                    </a:cubicBezTo>
                    <a:cubicBezTo>
                      <a:pt x="7917" y="1635"/>
                      <a:pt x="6483" y="234"/>
                      <a:pt x="4748" y="34"/>
                    </a:cubicBezTo>
                    <a:cubicBezTo>
                      <a:pt x="4574" y="11"/>
                      <a:pt x="4402" y="0"/>
                      <a:pt x="4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2"/>
              <p:cNvSpPr/>
              <p:nvPr/>
            </p:nvSpPr>
            <p:spPr>
              <a:xfrm>
                <a:off x="4166475" y="4220125"/>
                <a:ext cx="541250" cy="541250"/>
              </a:xfrm>
              <a:custGeom>
                <a:avLst/>
                <a:gdLst/>
                <a:ahLst/>
                <a:cxnLst/>
                <a:rect l="l" t="t" r="r" b="b"/>
                <a:pathLst>
                  <a:path w="21650" h="21650" extrusionOk="0">
                    <a:moveTo>
                      <a:pt x="1669" y="334"/>
                    </a:moveTo>
                    <a:lnTo>
                      <a:pt x="1669" y="368"/>
                    </a:lnTo>
                    <a:lnTo>
                      <a:pt x="19982" y="368"/>
                    </a:lnTo>
                    <a:cubicBezTo>
                      <a:pt x="20682" y="368"/>
                      <a:pt x="21249" y="968"/>
                      <a:pt x="21249" y="1669"/>
                    </a:cubicBezTo>
                    <a:lnTo>
                      <a:pt x="21249" y="19948"/>
                    </a:lnTo>
                    <a:cubicBezTo>
                      <a:pt x="21249" y="20649"/>
                      <a:pt x="20682" y="21216"/>
                      <a:pt x="19982" y="21216"/>
                    </a:cubicBezTo>
                    <a:lnTo>
                      <a:pt x="1669" y="21216"/>
                    </a:lnTo>
                    <a:cubicBezTo>
                      <a:pt x="935" y="21216"/>
                      <a:pt x="368" y="20649"/>
                      <a:pt x="368" y="19948"/>
                    </a:cubicBezTo>
                    <a:lnTo>
                      <a:pt x="368" y="1635"/>
                    </a:lnTo>
                    <a:cubicBezTo>
                      <a:pt x="368" y="935"/>
                      <a:pt x="968" y="334"/>
                      <a:pt x="1669" y="334"/>
                    </a:cubicBezTo>
                    <a:close/>
                    <a:moveTo>
                      <a:pt x="1669" y="1"/>
                    </a:moveTo>
                    <a:cubicBezTo>
                      <a:pt x="735" y="1"/>
                      <a:pt x="1" y="768"/>
                      <a:pt x="1" y="1669"/>
                    </a:cubicBezTo>
                    <a:lnTo>
                      <a:pt x="1" y="19982"/>
                    </a:lnTo>
                    <a:cubicBezTo>
                      <a:pt x="1" y="20882"/>
                      <a:pt x="735" y="21650"/>
                      <a:pt x="1669" y="21650"/>
                    </a:cubicBezTo>
                    <a:lnTo>
                      <a:pt x="19982" y="21650"/>
                    </a:lnTo>
                    <a:cubicBezTo>
                      <a:pt x="20882" y="21650"/>
                      <a:pt x="21649" y="20882"/>
                      <a:pt x="21649" y="19982"/>
                    </a:cubicBezTo>
                    <a:lnTo>
                      <a:pt x="21649" y="1669"/>
                    </a:lnTo>
                    <a:cubicBezTo>
                      <a:pt x="21649" y="768"/>
                      <a:pt x="20882" y="1"/>
                      <a:pt x="199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3" name="Google Shape;893;p42"/>
          <p:cNvGrpSpPr/>
          <p:nvPr/>
        </p:nvGrpSpPr>
        <p:grpSpPr>
          <a:xfrm>
            <a:off x="4973975" y="1104475"/>
            <a:ext cx="3340050" cy="3198950"/>
            <a:chOff x="6927550" y="1252600"/>
            <a:chExt cx="3340050" cy="3198950"/>
          </a:xfrm>
        </p:grpSpPr>
        <p:sp>
          <p:nvSpPr>
            <p:cNvPr id="894" name="Google Shape;894;p42"/>
            <p:cNvSpPr/>
            <p:nvPr/>
          </p:nvSpPr>
          <p:spPr>
            <a:xfrm>
              <a:off x="6927550" y="125260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10016825" y="42007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07650" y="1727155"/>
            <a:ext cx="309004" cy="18506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07650" y="3629720"/>
            <a:ext cx="309004" cy="18506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507650" y="2132359"/>
            <a:ext cx="309004" cy="18506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07650" y="4061492"/>
            <a:ext cx="309004" cy="18506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evron 3"/>
          <p:cNvSpPr/>
          <p:nvPr/>
        </p:nvSpPr>
        <p:spPr>
          <a:xfrm>
            <a:off x="778818" y="3264283"/>
            <a:ext cx="119818" cy="112075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hevron 65"/>
          <p:cNvSpPr/>
          <p:nvPr/>
        </p:nvSpPr>
        <p:spPr>
          <a:xfrm>
            <a:off x="800888" y="2820013"/>
            <a:ext cx="119818" cy="112075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hevron 66"/>
          <p:cNvSpPr/>
          <p:nvPr/>
        </p:nvSpPr>
        <p:spPr>
          <a:xfrm>
            <a:off x="782958" y="3009963"/>
            <a:ext cx="119818" cy="112075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hevron 67"/>
          <p:cNvSpPr/>
          <p:nvPr/>
        </p:nvSpPr>
        <p:spPr>
          <a:xfrm>
            <a:off x="3326527" y="3008959"/>
            <a:ext cx="119818" cy="112075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hevron 68"/>
          <p:cNvSpPr/>
          <p:nvPr/>
        </p:nvSpPr>
        <p:spPr>
          <a:xfrm>
            <a:off x="3326527" y="2816362"/>
            <a:ext cx="119818" cy="112075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Chevron 69"/>
          <p:cNvSpPr/>
          <p:nvPr/>
        </p:nvSpPr>
        <p:spPr>
          <a:xfrm>
            <a:off x="3328632" y="3216048"/>
            <a:ext cx="119818" cy="112075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7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Foundation</a:t>
            </a:r>
            <a:endParaRPr dirty="0"/>
          </a:p>
        </p:txBody>
      </p:sp>
      <p:sp>
        <p:nvSpPr>
          <p:cNvPr id="966" name="Google Shape;966;p47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Let’s talk about it.</a:t>
            </a:r>
            <a:endParaRPr dirty="0"/>
          </a:p>
        </p:txBody>
      </p:sp>
      <p:grpSp>
        <p:nvGrpSpPr>
          <p:cNvPr id="967" name="Google Shape;967;p47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68" name="Google Shape;968;p47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75" name="Google Shape;975;p47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78" name="Google Shape;978;p47"/>
            <p:cNvSpPr/>
            <p:nvPr/>
          </p:nvSpPr>
          <p:spPr>
            <a:xfrm>
              <a:off x="2801325" y="42732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0030650" y="949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7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2"/>
          <p:cNvSpPr txBox="1">
            <a:spLocks noGrp="1"/>
          </p:cNvSpPr>
          <p:nvPr>
            <p:ph type="title"/>
          </p:nvPr>
        </p:nvSpPr>
        <p:spPr>
          <a:xfrm>
            <a:off x="902825" y="1674196"/>
            <a:ext cx="3663625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Tutoring Is Everywhere</a:t>
            </a:r>
            <a:endParaRPr dirty="0"/>
          </a:p>
        </p:txBody>
      </p:sp>
      <p:sp>
        <p:nvSpPr>
          <p:cNvPr id="1023" name="Google Shape;1023;p52"/>
          <p:cNvSpPr txBox="1">
            <a:spLocks noGrp="1"/>
          </p:cNvSpPr>
          <p:nvPr>
            <p:ph type="subTitle" idx="1"/>
          </p:nvPr>
        </p:nvSpPr>
        <p:spPr>
          <a:xfrm>
            <a:off x="17553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Many teacher even university big brothers are teaching but don’t have any management system. It’s rather expensive or not easy to use.</a:t>
            </a:r>
            <a:endParaRPr dirty="0"/>
          </a:p>
        </p:txBody>
      </p:sp>
      <p:grpSp>
        <p:nvGrpSpPr>
          <p:cNvPr id="1024" name="Google Shape;1024;p52"/>
          <p:cNvGrpSpPr/>
          <p:nvPr/>
        </p:nvGrpSpPr>
        <p:grpSpPr>
          <a:xfrm>
            <a:off x="5204264" y="3224569"/>
            <a:ext cx="934369" cy="686218"/>
            <a:chOff x="2277700" y="3137375"/>
            <a:chExt cx="1001575" cy="735575"/>
          </a:xfrm>
        </p:grpSpPr>
        <p:sp>
          <p:nvSpPr>
            <p:cNvPr id="1025" name="Google Shape;1025;p52"/>
            <p:cNvSpPr/>
            <p:nvPr/>
          </p:nvSpPr>
          <p:spPr>
            <a:xfrm>
              <a:off x="2277700" y="3137375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23886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28111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2388650" y="35895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2388650" y="366927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2388650" y="3748325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52"/>
          <p:cNvGrpSpPr/>
          <p:nvPr/>
        </p:nvGrpSpPr>
        <p:grpSpPr>
          <a:xfrm>
            <a:off x="6230674" y="1418510"/>
            <a:ext cx="1545019" cy="3125121"/>
            <a:chOff x="5340455" y="1253108"/>
            <a:chExt cx="1656146" cy="3349899"/>
          </a:xfrm>
        </p:grpSpPr>
        <p:grpSp>
          <p:nvGrpSpPr>
            <p:cNvPr id="1032" name="Google Shape;1032;p52"/>
            <p:cNvGrpSpPr/>
            <p:nvPr/>
          </p:nvGrpSpPr>
          <p:grpSpPr>
            <a:xfrm>
              <a:off x="5340455" y="1253108"/>
              <a:ext cx="1656146" cy="3349899"/>
              <a:chOff x="2135600" y="1562875"/>
              <a:chExt cx="1268300" cy="2565400"/>
            </a:xfrm>
          </p:grpSpPr>
          <p:sp>
            <p:nvSpPr>
              <p:cNvPr id="1033" name="Google Shape;1033;p52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52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2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2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52"/>
              <p:cNvSpPr/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52"/>
              <p:cNvSpPr/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2"/>
              <p:cNvSpPr/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2"/>
              <p:cNvSpPr/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2"/>
              <p:cNvSpPr/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p52"/>
            <p:cNvSpPr/>
            <p:nvPr/>
          </p:nvSpPr>
          <p:spPr>
            <a:xfrm>
              <a:off x="5479875" y="35301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5479875" y="38657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NEW ACCOUNT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044" name="Google Shape;1044;p52"/>
          <p:cNvGrpSpPr/>
          <p:nvPr/>
        </p:nvGrpSpPr>
        <p:grpSpPr>
          <a:xfrm>
            <a:off x="5792241" y="2817800"/>
            <a:ext cx="548009" cy="547985"/>
            <a:chOff x="1891675" y="2449675"/>
            <a:chExt cx="587425" cy="587400"/>
          </a:xfrm>
        </p:grpSpPr>
        <p:sp>
          <p:nvSpPr>
            <p:cNvPr id="1045" name="Google Shape;1045;p52"/>
            <p:cNvSpPr/>
            <p:nvPr/>
          </p:nvSpPr>
          <p:spPr>
            <a:xfrm>
              <a:off x="1891675" y="2449675"/>
              <a:ext cx="587425" cy="587400"/>
            </a:xfrm>
            <a:custGeom>
              <a:avLst/>
              <a:gdLst/>
              <a:ahLst/>
              <a:cxnLst/>
              <a:rect l="l" t="t" r="r" b="b"/>
              <a:pathLst>
                <a:path w="23497" h="23496" extrusionOk="0">
                  <a:moveTo>
                    <a:pt x="2281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21216"/>
                  </a:lnTo>
                  <a:cubicBezTo>
                    <a:pt x="1" y="22462"/>
                    <a:pt x="1034" y="23496"/>
                    <a:pt x="2281" y="23496"/>
                  </a:cubicBezTo>
                  <a:lnTo>
                    <a:pt x="21217" y="23496"/>
                  </a:lnTo>
                  <a:cubicBezTo>
                    <a:pt x="22494" y="23496"/>
                    <a:pt x="23497" y="22462"/>
                    <a:pt x="23497" y="21216"/>
                  </a:cubicBezTo>
                  <a:lnTo>
                    <a:pt x="23497" y="2280"/>
                  </a:lnTo>
                  <a:cubicBezTo>
                    <a:pt x="23497" y="1034"/>
                    <a:pt x="22463" y="0"/>
                    <a:pt x="2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1915250" y="2472450"/>
              <a:ext cx="541825" cy="541825"/>
            </a:xfrm>
            <a:custGeom>
              <a:avLst/>
              <a:gdLst/>
              <a:ahLst/>
              <a:cxnLst/>
              <a:rect l="l" t="t" r="r" b="b"/>
              <a:pathLst>
                <a:path w="21673" h="21673" extrusionOk="0">
                  <a:moveTo>
                    <a:pt x="1368" y="1"/>
                  </a:moveTo>
                  <a:cubicBezTo>
                    <a:pt x="608" y="1"/>
                    <a:pt x="0" y="609"/>
                    <a:pt x="0" y="1369"/>
                  </a:cubicBezTo>
                  <a:lnTo>
                    <a:pt x="0" y="20305"/>
                  </a:lnTo>
                  <a:cubicBezTo>
                    <a:pt x="0" y="21065"/>
                    <a:pt x="608" y="21673"/>
                    <a:pt x="1368" y="21673"/>
                  </a:cubicBezTo>
                  <a:lnTo>
                    <a:pt x="20305" y="21673"/>
                  </a:lnTo>
                  <a:cubicBezTo>
                    <a:pt x="21064" y="21673"/>
                    <a:pt x="21672" y="21065"/>
                    <a:pt x="21672" y="20305"/>
                  </a:cubicBezTo>
                  <a:lnTo>
                    <a:pt x="21672" y="1369"/>
                  </a:lnTo>
                  <a:cubicBezTo>
                    <a:pt x="21672" y="609"/>
                    <a:pt x="21064" y="1"/>
                    <a:pt x="20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1915250" y="2581875"/>
              <a:ext cx="541825" cy="432400"/>
            </a:xfrm>
            <a:custGeom>
              <a:avLst/>
              <a:gdLst/>
              <a:ahLst/>
              <a:cxnLst/>
              <a:rect l="l" t="t" r="r" b="b"/>
              <a:pathLst>
                <a:path w="21673" h="17296" extrusionOk="0">
                  <a:moveTo>
                    <a:pt x="6809" y="1"/>
                  </a:moveTo>
                  <a:lnTo>
                    <a:pt x="0" y="10092"/>
                  </a:lnTo>
                  <a:lnTo>
                    <a:pt x="0" y="15959"/>
                  </a:lnTo>
                  <a:cubicBezTo>
                    <a:pt x="0" y="16688"/>
                    <a:pt x="608" y="17296"/>
                    <a:pt x="1368" y="17296"/>
                  </a:cubicBezTo>
                  <a:lnTo>
                    <a:pt x="20305" y="17296"/>
                  </a:lnTo>
                  <a:cubicBezTo>
                    <a:pt x="21064" y="17296"/>
                    <a:pt x="21672" y="16688"/>
                    <a:pt x="21672" y="15928"/>
                  </a:cubicBezTo>
                  <a:lnTo>
                    <a:pt x="21672" y="13071"/>
                  </a:lnTo>
                  <a:lnTo>
                    <a:pt x="16931" y="5958"/>
                  </a:lnTo>
                  <a:lnTo>
                    <a:pt x="13891" y="10487"/>
                  </a:lnTo>
                  <a:lnTo>
                    <a:pt x="13618" y="10092"/>
                  </a:lnTo>
                  <a:lnTo>
                    <a:pt x="6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2226050" y="2543900"/>
              <a:ext cx="125400" cy="125400"/>
            </a:xfrm>
            <a:custGeom>
              <a:avLst/>
              <a:gdLst/>
              <a:ahLst/>
              <a:cxnLst/>
              <a:rect l="l" t="t" r="r" b="b"/>
              <a:pathLst>
                <a:path w="5016" h="5016" extrusionOk="0">
                  <a:moveTo>
                    <a:pt x="2523" y="0"/>
                  </a:moveTo>
                  <a:cubicBezTo>
                    <a:pt x="1094" y="0"/>
                    <a:pt x="0" y="1094"/>
                    <a:pt x="0" y="2523"/>
                  </a:cubicBezTo>
                  <a:cubicBezTo>
                    <a:pt x="0" y="3921"/>
                    <a:pt x="1094" y="5015"/>
                    <a:pt x="2523" y="5015"/>
                  </a:cubicBezTo>
                  <a:cubicBezTo>
                    <a:pt x="3921" y="5015"/>
                    <a:pt x="5015" y="3891"/>
                    <a:pt x="5015" y="2523"/>
                  </a:cubicBezTo>
                  <a:cubicBezTo>
                    <a:pt x="5015" y="1155"/>
                    <a:pt x="3921" y="0"/>
                    <a:pt x="2523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52"/>
          <p:cNvGrpSpPr/>
          <p:nvPr/>
        </p:nvGrpSpPr>
        <p:grpSpPr>
          <a:xfrm>
            <a:off x="902825" y="1521400"/>
            <a:ext cx="607200" cy="724250"/>
            <a:chOff x="2856400" y="1669525"/>
            <a:chExt cx="607200" cy="724250"/>
          </a:xfrm>
        </p:grpSpPr>
        <p:sp>
          <p:nvSpPr>
            <p:cNvPr id="1050" name="Google Shape;1050;p52"/>
            <p:cNvSpPr/>
            <p:nvPr/>
          </p:nvSpPr>
          <p:spPr>
            <a:xfrm>
              <a:off x="2856400" y="16695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3212825" y="2143000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95"/>
          <p:cNvSpPr/>
          <p:nvPr/>
        </p:nvSpPr>
        <p:spPr>
          <a:xfrm>
            <a:off x="1130958" y="1675108"/>
            <a:ext cx="2368800" cy="338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95"/>
          <p:cNvSpPr/>
          <p:nvPr/>
        </p:nvSpPr>
        <p:spPr>
          <a:xfrm>
            <a:off x="1130958" y="3007283"/>
            <a:ext cx="23688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95"/>
          <p:cNvSpPr/>
          <p:nvPr/>
        </p:nvSpPr>
        <p:spPr>
          <a:xfrm>
            <a:off x="4000500" y="1424875"/>
            <a:ext cx="4423500" cy="2684700"/>
          </a:xfrm>
          <a:prstGeom prst="roundRect">
            <a:avLst>
              <a:gd name="adj" fmla="val 6155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95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</a:t>
            </a:r>
            <a:endParaRPr dirty="0"/>
          </a:p>
        </p:txBody>
      </p:sp>
      <p:sp>
        <p:nvSpPr>
          <p:cNvPr id="2327" name="Google Shape;2327;p95"/>
          <p:cNvSpPr txBox="1"/>
          <p:nvPr/>
        </p:nvSpPr>
        <p:spPr>
          <a:xfrm>
            <a:off x="827925" y="1708076"/>
            <a:ext cx="2982075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Total Teachers</a:t>
            </a:r>
            <a:endParaRPr sz="18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28" name="Google Shape;2328;p95"/>
          <p:cNvSpPr txBox="1"/>
          <p:nvPr/>
        </p:nvSpPr>
        <p:spPr>
          <a:xfrm>
            <a:off x="1187058" y="2201261"/>
            <a:ext cx="22566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 Bangladesh</a:t>
            </a:r>
            <a:endParaRPr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9" name="Google Shape;2329;p95"/>
          <p:cNvSpPr txBox="1"/>
          <p:nvPr/>
        </p:nvSpPr>
        <p:spPr>
          <a:xfrm>
            <a:off x="1187050" y="3043708"/>
            <a:ext cx="22566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400" b="1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7,61,989</a:t>
            </a:r>
            <a:endParaRPr sz="1800" b="1" dirty="0">
              <a:solidFill>
                <a:schemeClr val="bg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30" name="Google Shape;2330;p95"/>
          <p:cNvSpPr txBox="1"/>
          <p:nvPr/>
        </p:nvSpPr>
        <p:spPr>
          <a:xfrm>
            <a:off x="1187058" y="3434824"/>
            <a:ext cx="22566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 2018 and Increasing</a:t>
            </a:r>
            <a:endParaRPr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1" name="Google Shape;2331;p95"/>
          <p:cNvSpPr txBox="1"/>
          <p:nvPr/>
        </p:nvSpPr>
        <p:spPr>
          <a:xfrm>
            <a:off x="4000500" y="4245947"/>
            <a:ext cx="44235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Source: https://</a:t>
            </a:r>
            <a:r>
              <a:rPr lang="en-US" sz="9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en.wikipedia.org</a:t>
            </a:r>
            <a:r>
              <a:rPr lang="en-US" sz="9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/wiki/</a:t>
            </a:r>
            <a:r>
              <a:rPr lang="en-US" sz="9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Education_in_Bangladesh</a:t>
            </a:r>
            <a:endParaRPr sz="9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332" name="Google Shape;2332;p95"/>
          <p:cNvGrpSpPr/>
          <p:nvPr/>
        </p:nvGrpSpPr>
        <p:grpSpPr>
          <a:xfrm>
            <a:off x="750400" y="1424875"/>
            <a:ext cx="2510750" cy="2991650"/>
            <a:chOff x="2703975" y="1573000"/>
            <a:chExt cx="2510750" cy="2991650"/>
          </a:xfrm>
        </p:grpSpPr>
        <p:sp>
          <p:nvSpPr>
            <p:cNvPr id="2333" name="Google Shape;2333;p95"/>
            <p:cNvSpPr/>
            <p:nvPr/>
          </p:nvSpPr>
          <p:spPr>
            <a:xfrm>
              <a:off x="4858300" y="420900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95"/>
            <p:cNvSpPr/>
            <p:nvPr/>
          </p:nvSpPr>
          <p:spPr>
            <a:xfrm>
              <a:off x="2703975" y="1573000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5" name="Google Shape;2335;p95"/>
          <p:cNvGrpSpPr/>
          <p:nvPr/>
        </p:nvGrpSpPr>
        <p:grpSpPr>
          <a:xfrm>
            <a:off x="7702929" y="1149517"/>
            <a:ext cx="588900" cy="410100"/>
            <a:chOff x="1839104" y="3646567"/>
            <a:chExt cx="588900" cy="410100"/>
          </a:xfrm>
        </p:grpSpPr>
        <p:sp>
          <p:nvSpPr>
            <p:cNvPr id="2336" name="Google Shape;2336;p95"/>
            <p:cNvSpPr/>
            <p:nvPr/>
          </p:nvSpPr>
          <p:spPr>
            <a:xfrm>
              <a:off x="1839104" y="3646567"/>
              <a:ext cx="588900" cy="4101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7" name="Google Shape;2337;p95"/>
            <p:cNvGrpSpPr/>
            <p:nvPr/>
          </p:nvGrpSpPr>
          <p:grpSpPr>
            <a:xfrm>
              <a:off x="1980038" y="3691275"/>
              <a:ext cx="307025" cy="320700"/>
              <a:chOff x="1964125" y="3934650"/>
              <a:chExt cx="307025" cy="320700"/>
            </a:xfrm>
          </p:grpSpPr>
          <p:sp>
            <p:nvSpPr>
              <p:cNvPr id="2338" name="Google Shape;2338;p95"/>
              <p:cNvSpPr/>
              <p:nvPr/>
            </p:nvSpPr>
            <p:spPr>
              <a:xfrm>
                <a:off x="2059125" y="3934650"/>
                <a:ext cx="212025" cy="294850"/>
              </a:xfrm>
              <a:custGeom>
                <a:avLst/>
                <a:gdLst/>
                <a:ahLst/>
                <a:cxnLst/>
                <a:rect l="l" t="t" r="r" b="b"/>
                <a:pathLst>
                  <a:path w="8481" h="11794" extrusionOk="0">
                    <a:moveTo>
                      <a:pt x="3496" y="0"/>
                    </a:moveTo>
                    <a:cubicBezTo>
                      <a:pt x="3161" y="0"/>
                      <a:pt x="2888" y="274"/>
                      <a:pt x="2888" y="608"/>
                    </a:cubicBezTo>
                    <a:lnTo>
                      <a:pt x="2888" y="1733"/>
                    </a:lnTo>
                    <a:lnTo>
                      <a:pt x="91" y="5411"/>
                    </a:lnTo>
                    <a:cubicBezTo>
                      <a:pt x="31" y="5471"/>
                      <a:pt x="0" y="5563"/>
                      <a:pt x="0" y="5623"/>
                    </a:cubicBezTo>
                    <a:lnTo>
                      <a:pt x="0" y="11399"/>
                    </a:lnTo>
                    <a:cubicBezTo>
                      <a:pt x="0" y="11642"/>
                      <a:pt x="152" y="11794"/>
                      <a:pt x="395" y="11794"/>
                    </a:cubicBezTo>
                    <a:lnTo>
                      <a:pt x="6870" y="11794"/>
                    </a:lnTo>
                    <a:cubicBezTo>
                      <a:pt x="7325" y="11794"/>
                      <a:pt x="7721" y="11399"/>
                      <a:pt x="7721" y="10943"/>
                    </a:cubicBezTo>
                    <a:cubicBezTo>
                      <a:pt x="7721" y="10487"/>
                      <a:pt x="7325" y="10122"/>
                      <a:pt x="6870" y="10122"/>
                    </a:cubicBezTo>
                    <a:lnTo>
                      <a:pt x="7173" y="10122"/>
                    </a:lnTo>
                    <a:cubicBezTo>
                      <a:pt x="7690" y="10122"/>
                      <a:pt x="8085" y="9696"/>
                      <a:pt x="8085" y="9210"/>
                    </a:cubicBezTo>
                    <a:cubicBezTo>
                      <a:pt x="8085" y="8724"/>
                      <a:pt x="7690" y="8298"/>
                      <a:pt x="7173" y="8298"/>
                    </a:cubicBezTo>
                    <a:lnTo>
                      <a:pt x="7325" y="8298"/>
                    </a:lnTo>
                    <a:cubicBezTo>
                      <a:pt x="7873" y="8298"/>
                      <a:pt x="8298" y="7873"/>
                      <a:pt x="8298" y="7356"/>
                    </a:cubicBezTo>
                    <a:cubicBezTo>
                      <a:pt x="8298" y="6809"/>
                      <a:pt x="7873" y="6383"/>
                      <a:pt x="7325" y="6383"/>
                    </a:cubicBezTo>
                    <a:lnTo>
                      <a:pt x="7477" y="6383"/>
                    </a:lnTo>
                    <a:cubicBezTo>
                      <a:pt x="7541" y="6397"/>
                      <a:pt x="7604" y="6403"/>
                      <a:pt x="7663" y="6403"/>
                    </a:cubicBezTo>
                    <a:cubicBezTo>
                      <a:pt x="8144" y="6403"/>
                      <a:pt x="8481" y="5992"/>
                      <a:pt x="8481" y="5532"/>
                    </a:cubicBezTo>
                    <a:cubicBezTo>
                      <a:pt x="8481" y="4985"/>
                      <a:pt x="8025" y="4529"/>
                      <a:pt x="7477" y="4529"/>
                    </a:cubicBezTo>
                    <a:lnTo>
                      <a:pt x="3982" y="4529"/>
                    </a:lnTo>
                    <a:cubicBezTo>
                      <a:pt x="4529" y="3739"/>
                      <a:pt x="4803" y="2797"/>
                      <a:pt x="4803" y="1794"/>
                    </a:cubicBezTo>
                    <a:lnTo>
                      <a:pt x="4803" y="1307"/>
                    </a:lnTo>
                    <a:cubicBezTo>
                      <a:pt x="4803" y="578"/>
                      <a:pt x="4225" y="0"/>
                      <a:pt x="34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95"/>
              <p:cNvSpPr/>
              <p:nvPr/>
            </p:nvSpPr>
            <p:spPr>
              <a:xfrm>
                <a:off x="1964125" y="4064575"/>
                <a:ext cx="80575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7631" extrusionOk="0">
                    <a:moveTo>
                      <a:pt x="487" y="1"/>
                    </a:moveTo>
                    <a:cubicBezTo>
                      <a:pt x="244" y="1"/>
                      <a:pt x="1" y="244"/>
                      <a:pt x="1" y="518"/>
                    </a:cubicBezTo>
                    <a:lnTo>
                      <a:pt x="1" y="7113"/>
                    </a:lnTo>
                    <a:cubicBezTo>
                      <a:pt x="1" y="7387"/>
                      <a:pt x="244" y="7630"/>
                      <a:pt x="487" y="7630"/>
                    </a:cubicBezTo>
                    <a:lnTo>
                      <a:pt x="2706" y="7630"/>
                    </a:lnTo>
                    <a:cubicBezTo>
                      <a:pt x="3010" y="7630"/>
                      <a:pt x="3223" y="7387"/>
                      <a:pt x="3192" y="7113"/>
                    </a:cubicBezTo>
                    <a:lnTo>
                      <a:pt x="3192" y="518"/>
                    </a:lnTo>
                    <a:cubicBezTo>
                      <a:pt x="3192" y="244"/>
                      <a:pt x="2979" y="1"/>
                      <a:pt x="27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0" name="Google Shape;2340;p95"/>
          <p:cNvGrpSpPr/>
          <p:nvPr/>
        </p:nvGrpSpPr>
        <p:grpSpPr>
          <a:xfrm>
            <a:off x="854450" y="3955275"/>
            <a:ext cx="396150" cy="360700"/>
            <a:chOff x="2670400" y="651950"/>
            <a:chExt cx="396150" cy="360700"/>
          </a:xfrm>
        </p:grpSpPr>
        <p:sp>
          <p:nvSpPr>
            <p:cNvPr id="2341" name="Google Shape;2341;p95"/>
            <p:cNvSpPr/>
            <p:nvPr/>
          </p:nvSpPr>
          <p:spPr>
            <a:xfrm>
              <a:off x="2670400" y="651950"/>
              <a:ext cx="396150" cy="360700"/>
            </a:xfrm>
            <a:custGeom>
              <a:avLst/>
              <a:gdLst/>
              <a:ahLst/>
              <a:cxnLst/>
              <a:rect l="l" t="t" r="r" b="b"/>
              <a:pathLst>
                <a:path w="15846" h="14428" extrusionOk="0">
                  <a:moveTo>
                    <a:pt x="7919" y="1"/>
                  </a:moveTo>
                  <a:cubicBezTo>
                    <a:pt x="6072" y="1"/>
                    <a:pt x="4221" y="709"/>
                    <a:pt x="2803" y="2127"/>
                  </a:cubicBezTo>
                  <a:cubicBezTo>
                    <a:pt x="1" y="4929"/>
                    <a:pt x="1" y="9499"/>
                    <a:pt x="2803" y="12301"/>
                  </a:cubicBezTo>
                  <a:cubicBezTo>
                    <a:pt x="4221" y="13719"/>
                    <a:pt x="6072" y="14428"/>
                    <a:pt x="7919" y="14428"/>
                  </a:cubicBezTo>
                  <a:cubicBezTo>
                    <a:pt x="9766" y="14428"/>
                    <a:pt x="11609" y="13719"/>
                    <a:pt x="13010" y="12301"/>
                  </a:cubicBezTo>
                  <a:cubicBezTo>
                    <a:pt x="15846" y="9499"/>
                    <a:pt x="15846" y="4929"/>
                    <a:pt x="13010" y="2127"/>
                  </a:cubicBezTo>
                  <a:cubicBezTo>
                    <a:pt x="11609" y="709"/>
                    <a:pt x="9766" y="1"/>
                    <a:pt x="7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95"/>
            <p:cNvSpPr/>
            <p:nvPr/>
          </p:nvSpPr>
          <p:spPr>
            <a:xfrm>
              <a:off x="2712950" y="750100"/>
              <a:ext cx="311075" cy="191050"/>
            </a:xfrm>
            <a:custGeom>
              <a:avLst/>
              <a:gdLst/>
              <a:ahLst/>
              <a:cxnLst/>
              <a:rect l="l" t="t" r="r" b="b"/>
              <a:pathLst>
                <a:path w="12443" h="7642" extrusionOk="0">
                  <a:moveTo>
                    <a:pt x="3916" y="1"/>
                  </a:moveTo>
                  <a:cubicBezTo>
                    <a:pt x="3438" y="1"/>
                    <a:pt x="2905" y="200"/>
                    <a:pt x="2335" y="736"/>
                  </a:cubicBezTo>
                  <a:cubicBezTo>
                    <a:pt x="0" y="2971"/>
                    <a:pt x="6238" y="7641"/>
                    <a:pt x="6238" y="7641"/>
                  </a:cubicBezTo>
                  <a:cubicBezTo>
                    <a:pt x="6238" y="7641"/>
                    <a:pt x="12442" y="2971"/>
                    <a:pt x="10107" y="736"/>
                  </a:cubicBezTo>
                  <a:cubicBezTo>
                    <a:pt x="9546" y="200"/>
                    <a:pt x="9019" y="1"/>
                    <a:pt x="8546" y="1"/>
                  </a:cubicBezTo>
                  <a:cubicBezTo>
                    <a:pt x="7164" y="1"/>
                    <a:pt x="6238" y="1704"/>
                    <a:pt x="6238" y="1704"/>
                  </a:cubicBezTo>
                  <a:cubicBezTo>
                    <a:pt x="6238" y="1704"/>
                    <a:pt x="5312" y="1"/>
                    <a:pt x="3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43" name="Google Shape;2343;p9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425" y="1508195"/>
            <a:ext cx="4207650" cy="260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95"/>
          <p:cNvSpPr/>
          <p:nvPr/>
        </p:nvSpPr>
        <p:spPr>
          <a:xfrm>
            <a:off x="1130958" y="1675108"/>
            <a:ext cx="2368800" cy="338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95"/>
          <p:cNvSpPr/>
          <p:nvPr/>
        </p:nvSpPr>
        <p:spPr>
          <a:xfrm>
            <a:off x="1130958" y="3007283"/>
            <a:ext cx="23688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95"/>
          <p:cNvSpPr/>
          <p:nvPr/>
        </p:nvSpPr>
        <p:spPr>
          <a:xfrm>
            <a:off x="4000500" y="1424875"/>
            <a:ext cx="4423500" cy="2684700"/>
          </a:xfrm>
          <a:prstGeom prst="roundRect">
            <a:avLst>
              <a:gd name="adj" fmla="val 6155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95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</a:t>
            </a:r>
            <a:endParaRPr dirty="0"/>
          </a:p>
        </p:txBody>
      </p:sp>
      <p:sp>
        <p:nvSpPr>
          <p:cNvPr id="2327" name="Google Shape;2327;p95"/>
          <p:cNvSpPr txBox="1"/>
          <p:nvPr/>
        </p:nvSpPr>
        <p:spPr>
          <a:xfrm>
            <a:off x="827925" y="1708076"/>
            <a:ext cx="2982075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Teachers</a:t>
            </a:r>
            <a:endParaRPr sz="18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28" name="Google Shape;2328;p95"/>
          <p:cNvSpPr txBox="1"/>
          <p:nvPr/>
        </p:nvSpPr>
        <p:spPr>
          <a:xfrm>
            <a:off x="1187058" y="2201261"/>
            <a:ext cx="22566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Who Are Tutoring</a:t>
            </a:r>
            <a:endParaRPr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9" name="Google Shape;2329;p95"/>
          <p:cNvSpPr txBox="1"/>
          <p:nvPr/>
        </p:nvSpPr>
        <p:spPr>
          <a:xfrm>
            <a:off x="1187050" y="3043708"/>
            <a:ext cx="22566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400" b="1" dirty="0">
                <a:solidFill>
                  <a:schemeClr val="bg1"/>
                </a:solidFill>
                <a:latin typeface="Arial" panose="020B0604020202020204" pitchFamily="34" charset="0"/>
                <a:ea typeface="Orbitron"/>
                <a:cs typeface="Orbitron"/>
                <a:sym typeface="Orbitron"/>
              </a:rPr>
              <a:t>1,00,000</a:t>
            </a:r>
            <a:endParaRPr sz="2400" b="1" dirty="0">
              <a:solidFill>
                <a:schemeClr val="bg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30" name="Google Shape;2330;p95"/>
          <p:cNvSpPr txBox="1"/>
          <p:nvPr/>
        </p:nvSpPr>
        <p:spPr>
          <a:xfrm>
            <a:off x="1187058" y="3434824"/>
            <a:ext cx="22566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assume!!</a:t>
            </a:r>
            <a:endParaRPr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1" name="Google Shape;2331;p95"/>
          <p:cNvSpPr txBox="1"/>
          <p:nvPr/>
        </p:nvSpPr>
        <p:spPr>
          <a:xfrm>
            <a:off x="4000500" y="4245947"/>
            <a:ext cx="44235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332" name="Google Shape;2332;p95"/>
          <p:cNvGrpSpPr/>
          <p:nvPr/>
        </p:nvGrpSpPr>
        <p:grpSpPr>
          <a:xfrm>
            <a:off x="750400" y="1424875"/>
            <a:ext cx="2510750" cy="2991650"/>
            <a:chOff x="2703975" y="1573000"/>
            <a:chExt cx="2510750" cy="2991650"/>
          </a:xfrm>
        </p:grpSpPr>
        <p:sp>
          <p:nvSpPr>
            <p:cNvPr id="2333" name="Google Shape;2333;p95"/>
            <p:cNvSpPr/>
            <p:nvPr/>
          </p:nvSpPr>
          <p:spPr>
            <a:xfrm>
              <a:off x="4858300" y="420900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95"/>
            <p:cNvSpPr/>
            <p:nvPr/>
          </p:nvSpPr>
          <p:spPr>
            <a:xfrm>
              <a:off x="2703975" y="1573000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5" name="Google Shape;2335;p95"/>
          <p:cNvGrpSpPr/>
          <p:nvPr/>
        </p:nvGrpSpPr>
        <p:grpSpPr>
          <a:xfrm>
            <a:off x="7702929" y="1149517"/>
            <a:ext cx="588900" cy="410100"/>
            <a:chOff x="1839104" y="3646567"/>
            <a:chExt cx="588900" cy="410100"/>
          </a:xfrm>
        </p:grpSpPr>
        <p:sp>
          <p:nvSpPr>
            <p:cNvPr id="2336" name="Google Shape;2336;p95"/>
            <p:cNvSpPr/>
            <p:nvPr/>
          </p:nvSpPr>
          <p:spPr>
            <a:xfrm>
              <a:off x="1839104" y="3646567"/>
              <a:ext cx="588900" cy="4101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7" name="Google Shape;2337;p95"/>
            <p:cNvGrpSpPr/>
            <p:nvPr/>
          </p:nvGrpSpPr>
          <p:grpSpPr>
            <a:xfrm>
              <a:off x="1980038" y="3691275"/>
              <a:ext cx="307025" cy="320700"/>
              <a:chOff x="1964125" y="3934650"/>
              <a:chExt cx="307025" cy="320700"/>
            </a:xfrm>
          </p:grpSpPr>
          <p:sp>
            <p:nvSpPr>
              <p:cNvPr id="2338" name="Google Shape;2338;p95"/>
              <p:cNvSpPr/>
              <p:nvPr/>
            </p:nvSpPr>
            <p:spPr>
              <a:xfrm>
                <a:off x="2059125" y="3934650"/>
                <a:ext cx="212025" cy="294850"/>
              </a:xfrm>
              <a:custGeom>
                <a:avLst/>
                <a:gdLst/>
                <a:ahLst/>
                <a:cxnLst/>
                <a:rect l="l" t="t" r="r" b="b"/>
                <a:pathLst>
                  <a:path w="8481" h="11794" extrusionOk="0">
                    <a:moveTo>
                      <a:pt x="3496" y="0"/>
                    </a:moveTo>
                    <a:cubicBezTo>
                      <a:pt x="3161" y="0"/>
                      <a:pt x="2888" y="274"/>
                      <a:pt x="2888" y="608"/>
                    </a:cubicBezTo>
                    <a:lnTo>
                      <a:pt x="2888" y="1733"/>
                    </a:lnTo>
                    <a:lnTo>
                      <a:pt x="91" y="5411"/>
                    </a:lnTo>
                    <a:cubicBezTo>
                      <a:pt x="31" y="5471"/>
                      <a:pt x="0" y="5563"/>
                      <a:pt x="0" y="5623"/>
                    </a:cubicBezTo>
                    <a:lnTo>
                      <a:pt x="0" y="11399"/>
                    </a:lnTo>
                    <a:cubicBezTo>
                      <a:pt x="0" y="11642"/>
                      <a:pt x="152" y="11794"/>
                      <a:pt x="395" y="11794"/>
                    </a:cubicBezTo>
                    <a:lnTo>
                      <a:pt x="6870" y="11794"/>
                    </a:lnTo>
                    <a:cubicBezTo>
                      <a:pt x="7325" y="11794"/>
                      <a:pt x="7721" y="11399"/>
                      <a:pt x="7721" y="10943"/>
                    </a:cubicBezTo>
                    <a:cubicBezTo>
                      <a:pt x="7721" y="10487"/>
                      <a:pt x="7325" y="10122"/>
                      <a:pt x="6870" y="10122"/>
                    </a:cubicBezTo>
                    <a:lnTo>
                      <a:pt x="7173" y="10122"/>
                    </a:lnTo>
                    <a:cubicBezTo>
                      <a:pt x="7690" y="10122"/>
                      <a:pt x="8085" y="9696"/>
                      <a:pt x="8085" y="9210"/>
                    </a:cubicBezTo>
                    <a:cubicBezTo>
                      <a:pt x="8085" y="8724"/>
                      <a:pt x="7690" y="8298"/>
                      <a:pt x="7173" y="8298"/>
                    </a:cubicBezTo>
                    <a:lnTo>
                      <a:pt x="7325" y="8298"/>
                    </a:lnTo>
                    <a:cubicBezTo>
                      <a:pt x="7873" y="8298"/>
                      <a:pt x="8298" y="7873"/>
                      <a:pt x="8298" y="7356"/>
                    </a:cubicBezTo>
                    <a:cubicBezTo>
                      <a:pt x="8298" y="6809"/>
                      <a:pt x="7873" y="6383"/>
                      <a:pt x="7325" y="6383"/>
                    </a:cubicBezTo>
                    <a:lnTo>
                      <a:pt x="7477" y="6383"/>
                    </a:lnTo>
                    <a:cubicBezTo>
                      <a:pt x="7541" y="6397"/>
                      <a:pt x="7604" y="6403"/>
                      <a:pt x="7663" y="6403"/>
                    </a:cubicBezTo>
                    <a:cubicBezTo>
                      <a:pt x="8144" y="6403"/>
                      <a:pt x="8481" y="5992"/>
                      <a:pt x="8481" y="5532"/>
                    </a:cubicBezTo>
                    <a:cubicBezTo>
                      <a:pt x="8481" y="4985"/>
                      <a:pt x="8025" y="4529"/>
                      <a:pt x="7477" y="4529"/>
                    </a:cubicBezTo>
                    <a:lnTo>
                      <a:pt x="3982" y="4529"/>
                    </a:lnTo>
                    <a:cubicBezTo>
                      <a:pt x="4529" y="3739"/>
                      <a:pt x="4803" y="2797"/>
                      <a:pt x="4803" y="1794"/>
                    </a:cubicBezTo>
                    <a:lnTo>
                      <a:pt x="4803" y="1307"/>
                    </a:lnTo>
                    <a:cubicBezTo>
                      <a:pt x="4803" y="578"/>
                      <a:pt x="4225" y="0"/>
                      <a:pt x="34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95"/>
              <p:cNvSpPr/>
              <p:nvPr/>
            </p:nvSpPr>
            <p:spPr>
              <a:xfrm>
                <a:off x="1964125" y="4064575"/>
                <a:ext cx="80575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7631" extrusionOk="0">
                    <a:moveTo>
                      <a:pt x="487" y="1"/>
                    </a:moveTo>
                    <a:cubicBezTo>
                      <a:pt x="244" y="1"/>
                      <a:pt x="1" y="244"/>
                      <a:pt x="1" y="518"/>
                    </a:cubicBezTo>
                    <a:lnTo>
                      <a:pt x="1" y="7113"/>
                    </a:lnTo>
                    <a:cubicBezTo>
                      <a:pt x="1" y="7387"/>
                      <a:pt x="244" y="7630"/>
                      <a:pt x="487" y="7630"/>
                    </a:cubicBezTo>
                    <a:lnTo>
                      <a:pt x="2706" y="7630"/>
                    </a:lnTo>
                    <a:cubicBezTo>
                      <a:pt x="3010" y="7630"/>
                      <a:pt x="3223" y="7387"/>
                      <a:pt x="3192" y="7113"/>
                    </a:cubicBezTo>
                    <a:lnTo>
                      <a:pt x="3192" y="518"/>
                    </a:lnTo>
                    <a:cubicBezTo>
                      <a:pt x="3192" y="244"/>
                      <a:pt x="2979" y="1"/>
                      <a:pt x="27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0" name="Google Shape;2340;p95"/>
          <p:cNvGrpSpPr/>
          <p:nvPr/>
        </p:nvGrpSpPr>
        <p:grpSpPr>
          <a:xfrm>
            <a:off x="854450" y="3955275"/>
            <a:ext cx="396150" cy="360700"/>
            <a:chOff x="2670400" y="651950"/>
            <a:chExt cx="396150" cy="360700"/>
          </a:xfrm>
        </p:grpSpPr>
        <p:sp>
          <p:nvSpPr>
            <p:cNvPr id="2341" name="Google Shape;2341;p95"/>
            <p:cNvSpPr/>
            <p:nvPr/>
          </p:nvSpPr>
          <p:spPr>
            <a:xfrm>
              <a:off x="2670400" y="651950"/>
              <a:ext cx="396150" cy="360700"/>
            </a:xfrm>
            <a:custGeom>
              <a:avLst/>
              <a:gdLst/>
              <a:ahLst/>
              <a:cxnLst/>
              <a:rect l="l" t="t" r="r" b="b"/>
              <a:pathLst>
                <a:path w="15846" h="14428" extrusionOk="0">
                  <a:moveTo>
                    <a:pt x="7919" y="1"/>
                  </a:moveTo>
                  <a:cubicBezTo>
                    <a:pt x="6072" y="1"/>
                    <a:pt x="4221" y="709"/>
                    <a:pt x="2803" y="2127"/>
                  </a:cubicBezTo>
                  <a:cubicBezTo>
                    <a:pt x="1" y="4929"/>
                    <a:pt x="1" y="9499"/>
                    <a:pt x="2803" y="12301"/>
                  </a:cubicBezTo>
                  <a:cubicBezTo>
                    <a:pt x="4221" y="13719"/>
                    <a:pt x="6072" y="14428"/>
                    <a:pt x="7919" y="14428"/>
                  </a:cubicBezTo>
                  <a:cubicBezTo>
                    <a:pt x="9766" y="14428"/>
                    <a:pt x="11609" y="13719"/>
                    <a:pt x="13010" y="12301"/>
                  </a:cubicBezTo>
                  <a:cubicBezTo>
                    <a:pt x="15846" y="9499"/>
                    <a:pt x="15846" y="4929"/>
                    <a:pt x="13010" y="2127"/>
                  </a:cubicBezTo>
                  <a:cubicBezTo>
                    <a:pt x="11609" y="709"/>
                    <a:pt x="9766" y="1"/>
                    <a:pt x="7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95"/>
            <p:cNvSpPr/>
            <p:nvPr/>
          </p:nvSpPr>
          <p:spPr>
            <a:xfrm>
              <a:off x="2712950" y="750100"/>
              <a:ext cx="311075" cy="191050"/>
            </a:xfrm>
            <a:custGeom>
              <a:avLst/>
              <a:gdLst/>
              <a:ahLst/>
              <a:cxnLst/>
              <a:rect l="l" t="t" r="r" b="b"/>
              <a:pathLst>
                <a:path w="12443" h="7642" extrusionOk="0">
                  <a:moveTo>
                    <a:pt x="3916" y="1"/>
                  </a:moveTo>
                  <a:cubicBezTo>
                    <a:pt x="3438" y="1"/>
                    <a:pt x="2905" y="200"/>
                    <a:pt x="2335" y="736"/>
                  </a:cubicBezTo>
                  <a:cubicBezTo>
                    <a:pt x="0" y="2971"/>
                    <a:pt x="6238" y="7641"/>
                    <a:pt x="6238" y="7641"/>
                  </a:cubicBezTo>
                  <a:cubicBezTo>
                    <a:pt x="6238" y="7641"/>
                    <a:pt x="12442" y="2971"/>
                    <a:pt x="10107" y="736"/>
                  </a:cubicBezTo>
                  <a:cubicBezTo>
                    <a:pt x="9546" y="200"/>
                    <a:pt x="9019" y="1"/>
                    <a:pt x="8546" y="1"/>
                  </a:cubicBezTo>
                  <a:cubicBezTo>
                    <a:pt x="7164" y="1"/>
                    <a:pt x="6238" y="1704"/>
                    <a:pt x="6238" y="1704"/>
                  </a:cubicBezTo>
                  <a:cubicBezTo>
                    <a:pt x="6238" y="1704"/>
                    <a:pt x="5312" y="1"/>
                    <a:pt x="3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43" name="Google Shape;2343;p9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425" y="1508195"/>
            <a:ext cx="4207650" cy="2601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25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4"/>
          <p:cNvSpPr txBox="1">
            <a:spLocks noGrp="1"/>
          </p:cNvSpPr>
          <p:nvPr>
            <p:ph type="title"/>
          </p:nvPr>
        </p:nvSpPr>
        <p:spPr>
          <a:xfrm>
            <a:off x="4574850" y="1674196"/>
            <a:ext cx="3851974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0" dirty="0">
                <a:effectLst/>
                <a:latin typeface="Arial" panose="020B0604020202020204" pitchFamily="34" charset="0"/>
              </a:rPr>
              <a:t>Does the team demonstrate a thorough understanding of the need, problem or opportunity?</a:t>
            </a:r>
            <a:endParaRPr sz="1600" dirty="0"/>
          </a:p>
        </p:txBody>
      </p:sp>
      <p:sp>
        <p:nvSpPr>
          <p:cNvPr id="1103" name="Google Shape;1103;p54"/>
          <p:cNvSpPr txBox="1">
            <a:spLocks noGrp="1"/>
          </p:cNvSpPr>
          <p:nvPr>
            <p:ph type="subTitle" idx="1"/>
          </p:nvPr>
        </p:nvSpPr>
        <p:spPr>
          <a:xfrm>
            <a:off x="4574775" y="2872931"/>
            <a:ext cx="2811000" cy="733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Definitely Yes. We took some time, done our discussion and now we feel the necessity of this system with a huge market gap.</a:t>
            </a:r>
            <a:endParaRPr dirty="0"/>
          </a:p>
        </p:txBody>
      </p:sp>
      <p:grpSp>
        <p:nvGrpSpPr>
          <p:cNvPr id="1104" name="Google Shape;1104;p54"/>
          <p:cNvGrpSpPr/>
          <p:nvPr/>
        </p:nvGrpSpPr>
        <p:grpSpPr>
          <a:xfrm>
            <a:off x="1331101" y="1409959"/>
            <a:ext cx="1555447" cy="3146214"/>
            <a:chOff x="1336274" y="1409981"/>
            <a:chExt cx="1578653" cy="3193153"/>
          </a:xfrm>
        </p:grpSpPr>
        <p:grpSp>
          <p:nvGrpSpPr>
            <p:cNvPr id="1105" name="Google Shape;1105;p54"/>
            <p:cNvGrpSpPr/>
            <p:nvPr/>
          </p:nvGrpSpPr>
          <p:grpSpPr>
            <a:xfrm>
              <a:off x="1336274" y="1409981"/>
              <a:ext cx="1578653" cy="3193153"/>
              <a:chOff x="2135600" y="1562875"/>
              <a:chExt cx="1268300" cy="2565400"/>
            </a:xfrm>
          </p:grpSpPr>
          <p:sp>
            <p:nvSpPr>
              <p:cNvPr id="1106" name="Google Shape;1106;p54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4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4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4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4"/>
              <p:cNvSpPr/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54"/>
              <p:cNvSpPr/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4"/>
              <p:cNvSpPr/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4"/>
              <p:cNvSpPr/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4"/>
              <p:cNvSpPr/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5" name="Google Shape;1115;p54"/>
            <p:cNvSpPr/>
            <p:nvPr/>
          </p:nvSpPr>
          <p:spPr>
            <a:xfrm>
              <a:off x="1469112" y="3362515"/>
              <a:ext cx="1312800" cy="2223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USERNAME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1469112" y="3682405"/>
              <a:ext cx="1312800" cy="2223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PASSWORD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1469112" y="4050312"/>
              <a:ext cx="1312800" cy="222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118" name="Google Shape;1118;p54"/>
          <p:cNvGrpSpPr/>
          <p:nvPr/>
        </p:nvGrpSpPr>
        <p:grpSpPr>
          <a:xfrm>
            <a:off x="985929" y="1613692"/>
            <a:ext cx="588878" cy="410243"/>
            <a:chOff x="7718626" y="1238667"/>
            <a:chExt cx="627000" cy="436800"/>
          </a:xfrm>
        </p:grpSpPr>
        <p:sp>
          <p:nvSpPr>
            <p:cNvPr id="1119" name="Google Shape;1119;p54"/>
            <p:cNvSpPr/>
            <p:nvPr/>
          </p:nvSpPr>
          <p:spPr>
            <a:xfrm>
              <a:off x="7718626" y="1238667"/>
              <a:ext cx="627000" cy="436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7973613" y="1296725"/>
              <a:ext cx="212025" cy="294850"/>
            </a:xfrm>
            <a:custGeom>
              <a:avLst/>
              <a:gdLst/>
              <a:ahLst/>
              <a:cxnLst/>
              <a:rect l="l" t="t" r="r" b="b"/>
              <a:pathLst>
                <a:path w="8481" h="11794" extrusionOk="0">
                  <a:moveTo>
                    <a:pt x="3496" y="0"/>
                  </a:moveTo>
                  <a:cubicBezTo>
                    <a:pt x="3161" y="0"/>
                    <a:pt x="2888" y="274"/>
                    <a:pt x="2888" y="608"/>
                  </a:cubicBezTo>
                  <a:lnTo>
                    <a:pt x="2888" y="1733"/>
                  </a:lnTo>
                  <a:lnTo>
                    <a:pt x="91" y="5411"/>
                  </a:lnTo>
                  <a:cubicBezTo>
                    <a:pt x="31" y="5471"/>
                    <a:pt x="0" y="5563"/>
                    <a:pt x="0" y="5623"/>
                  </a:cubicBezTo>
                  <a:lnTo>
                    <a:pt x="0" y="11399"/>
                  </a:lnTo>
                  <a:cubicBezTo>
                    <a:pt x="0" y="11642"/>
                    <a:pt x="152" y="11794"/>
                    <a:pt x="395" y="11794"/>
                  </a:cubicBezTo>
                  <a:lnTo>
                    <a:pt x="6870" y="11794"/>
                  </a:lnTo>
                  <a:cubicBezTo>
                    <a:pt x="7325" y="11794"/>
                    <a:pt x="7721" y="11399"/>
                    <a:pt x="7721" y="10943"/>
                  </a:cubicBezTo>
                  <a:cubicBezTo>
                    <a:pt x="7721" y="10487"/>
                    <a:pt x="7325" y="10122"/>
                    <a:pt x="6870" y="10122"/>
                  </a:cubicBezTo>
                  <a:lnTo>
                    <a:pt x="7173" y="10122"/>
                  </a:lnTo>
                  <a:cubicBezTo>
                    <a:pt x="7690" y="10122"/>
                    <a:pt x="8085" y="9696"/>
                    <a:pt x="8085" y="9210"/>
                  </a:cubicBezTo>
                  <a:cubicBezTo>
                    <a:pt x="8085" y="8724"/>
                    <a:pt x="7690" y="8298"/>
                    <a:pt x="7173" y="8298"/>
                  </a:cubicBezTo>
                  <a:lnTo>
                    <a:pt x="7325" y="8298"/>
                  </a:lnTo>
                  <a:cubicBezTo>
                    <a:pt x="7873" y="8298"/>
                    <a:pt x="8298" y="7873"/>
                    <a:pt x="8298" y="7356"/>
                  </a:cubicBezTo>
                  <a:cubicBezTo>
                    <a:pt x="8298" y="6809"/>
                    <a:pt x="7873" y="6383"/>
                    <a:pt x="7325" y="6383"/>
                  </a:cubicBezTo>
                  <a:lnTo>
                    <a:pt x="7477" y="6383"/>
                  </a:lnTo>
                  <a:cubicBezTo>
                    <a:pt x="7541" y="6397"/>
                    <a:pt x="7604" y="6403"/>
                    <a:pt x="7663" y="6403"/>
                  </a:cubicBezTo>
                  <a:cubicBezTo>
                    <a:pt x="8144" y="6403"/>
                    <a:pt x="8481" y="5992"/>
                    <a:pt x="8481" y="5532"/>
                  </a:cubicBezTo>
                  <a:cubicBezTo>
                    <a:pt x="8481" y="4985"/>
                    <a:pt x="8025" y="4529"/>
                    <a:pt x="7477" y="4529"/>
                  </a:cubicBezTo>
                  <a:lnTo>
                    <a:pt x="3982" y="4529"/>
                  </a:lnTo>
                  <a:cubicBezTo>
                    <a:pt x="4529" y="3739"/>
                    <a:pt x="4803" y="2797"/>
                    <a:pt x="4803" y="1794"/>
                  </a:cubicBezTo>
                  <a:lnTo>
                    <a:pt x="4803" y="1307"/>
                  </a:lnTo>
                  <a:cubicBezTo>
                    <a:pt x="4803" y="578"/>
                    <a:pt x="4225" y="0"/>
                    <a:pt x="349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7878613" y="1426650"/>
              <a:ext cx="80575" cy="190775"/>
            </a:xfrm>
            <a:custGeom>
              <a:avLst/>
              <a:gdLst/>
              <a:ahLst/>
              <a:cxnLst/>
              <a:rect l="l" t="t" r="r" b="b"/>
              <a:pathLst>
                <a:path w="3223" h="7631" extrusionOk="0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lnTo>
                    <a:pt x="1" y="7113"/>
                  </a:lnTo>
                  <a:cubicBezTo>
                    <a:pt x="1" y="7387"/>
                    <a:pt x="244" y="7630"/>
                    <a:pt x="487" y="7630"/>
                  </a:cubicBezTo>
                  <a:lnTo>
                    <a:pt x="2706" y="7630"/>
                  </a:lnTo>
                  <a:cubicBezTo>
                    <a:pt x="3010" y="7630"/>
                    <a:pt x="3223" y="7387"/>
                    <a:pt x="3192" y="7113"/>
                  </a:cubicBezTo>
                  <a:lnTo>
                    <a:pt x="3192" y="518"/>
                  </a:lnTo>
                  <a:cubicBezTo>
                    <a:pt x="3192" y="244"/>
                    <a:pt x="2979" y="1"/>
                    <a:pt x="270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54"/>
          <p:cNvGrpSpPr/>
          <p:nvPr/>
        </p:nvGrpSpPr>
        <p:grpSpPr>
          <a:xfrm>
            <a:off x="2612434" y="2353140"/>
            <a:ext cx="1010747" cy="784263"/>
            <a:chOff x="1150100" y="2672675"/>
            <a:chExt cx="1076178" cy="835033"/>
          </a:xfrm>
        </p:grpSpPr>
        <p:sp>
          <p:nvSpPr>
            <p:cNvPr id="1123" name="Google Shape;1123;p54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54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1125" name="Google Shape;1125;p54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4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4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4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4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0" name="Google Shape;1130;p54"/>
          <p:cNvGrpSpPr/>
          <p:nvPr/>
        </p:nvGrpSpPr>
        <p:grpSpPr>
          <a:xfrm>
            <a:off x="3042546" y="3069061"/>
            <a:ext cx="712744" cy="301989"/>
            <a:chOff x="5021875" y="2898100"/>
            <a:chExt cx="622375" cy="263700"/>
          </a:xfrm>
        </p:grpSpPr>
        <p:sp>
          <p:nvSpPr>
            <p:cNvPr id="1131" name="Google Shape;1131;p54"/>
            <p:cNvSpPr/>
            <p:nvPr/>
          </p:nvSpPr>
          <p:spPr>
            <a:xfrm>
              <a:off x="5021875" y="2976375"/>
              <a:ext cx="622375" cy="185425"/>
            </a:xfrm>
            <a:custGeom>
              <a:avLst/>
              <a:gdLst/>
              <a:ahLst/>
              <a:cxnLst/>
              <a:rect l="l" t="t" r="r" b="b"/>
              <a:pathLst>
                <a:path w="24895" h="7417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5021875" y="2898100"/>
              <a:ext cx="622375" cy="77525"/>
            </a:xfrm>
            <a:custGeom>
              <a:avLst/>
              <a:gdLst/>
              <a:ahLst/>
              <a:cxnLst/>
              <a:rect l="l" t="t" r="r" b="b"/>
              <a:pathLst>
                <a:path w="24895" h="3101" extrusionOk="0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5069750" y="292242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512292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517687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5088750" y="3020450"/>
              <a:ext cx="95000" cy="95000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5225525" y="3031850"/>
              <a:ext cx="335125" cy="22825"/>
            </a:xfrm>
            <a:custGeom>
              <a:avLst/>
              <a:gdLst/>
              <a:ahLst/>
              <a:cxnLst/>
              <a:rect l="l" t="t" r="r" b="b"/>
              <a:pathLst>
                <a:path w="13405" h="913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5225525" y="3086550"/>
              <a:ext cx="186950" cy="22825"/>
            </a:xfrm>
            <a:custGeom>
              <a:avLst/>
              <a:gdLst/>
              <a:ahLst/>
              <a:cxnLst/>
              <a:rect l="l" t="t" r="r" b="b"/>
              <a:pathLst>
                <a:path w="7478" h="91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5434500" y="3086550"/>
              <a:ext cx="53975" cy="22825"/>
            </a:xfrm>
            <a:custGeom>
              <a:avLst/>
              <a:gdLst/>
              <a:ahLst/>
              <a:cxnLst/>
              <a:rect l="l" t="t" r="r" b="b"/>
              <a:pathLst>
                <a:path w="2159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54"/>
          <p:cNvGrpSpPr/>
          <p:nvPr/>
        </p:nvGrpSpPr>
        <p:grpSpPr>
          <a:xfrm>
            <a:off x="922750" y="1354263"/>
            <a:ext cx="2686725" cy="2865525"/>
            <a:chOff x="526100" y="1669525"/>
            <a:chExt cx="2686725" cy="2865525"/>
          </a:xfrm>
        </p:grpSpPr>
        <p:sp>
          <p:nvSpPr>
            <p:cNvPr id="1141" name="Google Shape;1141;p54"/>
            <p:cNvSpPr/>
            <p:nvPr/>
          </p:nvSpPr>
          <p:spPr>
            <a:xfrm>
              <a:off x="2856400" y="16695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526100" y="4284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4"/>
          <p:cNvSpPr txBox="1">
            <a:spLocks noGrp="1"/>
          </p:cNvSpPr>
          <p:nvPr>
            <p:ph type="title"/>
          </p:nvPr>
        </p:nvSpPr>
        <p:spPr>
          <a:xfrm>
            <a:off x="4574850" y="1826597"/>
            <a:ext cx="3851974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0" dirty="0">
                <a:effectLst/>
                <a:latin typeface="Arial" panose="020B0604020202020204" pitchFamily="34" charset="0"/>
              </a:rPr>
              <a:t>Is the project’s purpose and basic functionality easily understood? </a:t>
            </a:r>
            <a:br>
              <a:rPr lang="en-GB" sz="2000" dirty="0"/>
            </a:br>
            <a:endParaRPr sz="3200" dirty="0"/>
          </a:p>
        </p:txBody>
      </p:sp>
      <p:sp>
        <p:nvSpPr>
          <p:cNvPr id="1103" name="Google Shape;1103;p54"/>
          <p:cNvSpPr txBox="1">
            <a:spLocks noGrp="1"/>
          </p:cNvSpPr>
          <p:nvPr>
            <p:ph type="subTitle" idx="1"/>
          </p:nvPr>
        </p:nvSpPr>
        <p:spPr>
          <a:xfrm>
            <a:off x="4574775" y="2639848"/>
            <a:ext cx="2811000" cy="733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As this software will be used by teachers and students so making it easy is a must. Yes and lets talk about it</a:t>
            </a:r>
            <a:endParaRPr dirty="0"/>
          </a:p>
        </p:txBody>
      </p:sp>
      <p:grpSp>
        <p:nvGrpSpPr>
          <p:cNvPr id="1104" name="Google Shape;1104;p54"/>
          <p:cNvGrpSpPr/>
          <p:nvPr/>
        </p:nvGrpSpPr>
        <p:grpSpPr>
          <a:xfrm>
            <a:off x="1331101" y="1409959"/>
            <a:ext cx="1555447" cy="3146214"/>
            <a:chOff x="1336274" y="1409981"/>
            <a:chExt cx="1578653" cy="3193153"/>
          </a:xfrm>
        </p:grpSpPr>
        <p:grpSp>
          <p:nvGrpSpPr>
            <p:cNvPr id="1105" name="Google Shape;1105;p54"/>
            <p:cNvGrpSpPr/>
            <p:nvPr/>
          </p:nvGrpSpPr>
          <p:grpSpPr>
            <a:xfrm>
              <a:off x="1336274" y="1409981"/>
              <a:ext cx="1578653" cy="3193153"/>
              <a:chOff x="2135600" y="1562875"/>
              <a:chExt cx="1268300" cy="2565400"/>
            </a:xfrm>
          </p:grpSpPr>
          <p:sp>
            <p:nvSpPr>
              <p:cNvPr id="1106" name="Google Shape;1106;p54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4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4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4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4"/>
              <p:cNvSpPr/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54"/>
              <p:cNvSpPr/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4"/>
              <p:cNvSpPr/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4"/>
              <p:cNvSpPr/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4"/>
              <p:cNvSpPr/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5" name="Google Shape;1115;p54"/>
            <p:cNvSpPr/>
            <p:nvPr/>
          </p:nvSpPr>
          <p:spPr>
            <a:xfrm>
              <a:off x="1469112" y="3362515"/>
              <a:ext cx="1312800" cy="2223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USERNAME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1469112" y="3682405"/>
              <a:ext cx="1312800" cy="2223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PASSWORD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1469112" y="4050312"/>
              <a:ext cx="1312800" cy="222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118" name="Google Shape;1118;p54"/>
          <p:cNvGrpSpPr/>
          <p:nvPr/>
        </p:nvGrpSpPr>
        <p:grpSpPr>
          <a:xfrm>
            <a:off x="985929" y="1613692"/>
            <a:ext cx="588878" cy="410243"/>
            <a:chOff x="7718626" y="1238667"/>
            <a:chExt cx="627000" cy="436800"/>
          </a:xfrm>
        </p:grpSpPr>
        <p:sp>
          <p:nvSpPr>
            <p:cNvPr id="1119" name="Google Shape;1119;p54"/>
            <p:cNvSpPr/>
            <p:nvPr/>
          </p:nvSpPr>
          <p:spPr>
            <a:xfrm>
              <a:off x="7718626" y="1238667"/>
              <a:ext cx="627000" cy="436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7973613" y="1296725"/>
              <a:ext cx="212025" cy="294850"/>
            </a:xfrm>
            <a:custGeom>
              <a:avLst/>
              <a:gdLst/>
              <a:ahLst/>
              <a:cxnLst/>
              <a:rect l="l" t="t" r="r" b="b"/>
              <a:pathLst>
                <a:path w="8481" h="11794" extrusionOk="0">
                  <a:moveTo>
                    <a:pt x="3496" y="0"/>
                  </a:moveTo>
                  <a:cubicBezTo>
                    <a:pt x="3161" y="0"/>
                    <a:pt x="2888" y="274"/>
                    <a:pt x="2888" y="608"/>
                  </a:cubicBezTo>
                  <a:lnTo>
                    <a:pt x="2888" y="1733"/>
                  </a:lnTo>
                  <a:lnTo>
                    <a:pt x="91" y="5411"/>
                  </a:lnTo>
                  <a:cubicBezTo>
                    <a:pt x="31" y="5471"/>
                    <a:pt x="0" y="5563"/>
                    <a:pt x="0" y="5623"/>
                  </a:cubicBezTo>
                  <a:lnTo>
                    <a:pt x="0" y="11399"/>
                  </a:lnTo>
                  <a:cubicBezTo>
                    <a:pt x="0" y="11642"/>
                    <a:pt x="152" y="11794"/>
                    <a:pt x="395" y="11794"/>
                  </a:cubicBezTo>
                  <a:lnTo>
                    <a:pt x="6870" y="11794"/>
                  </a:lnTo>
                  <a:cubicBezTo>
                    <a:pt x="7325" y="11794"/>
                    <a:pt x="7721" y="11399"/>
                    <a:pt x="7721" y="10943"/>
                  </a:cubicBezTo>
                  <a:cubicBezTo>
                    <a:pt x="7721" y="10487"/>
                    <a:pt x="7325" y="10122"/>
                    <a:pt x="6870" y="10122"/>
                  </a:cubicBezTo>
                  <a:lnTo>
                    <a:pt x="7173" y="10122"/>
                  </a:lnTo>
                  <a:cubicBezTo>
                    <a:pt x="7690" y="10122"/>
                    <a:pt x="8085" y="9696"/>
                    <a:pt x="8085" y="9210"/>
                  </a:cubicBezTo>
                  <a:cubicBezTo>
                    <a:pt x="8085" y="8724"/>
                    <a:pt x="7690" y="8298"/>
                    <a:pt x="7173" y="8298"/>
                  </a:cubicBezTo>
                  <a:lnTo>
                    <a:pt x="7325" y="8298"/>
                  </a:lnTo>
                  <a:cubicBezTo>
                    <a:pt x="7873" y="8298"/>
                    <a:pt x="8298" y="7873"/>
                    <a:pt x="8298" y="7356"/>
                  </a:cubicBezTo>
                  <a:cubicBezTo>
                    <a:pt x="8298" y="6809"/>
                    <a:pt x="7873" y="6383"/>
                    <a:pt x="7325" y="6383"/>
                  </a:cubicBezTo>
                  <a:lnTo>
                    <a:pt x="7477" y="6383"/>
                  </a:lnTo>
                  <a:cubicBezTo>
                    <a:pt x="7541" y="6397"/>
                    <a:pt x="7604" y="6403"/>
                    <a:pt x="7663" y="6403"/>
                  </a:cubicBezTo>
                  <a:cubicBezTo>
                    <a:pt x="8144" y="6403"/>
                    <a:pt x="8481" y="5992"/>
                    <a:pt x="8481" y="5532"/>
                  </a:cubicBezTo>
                  <a:cubicBezTo>
                    <a:pt x="8481" y="4985"/>
                    <a:pt x="8025" y="4529"/>
                    <a:pt x="7477" y="4529"/>
                  </a:cubicBezTo>
                  <a:lnTo>
                    <a:pt x="3982" y="4529"/>
                  </a:lnTo>
                  <a:cubicBezTo>
                    <a:pt x="4529" y="3739"/>
                    <a:pt x="4803" y="2797"/>
                    <a:pt x="4803" y="1794"/>
                  </a:cubicBezTo>
                  <a:lnTo>
                    <a:pt x="4803" y="1307"/>
                  </a:lnTo>
                  <a:cubicBezTo>
                    <a:pt x="4803" y="578"/>
                    <a:pt x="4225" y="0"/>
                    <a:pt x="349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7878613" y="1426650"/>
              <a:ext cx="80575" cy="190775"/>
            </a:xfrm>
            <a:custGeom>
              <a:avLst/>
              <a:gdLst/>
              <a:ahLst/>
              <a:cxnLst/>
              <a:rect l="l" t="t" r="r" b="b"/>
              <a:pathLst>
                <a:path w="3223" h="7631" extrusionOk="0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lnTo>
                    <a:pt x="1" y="7113"/>
                  </a:lnTo>
                  <a:cubicBezTo>
                    <a:pt x="1" y="7387"/>
                    <a:pt x="244" y="7630"/>
                    <a:pt x="487" y="7630"/>
                  </a:cubicBezTo>
                  <a:lnTo>
                    <a:pt x="2706" y="7630"/>
                  </a:lnTo>
                  <a:cubicBezTo>
                    <a:pt x="3010" y="7630"/>
                    <a:pt x="3223" y="7387"/>
                    <a:pt x="3192" y="7113"/>
                  </a:cubicBezTo>
                  <a:lnTo>
                    <a:pt x="3192" y="518"/>
                  </a:lnTo>
                  <a:cubicBezTo>
                    <a:pt x="3192" y="244"/>
                    <a:pt x="2979" y="1"/>
                    <a:pt x="270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54"/>
          <p:cNvGrpSpPr/>
          <p:nvPr/>
        </p:nvGrpSpPr>
        <p:grpSpPr>
          <a:xfrm>
            <a:off x="2612434" y="2353140"/>
            <a:ext cx="1010747" cy="784263"/>
            <a:chOff x="1150100" y="2672675"/>
            <a:chExt cx="1076178" cy="835033"/>
          </a:xfrm>
        </p:grpSpPr>
        <p:sp>
          <p:nvSpPr>
            <p:cNvPr id="1123" name="Google Shape;1123;p54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54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1125" name="Google Shape;1125;p54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4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4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4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4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0" name="Google Shape;1130;p54"/>
          <p:cNvGrpSpPr/>
          <p:nvPr/>
        </p:nvGrpSpPr>
        <p:grpSpPr>
          <a:xfrm>
            <a:off x="3042546" y="3069061"/>
            <a:ext cx="712744" cy="301989"/>
            <a:chOff x="5021875" y="2898100"/>
            <a:chExt cx="622375" cy="263700"/>
          </a:xfrm>
        </p:grpSpPr>
        <p:sp>
          <p:nvSpPr>
            <p:cNvPr id="1131" name="Google Shape;1131;p54"/>
            <p:cNvSpPr/>
            <p:nvPr/>
          </p:nvSpPr>
          <p:spPr>
            <a:xfrm>
              <a:off x="5021875" y="2976375"/>
              <a:ext cx="622375" cy="185425"/>
            </a:xfrm>
            <a:custGeom>
              <a:avLst/>
              <a:gdLst/>
              <a:ahLst/>
              <a:cxnLst/>
              <a:rect l="l" t="t" r="r" b="b"/>
              <a:pathLst>
                <a:path w="24895" h="7417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5021875" y="2898100"/>
              <a:ext cx="622375" cy="77525"/>
            </a:xfrm>
            <a:custGeom>
              <a:avLst/>
              <a:gdLst/>
              <a:ahLst/>
              <a:cxnLst/>
              <a:rect l="l" t="t" r="r" b="b"/>
              <a:pathLst>
                <a:path w="24895" h="3101" extrusionOk="0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5069750" y="292242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512292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517687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5088750" y="3020450"/>
              <a:ext cx="95000" cy="95000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5225525" y="3031850"/>
              <a:ext cx="335125" cy="22825"/>
            </a:xfrm>
            <a:custGeom>
              <a:avLst/>
              <a:gdLst/>
              <a:ahLst/>
              <a:cxnLst/>
              <a:rect l="l" t="t" r="r" b="b"/>
              <a:pathLst>
                <a:path w="13405" h="913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5225525" y="3086550"/>
              <a:ext cx="186950" cy="22825"/>
            </a:xfrm>
            <a:custGeom>
              <a:avLst/>
              <a:gdLst/>
              <a:ahLst/>
              <a:cxnLst/>
              <a:rect l="l" t="t" r="r" b="b"/>
              <a:pathLst>
                <a:path w="7478" h="91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5434500" y="3086550"/>
              <a:ext cx="53975" cy="22825"/>
            </a:xfrm>
            <a:custGeom>
              <a:avLst/>
              <a:gdLst/>
              <a:ahLst/>
              <a:cxnLst/>
              <a:rect l="l" t="t" r="r" b="b"/>
              <a:pathLst>
                <a:path w="2159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54"/>
          <p:cNvGrpSpPr/>
          <p:nvPr/>
        </p:nvGrpSpPr>
        <p:grpSpPr>
          <a:xfrm>
            <a:off x="922750" y="1354263"/>
            <a:ext cx="2686725" cy="2865525"/>
            <a:chOff x="526100" y="1669525"/>
            <a:chExt cx="2686725" cy="2865525"/>
          </a:xfrm>
        </p:grpSpPr>
        <p:sp>
          <p:nvSpPr>
            <p:cNvPr id="1141" name="Google Shape;1141;p54"/>
            <p:cNvSpPr/>
            <p:nvPr/>
          </p:nvSpPr>
          <p:spPr>
            <a:xfrm>
              <a:off x="2856400" y="16695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526100" y="4284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207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98"/>
          <p:cNvSpPr/>
          <p:nvPr/>
        </p:nvSpPr>
        <p:spPr>
          <a:xfrm>
            <a:off x="4572196" y="3682250"/>
            <a:ext cx="38520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98"/>
          <p:cNvSpPr txBox="1">
            <a:spLocks noGrp="1"/>
          </p:cNvSpPr>
          <p:nvPr>
            <p:ph type="ctrTitle"/>
          </p:nvPr>
        </p:nvSpPr>
        <p:spPr>
          <a:xfrm>
            <a:off x="4659562" y="1837980"/>
            <a:ext cx="3852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378" name="Google Shape;2378;p98"/>
          <p:cNvSpPr txBox="1">
            <a:spLocks noGrp="1"/>
          </p:cNvSpPr>
          <p:nvPr>
            <p:ph type="subTitle" idx="2"/>
          </p:nvPr>
        </p:nvSpPr>
        <p:spPr>
          <a:xfrm>
            <a:off x="4643300" y="3705230"/>
            <a:ext cx="37098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en" dirty="0"/>
              <a:t>We are available for you!!</a:t>
            </a:r>
            <a:endParaRPr dirty="0"/>
          </a:p>
        </p:txBody>
      </p:sp>
      <p:grpSp>
        <p:nvGrpSpPr>
          <p:cNvPr id="2379" name="Google Shape;2379;p98"/>
          <p:cNvGrpSpPr/>
          <p:nvPr/>
        </p:nvGrpSpPr>
        <p:grpSpPr>
          <a:xfrm>
            <a:off x="6601069" y="3094306"/>
            <a:ext cx="356865" cy="356498"/>
            <a:chOff x="3763184" y="3817357"/>
            <a:chExt cx="356865" cy="356498"/>
          </a:xfrm>
        </p:grpSpPr>
        <p:sp>
          <p:nvSpPr>
            <p:cNvPr id="2380" name="Google Shape;2380;p98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98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98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98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4" name="Google Shape;2384;p98"/>
          <p:cNvGrpSpPr/>
          <p:nvPr/>
        </p:nvGrpSpPr>
        <p:grpSpPr>
          <a:xfrm>
            <a:off x="5974898" y="3094156"/>
            <a:ext cx="356865" cy="356498"/>
            <a:chOff x="3314750" y="3817357"/>
            <a:chExt cx="356865" cy="356498"/>
          </a:xfrm>
        </p:grpSpPr>
        <p:sp>
          <p:nvSpPr>
            <p:cNvPr id="2385" name="Google Shape;2385;p98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6" name="Google Shape;2386;p98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2387" name="Google Shape;2387;p98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5725" dist="4762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98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5725" dist="4762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9" name="Google Shape;2389;p98"/>
          <p:cNvGrpSpPr/>
          <p:nvPr/>
        </p:nvGrpSpPr>
        <p:grpSpPr>
          <a:xfrm>
            <a:off x="5405814" y="3094156"/>
            <a:ext cx="356865" cy="356865"/>
            <a:chOff x="2866317" y="3817357"/>
            <a:chExt cx="356865" cy="356865"/>
          </a:xfrm>
        </p:grpSpPr>
        <p:sp>
          <p:nvSpPr>
            <p:cNvPr id="2390" name="Google Shape;2390;p98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98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98"/>
          <p:cNvGrpSpPr/>
          <p:nvPr/>
        </p:nvGrpSpPr>
        <p:grpSpPr>
          <a:xfrm>
            <a:off x="7227632" y="3094319"/>
            <a:ext cx="356498" cy="356498"/>
            <a:chOff x="4211985" y="3817357"/>
            <a:chExt cx="356498" cy="356498"/>
          </a:xfrm>
        </p:grpSpPr>
        <p:sp>
          <p:nvSpPr>
            <p:cNvPr id="2393" name="Google Shape;2393;p98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98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5" name="Google Shape;2395;p98"/>
          <p:cNvGrpSpPr/>
          <p:nvPr/>
        </p:nvGrpSpPr>
        <p:grpSpPr>
          <a:xfrm>
            <a:off x="1350086" y="1253123"/>
            <a:ext cx="2909559" cy="3059943"/>
            <a:chOff x="1009761" y="1231223"/>
            <a:chExt cx="2909559" cy="3059943"/>
          </a:xfrm>
        </p:grpSpPr>
        <p:grpSp>
          <p:nvGrpSpPr>
            <p:cNvPr id="2396" name="Google Shape;2396;p98"/>
            <p:cNvGrpSpPr/>
            <p:nvPr/>
          </p:nvGrpSpPr>
          <p:grpSpPr>
            <a:xfrm>
              <a:off x="1689326" y="1336595"/>
              <a:ext cx="1460701" cy="2954571"/>
              <a:chOff x="6269288" y="1253120"/>
              <a:chExt cx="1460701" cy="2954571"/>
            </a:xfrm>
          </p:grpSpPr>
          <p:sp>
            <p:nvSpPr>
              <p:cNvPr id="2397" name="Google Shape;2397;p98"/>
              <p:cNvSpPr/>
              <p:nvPr/>
            </p:nvSpPr>
            <p:spPr>
              <a:xfrm>
                <a:off x="6269288" y="1253120"/>
                <a:ext cx="1460701" cy="2954571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98"/>
              <p:cNvSpPr/>
              <p:nvPr/>
            </p:nvSpPr>
            <p:spPr>
              <a:xfrm>
                <a:off x="6299500" y="1501676"/>
                <a:ext cx="1400294" cy="2665804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98"/>
              <p:cNvSpPr/>
              <p:nvPr/>
            </p:nvSpPr>
            <p:spPr>
              <a:xfrm>
                <a:off x="6299492" y="1294265"/>
                <a:ext cx="1400294" cy="207421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00" name="Google Shape;2400;p98"/>
              <p:cNvGrpSpPr/>
              <p:nvPr/>
            </p:nvGrpSpPr>
            <p:grpSpPr>
              <a:xfrm>
                <a:off x="6411609" y="2294954"/>
                <a:ext cx="945544" cy="338113"/>
                <a:chOff x="3983904" y="1784897"/>
                <a:chExt cx="945544" cy="338113"/>
              </a:xfrm>
            </p:grpSpPr>
            <p:sp>
              <p:nvSpPr>
                <p:cNvPr id="2401" name="Google Shape;2401;p98"/>
                <p:cNvSpPr/>
                <p:nvPr/>
              </p:nvSpPr>
              <p:spPr>
                <a:xfrm>
                  <a:off x="3983904" y="1784897"/>
                  <a:ext cx="338622" cy="338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0" h="20579" extrusionOk="0">
                      <a:moveTo>
                        <a:pt x="10305" y="1"/>
                      </a:moveTo>
                      <a:cubicBezTo>
                        <a:pt x="4651" y="1"/>
                        <a:pt x="1" y="4621"/>
                        <a:pt x="1" y="10305"/>
                      </a:cubicBezTo>
                      <a:cubicBezTo>
                        <a:pt x="1" y="15958"/>
                        <a:pt x="4651" y="20579"/>
                        <a:pt x="10305" y="20579"/>
                      </a:cubicBezTo>
                      <a:cubicBezTo>
                        <a:pt x="16019" y="20579"/>
                        <a:pt x="20609" y="15958"/>
                        <a:pt x="20609" y="10305"/>
                      </a:cubicBezTo>
                      <a:cubicBezTo>
                        <a:pt x="20609" y="4621"/>
                        <a:pt x="15959" y="1"/>
                        <a:pt x="103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98"/>
                <p:cNvSpPr/>
                <p:nvPr/>
              </p:nvSpPr>
              <p:spPr>
                <a:xfrm>
                  <a:off x="4086786" y="1833084"/>
                  <a:ext cx="133362" cy="121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7" h="7377" extrusionOk="0">
                      <a:moveTo>
                        <a:pt x="4017" y="0"/>
                      </a:moveTo>
                      <a:cubicBezTo>
                        <a:pt x="2363" y="0"/>
                        <a:pt x="870" y="1135"/>
                        <a:pt x="456" y="2843"/>
                      </a:cubicBezTo>
                      <a:cubicBezTo>
                        <a:pt x="0" y="4819"/>
                        <a:pt x="1216" y="6794"/>
                        <a:pt x="3192" y="7281"/>
                      </a:cubicBezTo>
                      <a:cubicBezTo>
                        <a:pt x="3472" y="7345"/>
                        <a:pt x="3753" y="7376"/>
                        <a:pt x="4030" y="7376"/>
                      </a:cubicBezTo>
                      <a:cubicBezTo>
                        <a:pt x="5706" y="7376"/>
                        <a:pt x="7238" y="6241"/>
                        <a:pt x="7630" y="4545"/>
                      </a:cubicBezTo>
                      <a:cubicBezTo>
                        <a:pt x="8116" y="2539"/>
                        <a:pt x="6870" y="563"/>
                        <a:pt x="4894" y="107"/>
                      </a:cubicBezTo>
                      <a:cubicBezTo>
                        <a:pt x="4600" y="35"/>
                        <a:pt x="4306" y="0"/>
                        <a:pt x="40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98"/>
                <p:cNvSpPr/>
                <p:nvPr/>
              </p:nvSpPr>
              <p:spPr>
                <a:xfrm>
                  <a:off x="4037349" y="1979667"/>
                  <a:ext cx="232238" cy="13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5" h="8086" extrusionOk="0">
                      <a:moveTo>
                        <a:pt x="7052" y="0"/>
                      </a:moveTo>
                      <a:cubicBezTo>
                        <a:pt x="3800" y="0"/>
                        <a:pt x="1003" y="2097"/>
                        <a:pt x="0" y="5015"/>
                      </a:cubicBezTo>
                      <a:cubicBezTo>
                        <a:pt x="1763" y="6900"/>
                        <a:pt x="4286" y="8085"/>
                        <a:pt x="7052" y="8085"/>
                      </a:cubicBezTo>
                      <a:cubicBezTo>
                        <a:pt x="9818" y="8085"/>
                        <a:pt x="12341" y="6900"/>
                        <a:pt x="14134" y="5015"/>
                      </a:cubicBezTo>
                      <a:cubicBezTo>
                        <a:pt x="13101" y="2097"/>
                        <a:pt x="10335" y="0"/>
                        <a:pt x="70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98"/>
                <p:cNvSpPr/>
                <p:nvPr/>
              </p:nvSpPr>
              <p:spPr>
                <a:xfrm>
                  <a:off x="4461224" y="1883910"/>
                  <a:ext cx="468224" cy="39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2" h="1369" extrusionOk="0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69"/>
                        <a:pt x="699" y="1369"/>
                      </a:cubicBezTo>
                      <a:lnTo>
                        <a:pt x="15593" y="1369"/>
                      </a:lnTo>
                      <a:cubicBezTo>
                        <a:pt x="15958" y="1369"/>
                        <a:pt x="16262" y="1065"/>
                        <a:pt x="16262" y="670"/>
                      </a:cubicBezTo>
                      <a:cubicBezTo>
                        <a:pt x="16262" y="305"/>
                        <a:pt x="15958" y="1"/>
                        <a:pt x="155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98"/>
                <p:cNvSpPr/>
                <p:nvPr/>
              </p:nvSpPr>
              <p:spPr>
                <a:xfrm>
                  <a:off x="4461224" y="1983678"/>
                  <a:ext cx="280093" cy="40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00" extrusionOk="0">
                      <a:moveTo>
                        <a:pt x="670" y="1"/>
                      </a:moveTo>
                      <a:cubicBezTo>
                        <a:pt x="305" y="1"/>
                        <a:pt x="1" y="335"/>
                        <a:pt x="1" y="700"/>
                      </a:cubicBezTo>
                      <a:cubicBezTo>
                        <a:pt x="1" y="1095"/>
                        <a:pt x="305" y="1399"/>
                        <a:pt x="670" y="1399"/>
                      </a:cubicBezTo>
                      <a:lnTo>
                        <a:pt x="9028" y="1399"/>
                      </a:lnTo>
                      <a:cubicBezTo>
                        <a:pt x="9424" y="1399"/>
                        <a:pt x="9728" y="1095"/>
                        <a:pt x="9728" y="700"/>
                      </a:cubicBezTo>
                      <a:cubicBezTo>
                        <a:pt x="9728" y="335"/>
                        <a:pt x="9424" y="1"/>
                        <a:pt x="9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6" name="Google Shape;2406;p98"/>
              <p:cNvGrpSpPr/>
              <p:nvPr/>
            </p:nvGrpSpPr>
            <p:grpSpPr>
              <a:xfrm>
                <a:off x="6374474" y="3331107"/>
                <a:ext cx="1250356" cy="572711"/>
                <a:chOff x="3946638" y="2450182"/>
                <a:chExt cx="1250356" cy="572711"/>
              </a:xfrm>
            </p:grpSpPr>
            <p:grpSp>
              <p:nvGrpSpPr>
                <p:cNvPr id="2407" name="Google Shape;2407;p98"/>
                <p:cNvGrpSpPr/>
                <p:nvPr/>
              </p:nvGrpSpPr>
              <p:grpSpPr>
                <a:xfrm>
                  <a:off x="3946638" y="2450182"/>
                  <a:ext cx="572731" cy="572711"/>
                  <a:chOff x="3169259" y="4128125"/>
                  <a:chExt cx="468223" cy="468207"/>
                </a:xfrm>
              </p:grpSpPr>
              <p:sp>
                <p:nvSpPr>
                  <p:cNvPr id="2408" name="Google Shape;2408;p98"/>
                  <p:cNvSpPr/>
                  <p:nvPr/>
                </p:nvSpPr>
                <p:spPr>
                  <a:xfrm>
                    <a:off x="3169259" y="4128125"/>
                    <a:ext cx="468223" cy="468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00" h="28299" extrusionOk="0">
                        <a:moveTo>
                          <a:pt x="25260" y="28298"/>
                        </a:moveTo>
                        <a:lnTo>
                          <a:pt x="3040" y="28298"/>
                        </a:lnTo>
                        <a:cubicBezTo>
                          <a:pt x="1369" y="28298"/>
                          <a:pt x="1" y="26931"/>
                          <a:pt x="1" y="25259"/>
                        </a:cubicBezTo>
                        <a:lnTo>
                          <a:pt x="1" y="3040"/>
                        </a:lnTo>
                        <a:cubicBezTo>
                          <a:pt x="1" y="1368"/>
                          <a:pt x="1369" y="0"/>
                          <a:pt x="3040" y="0"/>
                        </a:cubicBezTo>
                        <a:lnTo>
                          <a:pt x="25260" y="0"/>
                        </a:lnTo>
                        <a:cubicBezTo>
                          <a:pt x="26931" y="0"/>
                          <a:pt x="28299" y="1368"/>
                          <a:pt x="28299" y="3040"/>
                        </a:cubicBezTo>
                        <a:lnTo>
                          <a:pt x="28299" y="25259"/>
                        </a:lnTo>
                        <a:cubicBezTo>
                          <a:pt x="28299" y="26931"/>
                          <a:pt x="26931" y="28298"/>
                          <a:pt x="25260" y="2829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00000">
                        <a:schemeClr val="lt2"/>
                      </a:gs>
                    </a:gsLst>
                    <a:lin ang="5400012" scaled="0"/>
                  </a:gra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409" name="Google Shape;2409;p98"/>
                  <p:cNvGrpSpPr/>
                  <p:nvPr/>
                </p:nvGrpSpPr>
                <p:grpSpPr>
                  <a:xfrm rot="10800000">
                    <a:off x="3197403" y="4206377"/>
                    <a:ext cx="416424" cy="228450"/>
                    <a:chOff x="5092913" y="4207125"/>
                    <a:chExt cx="779675" cy="189224"/>
                  </a:xfrm>
                </p:grpSpPr>
                <p:sp>
                  <p:nvSpPr>
                    <p:cNvPr id="2410" name="Google Shape;2410;p98"/>
                    <p:cNvSpPr/>
                    <p:nvPr/>
                  </p:nvSpPr>
                  <p:spPr>
                    <a:xfrm>
                      <a:off x="5092913" y="4207125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73"/>
                            <a:pt x="274" y="1216"/>
                            <a:pt x="609" y="1216"/>
                          </a:cubicBezTo>
                          <a:lnTo>
                            <a:pt x="30579" y="1216"/>
                          </a:lnTo>
                          <a:cubicBezTo>
                            <a:pt x="30913" y="1216"/>
                            <a:pt x="31187" y="973"/>
                            <a:pt x="31187" y="608"/>
                          </a:cubicBezTo>
                          <a:cubicBezTo>
                            <a:pt x="31187" y="274"/>
                            <a:pt x="30913" y="0"/>
                            <a:pt x="305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2857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1" name="Google Shape;2411;p98"/>
                    <p:cNvSpPr/>
                    <p:nvPr/>
                  </p:nvSpPr>
                  <p:spPr>
                    <a:xfrm>
                      <a:off x="5092913" y="4286900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1"/>
                          </a:moveTo>
                          <a:cubicBezTo>
                            <a:pt x="274" y="1"/>
                            <a:pt x="1" y="275"/>
                            <a:pt x="1" y="609"/>
                          </a:cubicBezTo>
                          <a:cubicBezTo>
                            <a:pt x="1" y="974"/>
                            <a:pt x="274" y="1217"/>
                            <a:pt x="609" y="1217"/>
                          </a:cubicBezTo>
                          <a:lnTo>
                            <a:pt x="30579" y="1217"/>
                          </a:lnTo>
                          <a:cubicBezTo>
                            <a:pt x="30913" y="1217"/>
                            <a:pt x="31187" y="913"/>
                            <a:pt x="31187" y="609"/>
                          </a:cubicBezTo>
                          <a:cubicBezTo>
                            <a:pt x="31187" y="275"/>
                            <a:pt x="30913" y="1"/>
                            <a:pt x="3057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2857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2" name="Google Shape;2412;p98"/>
                    <p:cNvSpPr/>
                    <p:nvPr/>
                  </p:nvSpPr>
                  <p:spPr>
                    <a:xfrm>
                      <a:off x="5092919" y="4365952"/>
                      <a:ext cx="489052" cy="303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25" h="1216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42"/>
                            <a:pt x="274" y="1216"/>
                            <a:pt x="609" y="1216"/>
                          </a:cubicBezTo>
                          <a:lnTo>
                            <a:pt x="11217" y="1216"/>
                          </a:lnTo>
                          <a:cubicBezTo>
                            <a:pt x="11551" y="1216"/>
                            <a:pt x="11825" y="942"/>
                            <a:pt x="11825" y="608"/>
                          </a:cubicBezTo>
                          <a:cubicBezTo>
                            <a:pt x="11825" y="274"/>
                            <a:pt x="11551" y="0"/>
                            <a:pt x="1121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2857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413" name="Google Shape;2413;p98"/>
                  <p:cNvSpPr/>
                  <p:nvPr/>
                </p:nvSpPr>
                <p:spPr>
                  <a:xfrm rot="10800000">
                    <a:off x="3197236" y="4495710"/>
                    <a:ext cx="416424" cy="36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87" h="1217" extrusionOk="0">
                        <a:moveTo>
                          <a:pt x="609" y="0"/>
                        </a:moveTo>
                        <a:cubicBezTo>
                          <a:pt x="274" y="0"/>
                          <a:pt x="1" y="274"/>
                          <a:pt x="1" y="608"/>
                        </a:cubicBezTo>
                        <a:cubicBezTo>
                          <a:pt x="1" y="973"/>
                          <a:pt x="274" y="1216"/>
                          <a:pt x="609" y="1216"/>
                        </a:cubicBezTo>
                        <a:lnTo>
                          <a:pt x="30579" y="1216"/>
                        </a:lnTo>
                        <a:cubicBezTo>
                          <a:pt x="30913" y="1216"/>
                          <a:pt x="31187" y="973"/>
                          <a:pt x="31187" y="608"/>
                        </a:cubicBezTo>
                        <a:cubicBezTo>
                          <a:pt x="31187" y="274"/>
                          <a:pt x="30913" y="0"/>
                          <a:pt x="305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2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4" name="Google Shape;2414;p98"/>
                  <p:cNvSpPr/>
                  <p:nvPr/>
                </p:nvSpPr>
                <p:spPr>
                  <a:xfrm>
                    <a:off x="3205475" y="4163700"/>
                    <a:ext cx="122191" cy="121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7" h="3558" extrusionOk="0">
                        <a:moveTo>
                          <a:pt x="0" y="1"/>
                        </a:moveTo>
                        <a:lnTo>
                          <a:pt x="0" y="3557"/>
                        </a:lnTo>
                        <a:lnTo>
                          <a:pt x="3587" y="3557"/>
                        </a:lnTo>
                        <a:lnTo>
                          <a:pt x="358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15" name="Google Shape;2415;p98"/>
                <p:cNvGrpSpPr/>
                <p:nvPr/>
              </p:nvGrpSpPr>
              <p:grpSpPr>
                <a:xfrm>
                  <a:off x="4624263" y="2450182"/>
                  <a:ext cx="572731" cy="572711"/>
                  <a:chOff x="3169259" y="4128125"/>
                  <a:chExt cx="468223" cy="468207"/>
                </a:xfrm>
              </p:grpSpPr>
              <p:sp>
                <p:nvSpPr>
                  <p:cNvPr id="2416" name="Google Shape;2416;p98"/>
                  <p:cNvSpPr/>
                  <p:nvPr/>
                </p:nvSpPr>
                <p:spPr>
                  <a:xfrm>
                    <a:off x="3169259" y="4128125"/>
                    <a:ext cx="468223" cy="468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00" h="28299" extrusionOk="0">
                        <a:moveTo>
                          <a:pt x="25260" y="28298"/>
                        </a:moveTo>
                        <a:lnTo>
                          <a:pt x="3040" y="28298"/>
                        </a:lnTo>
                        <a:cubicBezTo>
                          <a:pt x="1369" y="28298"/>
                          <a:pt x="1" y="26931"/>
                          <a:pt x="1" y="25259"/>
                        </a:cubicBezTo>
                        <a:lnTo>
                          <a:pt x="1" y="3040"/>
                        </a:lnTo>
                        <a:cubicBezTo>
                          <a:pt x="1" y="1368"/>
                          <a:pt x="1369" y="0"/>
                          <a:pt x="3040" y="0"/>
                        </a:cubicBezTo>
                        <a:lnTo>
                          <a:pt x="25260" y="0"/>
                        </a:lnTo>
                        <a:cubicBezTo>
                          <a:pt x="26931" y="0"/>
                          <a:pt x="28299" y="1368"/>
                          <a:pt x="28299" y="3040"/>
                        </a:cubicBezTo>
                        <a:lnTo>
                          <a:pt x="28299" y="25259"/>
                        </a:lnTo>
                        <a:cubicBezTo>
                          <a:pt x="28299" y="26931"/>
                          <a:pt x="26931" y="28298"/>
                          <a:pt x="25260" y="2829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00000">
                        <a:schemeClr val="lt2"/>
                      </a:gs>
                    </a:gsLst>
                    <a:lin ang="5400012" scaled="0"/>
                  </a:gra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417" name="Google Shape;2417;p98"/>
                  <p:cNvGrpSpPr/>
                  <p:nvPr/>
                </p:nvGrpSpPr>
                <p:grpSpPr>
                  <a:xfrm rot="10800000">
                    <a:off x="3197403" y="4206377"/>
                    <a:ext cx="416424" cy="228450"/>
                    <a:chOff x="5092913" y="4207125"/>
                    <a:chExt cx="779675" cy="189224"/>
                  </a:xfrm>
                </p:grpSpPr>
                <p:sp>
                  <p:nvSpPr>
                    <p:cNvPr id="2418" name="Google Shape;2418;p98"/>
                    <p:cNvSpPr/>
                    <p:nvPr/>
                  </p:nvSpPr>
                  <p:spPr>
                    <a:xfrm>
                      <a:off x="5092913" y="4207125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73"/>
                            <a:pt x="274" y="1216"/>
                            <a:pt x="609" y="1216"/>
                          </a:cubicBezTo>
                          <a:lnTo>
                            <a:pt x="30579" y="1216"/>
                          </a:lnTo>
                          <a:cubicBezTo>
                            <a:pt x="30913" y="1216"/>
                            <a:pt x="31187" y="973"/>
                            <a:pt x="31187" y="608"/>
                          </a:cubicBezTo>
                          <a:cubicBezTo>
                            <a:pt x="31187" y="274"/>
                            <a:pt x="30913" y="0"/>
                            <a:pt x="305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952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9" name="Google Shape;2419;p98"/>
                    <p:cNvSpPr/>
                    <p:nvPr/>
                  </p:nvSpPr>
                  <p:spPr>
                    <a:xfrm>
                      <a:off x="5092913" y="4286900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1"/>
                          </a:moveTo>
                          <a:cubicBezTo>
                            <a:pt x="274" y="1"/>
                            <a:pt x="1" y="275"/>
                            <a:pt x="1" y="609"/>
                          </a:cubicBezTo>
                          <a:cubicBezTo>
                            <a:pt x="1" y="974"/>
                            <a:pt x="274" y="1217"/>
                            <a:pt x="609" y="1217"/>
                          </a:cubicBezTo>
                          <a:lnTo>
                            <a:pt x="30579" y="1217"/>
                          </a:lnTo>
                          <a:cubicBezTo>
                            <a:pt x="30913" y="1217"/>
                            <a:pt x="31187" y="913"/>
                            <a:pt x="31187" y="609"/>
                          </a:cubicBezTo>
                          <a:cubicBezTo>
                            <a:pt x="31187" y="275"/>
                            <a:pt x="30913" y="1"/>
                            <a:pt x="3057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952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0" name="Google Shape;2420;p98"/>
                    <p:cNvSpPr/>
                    <p:nvPr/>
                  </p:nvSpPr>
                  <p:spPr>
                    <a:xfrm>
                      <a:off x="5092919" y="4365952"/>
                      <a:ext cx="489052" cy="303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25" h="1216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42"/>
                            <a:pt x="274" y="1216"/>
                            <a:pt x="609" y="1216"/>
                          </a:cubicBezTo>
                          <a:lnTo>
                            <a:pt x="11217" y="1216"/>
                          </a:lnTo>
                          <a:cubicBezTo>
                            <a:pt x="11551" y="1216"/>
                            <a:pt x="11825" y="942"/>
                            <a:pt x="11825" y="608"/>
                          </a:cubicBezTo>
                          <a:cubicBezTo>
                            <a:pt x="11825" y="274"/>
                            <a:pt x="11551" y="0"/>
                            <a:pt x="1121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952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421" name="Google Shape;2421;p98"/>
                  <p:cNvSpPr/>
                  <p:nvPr/>
                </p:nvSpPr>
                <p:spPr>
                  <a:xfrm rot="10800000">
                    <a:off x="3197236" y="4495710"/>
                    <a:ext cx="416424" cy="36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87" h="1217" extrusionOk="0">
                        <a:moveTo>
                          <a:pt x="609" y="0"/>
                        </a:moveTo>
                        <a:cubicBezTo>
                          <a:pt x="274" y="0"/>
                          <a:pt x="1" y="274"/>
                          <a:pt x="1" y="608"/>
                        </a:cubicBezTo>
                        <a:cubicBezTo>
                          <a:pt x="1" y="973"/>
                          <a:pt x="274" y="1216"/>
                          <a:pt x="609" y="1216"/>
                        </a:cubicBezTo>
                        <a:lnTo>
                          <a:pt x="30579" y="1216"/>
                        </a:lnTo>
                        <a:cubicBezTo>
                          <a:pt x="30913" y="1216"/>
                          <a:pt x="31187" y="973"/>
                          <a:pt x="31187" y="608"/>
                        </a:cubicBezTo>
                        <a:cubicBezTo>
                          <a:pt x="31187" y="274"/>
                          <a:pt x="30913" y="0"/>
                          <a:pt x="305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9525" dir="5400000" algn="bl" rotWithShape="0">
                      <a:schemeClr val="dk1">
                        <a:alpha val="2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2" name="Google Shape;2422;p98"/>
                  <p:cNvSpPr/>
                  <p:nvPr/>
                </p:nvSpPr>
                <p:spPr>
                  <a:xfrm>
                    <a:off x="3205475" y="4163700"/>
                    <a:ext cx="122191" cy="121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7" h="3558" extrusionOk="0">
                        <a:moveTo>
                          <a:pt x="0" y="1"/>
                        </a:moveTo>
                        <a:lnTo>
                          <a:pt x="0" y="3557"/>
                        </a:lnTo>
                        <a:lnTo>
                          <a:pt x="3587" y="3557"/>
                        </a:lnTo>
                        <a:lnTo>
                          <a:pt x="358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23" name="Google Shape;2423;p98"/>
              <p:cNvGrpSpPr/>
              <p:nvPr/>
            </p:nvGrpSpPr>
            <p:grpSpPr>
              <a:xfrm>
                <a:off x="6367809" y="1547575"/>
                <a:ext cx="1263687" cy="691367"/>
                <a:chOff x="3933325" y="3072950"/>
                <a:chExt cx="1263687" cy="691367"/>
              </a:xfrm>
            </p:grpSpPr>
            <p:sp>
              <p:nvSpPr>
                <p:cNvPr id="2424" name="Google Shape;2424;p98"/>
                <p:cNvSpPr/>
                <p:nvPr/>
              </p:nvSpPr>
              <p:spPr>
                <a:xfrm>
                  <a:off x="3933325" y="3072950"/>
                  <a:ext cx="1263687" cy="691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3" h="29423" extrusionOk="0">
                      <a:moveTo>
                        <a:pt x="1916" y="0"/>
                      </a:moveTo>
                      <a:cubicBezTo>
                        <a:pt x="852" y="0"/>
                        <a:pt x="1" y="882"/>
                        <a:pt x="1" y="1945"/>
                      </a:cubicBezTo>
                      <a:lnTo>
                        <a:pt x="1" y="27478"/>
                      </a:lnTo>
                      <a:cubicBezTo>
                        <a:pt x="1" y="28541"/>
                        <a:pt x="852" y="29423"/>
                        <a:pt x="1916" y="29423"/>
                      </a:cubicBezTo>
                      <a:lnTo>
                        <a:pt x="38148" y="29423"/>
                      </a:lnTo>
                      <a:cubicBezTo>
                        <a:pt x="39211" y="29423"/>
                        <a:pt x="40063" y="28541"/>
                        <a:pt x="40063" y="27478"/>
                      </a:cubicBezTo>
                      <a:lnTo>
                        <a:pt x="40063" y="1976"/>
                      </a:lnTo>
                      <a:cubicBezTo>
                        <a:pt x="40063" y="882"/>
                        <a:pt x="39211" y="0"/>
                        <a:pt x="381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F9F8FF">
                        <a:alpha val="86666"/>
                      </a:srgbClr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76200" dir="5400000" algn="bl" rotWithShape="0">
                    <a:schemeClr val="dk1">
                      <a:alpha val="1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98"/>
                <p:cNvSpPr/>
                <p:nvPr/>
              </p:nvSpPr>
              <p:spPr>
                <a:xfrm>
                  <a:off x="3999600" y="3133752"/>
                  <a:ext cx="1116558" cy="454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0" h="11430" extrusionOk="0">
                      <a:moveTo>
                        <a:pt x="19180" y="11430"/>
                      </a:moveTo>
                      <a:lnTo>
                        <a:pt x="1520" y="11430"/>
                      </a:lnTo>
                      <a:cubicBezTo>
                        <a:pt x="669" y="11430"/>
                        <a:pt x="0" y="10761"/>
                        <a:pt x="0" y="9910"/>
                      </a:cubicBezTo>
                      <a:lnTo>
                        <a:pt x="0" y="1521"/>
                      </a:lnTo>
                      <a:cubicBezTo>
                        <a:pt x="0" y="670"/>
                        <a:pt x="669" y="1"/>
                        <a:pt x="1520" y="1"/>
                      </a:cubicBezTo>
                      <a:lnTo>
                        <a:pt x="19180" y="1"/>
                      </a:lnTo>
                      <a:cubicBezTo>
                        <a:pt x="20031" y="1"/>
                        <a:pt x="20700" y="670"/>
                        <a:pt x="20700" y="1521"/>
                      </a:cubicBezTo>
                      <a:lnTo>
                        <a:pt x="20700" y="9910"/>
                      </a:lnTo>
                      <a:cubicBezTo>
                        <a:pt x="20700" y="10761"/>
                        <a:pt x="20031" y="11430"/>
                        <a:pt x="19180" y="1143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98"/>
                <p:cNvSpPr/>
                <p:nvPr/>
              </p:nvSpPr>
              <p:spPr>
                <a:xfrm>
                  <a:off x="3999630" y="3133752"/>
                  <a:ext cx="1116558" cy="454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0" h="11430" fill="none" extrusionOk="0">
                      <a:moveTo>
                        <a:pt x="19180" y="11430"/>
                      </a:moveTo>
                      <a:lnTo>
                        <a:pt x="1520" y="11430"/>
                      </a:lnTo>
                      <a:cubicBezTo>
                        <a:pt x="669" y="11430"/>
                        <a:pt x="0" y="10761"/>
                        <a:pt x="0" y="9910"/>
                      </a:cubicBezTo>
                      <a:lnTo>
                        <a:pt x="0" y="1521"/>
                      </a:lnTo>
                      <a:cubicBezTo>
                        <a:pt x="0" y="670"/>
                        <a:pt x="669" y="1"/>
                        <a:pt x="1520" y="1"/>
                      </a:cubicBezTo>
                      <a:lnTo>
                        <a:pt x="19180" y="1"/>
                      </a:lnTo>
                      <a:cubicBezTo>
                        <a:pt x="20031" y="1"/>
                        <a:pt x="20700" y="670"/>
                        <a:pt x="20700" y="1521"/>
                      </a:cubicBezTo>
                      <a:lnTo>
                        <a:pt x="20700" y="9910"/>
                      </a:lnTo>
                      <a:cubicBezTo>
                        <a:pt x="20700" y="10761"/>
                        <a:pt x="20031" y="11430"/>
                        <a:pt x="19180" y="11430"/>
                      </a:cubicBezTo>
                      <a:close/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98"/>
                <p:cNvSpPr/>
                <p:nvPr/>
              </p:nvSpPr>
              <p:spPr>
                <a:xfrm>
                  <a:off x="4526038" y="3291562"/>
                  <a:ext cx="95896" cy="11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074" extrusionOk="0">
                      <a:moveTo>
                        <a:pt x="3222" y="1703"/>
                      </a:moveTo>
                      <a:lnTo>
                        <a:pt x="578" y="152"/>
                      </a:lnTo>
                      <a:cubicBezTo>
                        <a:pt x="304" y="0"/>
                        <a:pt x="0" y="183"/>
                        <a:pt x="0" y="487"/>
                      </a:cubicBezTo>
                      <a:lnTo>
                        <a:pt x="0" y="3557"/>
                      </a:lnTo>
                      <a:cubicBezTo>
                        <a:pt x="0" y="3861"/>
                        <a:pt x="304" y="4073"/>
                        <a:pt x="578" y="3921"/>
                      </a:cubicBezTo>
                      <a:lnTo>
                        <a:pt x="3222" y="2341"/>
                      </a:lnTo>
                      <a:cubicBezTo>
                        <a:pt x="3466" y="2250"/>
                        <a:pt x="3466" y="1855"/>
                        <a:pt x="3222" y="170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16000"/>
                    </a:schemeClr>
                  </a:outerShdw>
                  <a:reflection stA="5000" endPos="28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28" name="Google Shape;2428;p98"/>
                <p:cNvCxnSpPr/>
                <p:nvPr/>
              </p:nvCxnSpPr>
              <p:spPr>
                <a:xfrm>
                  <a:off x="3999600" y="3655950"/>
                  <a:ext cx="11166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28575" dir="5400000" algn="bl" rotWithShape="0">
                    <a:schemeClr val="dk1">
                      <a:alpha val="17000"/>
                    </a:schemeClr>
                  </a:outerShdw>
                </a:effectLst>
              </p:spPr>
            </p:cxnSp>
            <p:cxnSp>
              <p:nvCxnSpPr>
                <p:cNvPr id="2429" name="Google Shape;2429;p98"/>
                <p:cNvCxnSpPr/>
                <p:nvPr/>
              </p:nvCxnSpPr>
              <p:spPr>
                <a:xfrm>
                  <a:off x="3999600" y="3655950"/>
                  <a:ext cx="3921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30" name="Google Shape;2430;p98"/>
                <p:cNvSpPr/>
                <p:nvPr/>
              </p:nvSpPr>
              <p:spPr>
                <a:xfrm>
                  <a:off x="4352789" y="3621042"/>
                  <a:ext cx="69833" cy="69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2524" extrusionOk="0">
                      <a:moveTo>
                        <a:pt x="2524" y="1277"/>
                      </a:moveTo>
                      <a:cubicBezTo>
                        <a:pt x="2524" y="1976"/>
                        <a:pt x="1977" y="2524"/>
                        <a:pt x="1277" y="2524"/>
                      </a:cubicBezTo>
                      <a:cubicBezTo>
                        <a:pt x="578" y="2524"/>
                        <a:pt x="1" y="1976"/>
                        <a:pt x="1" y="1277"/>
                      </a:cubicBezTo>
                      <a:cubicBezTo>
                        <a:pt x="1" y="578"/>
                        <a:pt x="578" y="1"/>
                        <a:pt x="1277" y="1"/>
                      </a:cubicBezTo>
                      <a:cubicBezTo>
                        <a:pt x="1977" y="1"/>
                        <a:pt x="2524" y="578"/>
                        <a:pt x="2524" y="12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28575" dir="5400000" algn="bl" rotWithShape="0">
                    <a:schemeClr val="dk1">
                      <a:alpha val="17000"/>
                    </a:schemeClr>
                  </a:outerShdw>
                  <a:reflection stA="5000" endPos="28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1" name="Google Shape;2431;p98"/>
              <p:cNvGrpSpPr/>
              <p:nvPr/>
            </p:nvGrpSpPr>
            <p:grpSpPr>
              <a:xfrm>
                <a:off x="6368925" y="2725275"/>
                <a:ext cx="1261265" cy="278125"/>
                <a:chOff x="3941675" y="3805000"/>
                <a:chExt cx="1261265" cy="278125"/>
              </a:xfrm>
            </p:grpSpPr>
            <p:grpSp>
              <p:nvGrpSpPr>
                <p:cNvPr id="2432" name="Google Shape;2432;p98"/>
                <p:cNvGrpSpPr/>
                <p:nvPr/>
              </p:nvGrpSpPr>
              <p:grpSpPr>
                <a:xfrm>
                  <a:off x="4603813" y="3813725"/>
                  <a:ext cx="599127" cy="260675"/>
                  <a:chOff x="3946650" y="3813725"/>
                  <a:chExt cx="572724" cy="260675"/>
                </a:xfrm>
              </p:grpSpPr>
              <p:sp>
                <p:nvSpPr>
                  <p:cNvPr id="2433" name="Google Shape;2433;p98"/>
                  <p:cNvSpPr/>
                  <p:nvPr/>
                </p:nvSpPr>
                <p:spPr>
                  <a:xfrm>
                    <a:off x="3946650" y="3813725"/>
                    <a:ext cx="270247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7" h="1217" extrusionOk="0">
                        <a:moveTo>
                          <a:pt x="12098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4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44"/>
                          <a:pt x="275" y="1"/>
                          <a:pt x="609" y="1"/>
                        </a:cubicBezTo>
                        <a:lnTo>
                          <a:pt x="12098" y="1"/>
                        </a:lnTo>
                        <a:cubicBezTo>
                          <a:pt x="12433" y="1"/>
                          <a:pt x="12706" y="244"/>
                          <a:pt x="12706" y="608"/>
                        </a:cubicBezTo>
                        <a:lnTo>
                          <a:pt x="12706" y="608"/>
                        </a:lnTo>
                        <a:cubicBezTo>
                          <a:pt x="12737" y="943"/>
                          <a:pt x="12433" y="1216"/>
                          <a:pt x="12098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" name="Google Shape;2434;p98"/>
                  <p:cNvSpPr/>
                  <p:nvPr/>
                </p:nvSpPr>
                <p:spPr>
                  <a:xfrm>
                    <a:off x="3946650" y="3888200"/>
                    <a:ext cx="572724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3" h="1217" extrusionOk="0">
                        <a:moveTo>
                          <a:pt x="26384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7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74"/>
                          <a:pt x="275" y="0"/>
                          <a:pt x="609" y="0"/>
                        </a:cubicBezTo>
                        <a:lnTo>
                          <a:pt x="26384" y="0"/>
                        </a:lnTo>
                        <a:cubicBezTo>
                          <a:pt x="26719" y="0"/>
                          <a:pt x="26992" y="274"/>
                          <a:pt x="26992" y="608"/>
                        </a:cubicBezTo>
                        <a:lnTo>
                          <a:pt x="26992" y="608"/>
                        </a:lnTo>
                        <a:cubicBezTo>
                          <a:pt x="26992" y="973"/>
                          <a:pt x="26719" y="1216"/>
                          <a:pt x="26384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" name="Google Shape;2435;p98"/>
                  <p:cNvSpPr/>
                  <p:nvPr/>
                </p:nvSpPr>
                <p:spPr>
                  <a:xfrm>
                    <a:off x="3946650" y="3967225"/>
                    <a:ext cx="572724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3" h="1217" extrusionOk="0">
                        <a:moveTo>
                          <a:pt x="26384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4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74"/>
                          <a:pt x="275" y="0"/>
                          <a:pt x="609" y="0"/>
                        </a:cubicBezTo>
                        <a:lnTo>
                          <a:pt x="26384" y="0"/>
                        </a:lnTo>
                        <a:cubicBezTo>
                          <a:pt x="26719" y="0"/>
                          <a:pt x="26992" y="274"/>
                          <a:pt x="26992" y="608"/>
                        </a:cubicBezTo>
                        <a:lnTo>
                          <a:pt x="26992" y="608"/>
                        </a:lnTo>
                        <a:cubicBezTo>
                          <a:pt x="26992" y="943"/>
                          <a:pt x="26719" y="1216"/>
                          <a:pt x="26384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" name="Google Shape;2436;p98"/>
                  <p:cNvSpPr/>
                  <p:nvPr/>
                </p:nvSpPr>
                <p:spPr>
                  <a:xfrm>
                    <a:off x="3946650" y="4043975"/>
                    <a:ext cx="495323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45" h="1217" extrusionOk="0">
                        <a:moveTo>
                          <a:pt x="22676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7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74"/>
                          <a:pt x="275" y="0"/>
                          <a:pt x="609" y="0"/>
                        </a:cubicBezTo>
                        <a:lnTo>
                          <a:pt x="22676" y="0"/>
                        </a:lnTo>
                        <a:cubicBezTo>
                          <a:pt x="23011" y="0"/>
                          <a:pt x="23284" y="274"/>
                          <a:pt x="23284" y="608"/>
                        </a:cubicBezTo>
                        <a:lnTo>
                          <a:pt x="23284" y="608"/>
                        </a:lnTo>
                        <a:cubicBezTo>
                          <a:pt x="23345" y="943"/>
                          <a:pt x="23071" y="1216"/>
                          <a:pt x="22676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7" name="Google Shape;2437;p98"/>
                <p:cNvGrpSpPr/>
                <p:nvPr/>
              </p:nvGrpSpPr>
              <p:grpSpPr>
                <a:xfrm>
                  <a:off x="3941675" y="3805000"/>
                  <a:ext cx="599146" cy="278125"/>
                  <a:chOff x="4597860" y="3805000"/>
                  <a:chExt cx="599146" cy="278125"/>
                </a:xfrm>
              </p:grpSpPr>
              <p:sp>
                <p:nvSpPr>
                  <p:cNvPr id="2438" name="Google Shape;2438;p98"/>
                  <p:cNvSpPr/>
                  <p:nvPr/>
                </p:nvSpPr>
                <p:spPr>
                  <a:xfrm>
                    <a:off x="4597860" y="3805000"/>
                    <a:ext cx="258712" cy="27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25" h="11125" extrusionOk="0">
                        <a:moveTo>
                          <a:pt x="9301" y="11125"/>
                        </a:moveTo>
                        <a:lnTo>
                          <a:pt x="1824" y="11125"/>
                        </a:lnTo>
                        <a:cubicBezTo>
                          <a:pt x="821" y="11125"/>
                          <a:pt x="0" y="10335"/>
                          <a:pt x="0" y="9301"/>
                        </a:cubicBezTo>
                        <a:lnTo>
                          <a:pt x="0" y="1824"/>
                        </a:lnTo>
                        <a:cubicBezTo>
                          <a:pt x="0" y="821"/>
                          <a:pt x="790" y="0"/>
                          <a:pt x="1824" y="0"/>
                        </a:cubicBezTo>
                        <a:lnTo>
                          <a:pt x="9301" y="0"/>
                        </a:lnTo>
                        <a:cubicBezTo>
                          <a:pt x="10304" y="0"/>
                          <a:pt x="11125" y="790"/>
                          <a:pt x="11125" y="1824"/>
                        </a:cubicBezTo>
                        <a:lnTo>
                          <a:pt x="11125" y="9301"/>
                        </a:lnTo>
                        <a:cubicBezTo>
                          <a:pt x="11095" y="10335"/>
                          <a:pt x="10304" y="11125"/>
                          <a:pt x="9301" y="111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" name="Google Shape;2439;p98"/>
                  <p:cNvSpPr/>
                  <p:nvPr/>
                </p:nvSpPr>
                <p:spPr>
                  <a:xfrm>
                    <a:off x="4887389" y="3817900"/>
                    <a:ext cx="309617" cy="62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4" h="2494" extrusionOk="0">
                        <a:moveTo>
                          <a:pt x="12736" y="2493"/>
                        </a:moveTo>
                        <a:lnTo>
                          <a:pt x="547" y="2493"/>
                        </a:lnTo>
                        <a:cubicBezTo>
                          <a:pt x="243" y="2493"/>
                          <a:pt x="0" y="2250"/>
                          <a:pt x="0" y="1946"/>
                        </a:cubicBezTo>
                        <a:lnTo>
                          <a:pt x="0" y="548"/>
                        </a:lnTo>
                        <a:cubicBezTo>
                          <a:pt x="0" y="244"/>
                          <a:pt x="243" y="1"/>
                          <a:pt x="547" y="1"/>
                        </a:cubicBezTo>
                        <a:lnTo>
                          <a:pt x="12736" y="1"/>
                        </a:lnTo>
                        <a:cubicBezTo>
                          <a:pt x="13040" y="1"/>
                          <a:pt x="13253" y="244"/>
                          <a:pt x="13253" y="548"/>
                        </a:cubicBezTo>
                        <a:lnTo>
                          <a:pt x="13253" y="1946"/>
                        </a:lnTo>
                        <a:cubicBezTo>
                          <a:pt x="13313" y="2250"/>
                          <a:pt x="13040" y="2493"/>
                          <a:pt x="12736" y="249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" name="Google Shape;2440;p98"/>
                  <p:cNvSpPr/>
                  <p:nvPr/>
                </p:nvSpPr>
                <p:spPr>
                  <a:xfrm>
                    <a:off x="4887389" y="3933400"/>
                    <a:ext cx="309617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4" h="1065" extrusionOk="0">
                        <a:moveTo>
                          <a:pt x="12736" y="1065"/>
                        </a:moveTo>
                        <a:lnTo>
                          <a:pt x="547" y="1065"/>
                        </a:lnTo>
                        <a:cubicBezTo>
                          <a:pt x="243" y="1065"/>
                          <a:pt x="0" y="822"/>
                          <a:pt x="0" y="518"/>
                        </a:cubicBezTo>
                        <a:lnTo>
                          <a:pt x="0" y="518"/>
                        </a:lnTo>
                        <a:cubicBezTo>
                          <a:pt x="0" y="214"/>
                          <a:pt x="243" y="1"/>
                          <a:pt x="547" y="1"/>
                        </a:cubicBezTo>
                        <a:lnTo>
                          <a:pt x="12736" y="1"/>
                        </a:lnTo>
                        <a:cubicBezTo>
                          <a:pt x="13040" y="1"/>
                          <a:pt x="13253" y="214"/>
                          <a:pt x="13253" y="518"/>
                        </a:cubicBezTo>
                        <a:lnTo>
                          <a:pt x="13253" y="518"/>
                        </a:lnTo>
                        <a:cubicBezTo>
                          <a:pt x="13313" y="822"/>
                          <a:pt x="13040" y="1065"/>
                          <a:pt x="12736" y="106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1" name="Google Shape;2441;p98"/>
                  <p:cNvSpPr/>
                  <p:nvPr/>
                </p:nvSpPr>
                <p:spPr>
                  <a:xfrm>
                    <a:off x="4888784" y="3990400"/>
                    <a:ext cx="252387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3" h="1065" extrusionOk="0">
                        <a:moveTo>
                          <a:pt x="10335" y="1065"/>
                        </a:moveTo>
                        <a:lnTo>
                          <a:pt x="518" y="1065"/>
                        </a:lnTo>
                        <a:cubicBezTo>
                          <a:pt x="214" y="1065"/>
                          <a:pt x="1" y="821"/>
                          <a:pt x="1" y="517"/>
                        </a:cubicBezTo>
                        <a:lnTo>
                          <a:pt x="1" y="517"/>
                        </a:lnTo>
                        <a:cubicBezTo>
                          <a:pt x="1" y="213"/>
                          <a:pt x="214" y="1"/>
                          <a:pt x="518" y="1"/>
                        </a:cubicBezTo>
                        <a:lnTo>
                          <a:pt x="10335" y="1"/>
                        </a:lnTo>
                        <a:cubicBezTo>
                          <a:pt x="10639" y="1"/>
                          <a:pt x="10852" y="213"/>
                          <a:pt x="10852" y="517"/>
                        </a:cubicBezTo>
                        <a:lnTo>
                          <a:pt x="10852" y="517"/>
                        </a:lnTo>
                        <a:cubicBezTo>
                          <a:pt x="10852" y="791"/>
                          <a:pt x="10639" y="1065"/>
                          <a:pt x="10335" y="106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42" name="Google Shape;2442;p98"/>
              <p:cNvGrpSpPr/>
              <p:nvPr/>
            </p:nvGrpSpPr>
            <p:grpSpPr>
              <a:xfrm>
                <a:off x="6637177" y="3958450"/>
                <a:ext cx="724950" cy="152000"/>
                <a:chOff x="4209938" y="4123775"/>
                <a:chExt cx="724950" cy="152000"/>
              </a:xfrm>
            </p:grpSpPr>
            <p:sp>
              <p:nvSpPr>
                <p:cNvPr id="2443" name="Google Shape;2443;p98"/>
                <p:cNvSpPr/>
                <p:nvPr/>
              </p:nvSpPr>
              <p:spPr>
                <a:xfrm>
                  <a:off x="4494138" y="4123775"/>
                  <a:ext cx="152750" cy="1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0" h="6080" extrusionOk="0">
                      <a:moveTo>
                        <a:pt x="4955" y="6079"/>
                      </a:moveTo>
                      <a:lnTo>
                        <a:pt x="1095" y="6079"/>
                      </a:lnTo>
                      <a:cubicBezTo>
                        <a:pt x="487" y="6079"/>
                        <a:pt x="0" y="5593"/>
                        <a:pt x="0" y="4985"/>
                      </a:cubicBezTo>
                      <a:lnTo>
                        <a:pt x="0" y="1094"/>
                      </a:lnTo>
                      <a:cubicBezTo>
                        <a:pt x="0" y="486"/>
                        <a:pt x="487" y="0"/>
                        <a:pt x="1095" y="0"/>
                      </a:cubicBezTo>
                      <a:lnTo>
                        <a:pt x="4955" y="0"/>
                      </a:lnTo>
                      <a:cubicBezTo>
                        <a:pt x="5563" y="0"/>
                        <a:pt x="6079" y="486"/>
                        <a:pt x="6079" y="1094"/>
                      </a:cubicBezTo>
                      <a:lnTo>
                        <a:pt x="6079" y="4985"/>
                      </a:lnTo>
                      <a:cubicBezTo>
                        <a:pt x="6110" y="5593"/>
                        <a:pt x="5563" y="6079"/>
                        <a:pt x="4955" y="60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98"/>
                <p:cNvSpPr/>
                <p:nvPr/>
              </p:nvSpPr>
              <p:spPr>
                <a:xfrm>
                  <a:off x="4886988" y="4164800"/>
                  <a:ext cx="47900" cy="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3192" extrusionOk="0">
                      <a:moveTo>
                        <a:pt x="487" y="3192"/>
                      </a:moveTo>
                      <a:cubicBezTo>
                        <a:pt x="426" y="3192"/>
                        <a:pt x="396" y="3131"/>
                        <a:pt x="305" y="3101"/>
                      </a:cubicBezTo>
                      <a:cubicBezTo>
                        <a:pt x="183" y="3010"/>
                        <a:pt x="183" y="2858"/>
                        <a:pt x="274" y="2736"/>
                      </a:cubicBezTo>
                      <a:lnTo>
                        <a:pt x="1308" y="1551"/>
                      </a:lnTo>
                      <a:lnTo>
                        <a:pt x="1308" y="1520"/>
                      </a:lnTo>
                      <a:lnTo>
                        <a:pt x="122" y="487"/>
                      </a:lnTo>
                      <a:cubicBezTo>
                        <a:pt x="1" y="365"/>
                        <a:pt x="1" y="213"/>
                        <a:pt x="62" y="92"/>
                      </a:cubicBezTo>
                      <a:cubicBezTo>
                        <a:pt x="183" y="0"/>
                        <a:pt x="335" y="0"/>
                        <a:pt x="457" y="61"/>
                      </a:cubicBezTo>
                      <a:lnTo>
                        <a:pt x="1642" y="1095"/>
                      </a:lnTo>
                      <a:cubicBezTo>
                        <a:pt x="1855" y="1277"/>
                        <a:pt x="1916" y="1672"/>
                        <a:pt x="1673" y="1885"/>
                      </a:cubicBezTo>
                      <a:lnTo>
                        <a:pt x="639" y="3070"/>
                      </a:lnTo>
                      <a:cubicBezTo>
                        <a:pt x="639" y="3162"/>
                        <a:pt x="578" y="3192"/>
                        <a:pt x="487" y="3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98"/>
                <p:cNvSpPr/>
                <p:nvPr/>
              </p:nvSpPr>
              <p:spPr>
                <a:xfrm>
                  <a:off x="4209938" y="4164800"/>
                  <a:ext cx="47125" cy="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" h="3192" extrusionOk="0">
                      <a:moveTo>
                        <a:pt x="1399" y="0"/>
                      </a:moveTo>
                      <a:cubicBezTo>
                        <a:pt x="1490" y="0"/>
                        <a:pt x="1520" y="31"/>
                        <a:pt x="1581" y="61"/>
                      </a:cubicBezTo>
                      <a:cubicBezTo>
                        <a:pt x="1702" y="183"/>
                        <a:pt x="1702" y="335"/>
                        <a:pt x="1642" y="456"/>
                      </a:cubicBezTo>
                      <a:lnTo>
                        <a:pt x="608" y="1642"/>
                      </a:lnTo>
                      <a:lnTo>
                        <a:pt x="608" y="1672"/>
                      </a:lnTo>
                      <a:lnTo>
                        <a:pt x="1794" y="2706"/>
                      </a:lnTo>
                      <a:cubicBezTo>
                        <a:pt x="1885" y="2797"/>
                        <a:pt x="1885" y="2949"/>
                        <a:pt x="1824" y="3070"/>
                      </a:cubicBezTo>
                      <a:cubicBezTo>
                        <a:pt x="1702" y="3192"/>
                        <a:pt x="1550" y="3192"/>
                        <a:pt x="1429" y="3101"/>
                      </a:cubicBezTo>
                      <a:lnTo>
                        <a:pt x="274" y="2098"/>
                      </a:lnTo>
                      <a:cubicBezTo>
                        <a:pt x="31" y="1885"/>
                        <a:pt x="0" y="1520"/>
                        <a:pt x="213" y="1277"/>
                      </a:cubicBezTo>
                      <a:lnTo>
                        <a:pt x="1247" y="122"/>
                      </a:lnTo>
                      <a:cubicBezTo>
                        <a:pt x="1277" y="31"/>
                        <a:pt x="1338" y="0"/>
                        <a:pt x="1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46" name="Google Shape;2446;p98"/>
              <p:cNvSpPr/>
              <p:nvPr/>
            </p:nvSpPr>
            <p:spPr>
              <a:xfrm>
                <a:off x="6692737" y="3057895"/>
                <a:ext cx="295610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9942" extrusionOk="0">
                    <a:moveTo>
                      <a:pt x="0" y="1"/>
                    </a:moveTo>
                    <a:lnTo>
                      <a:pt x="0" y="9941"/>
                    </a:lnTo>
                    <a:lnTo>
                      <a:pt x="12609" y="9941"/>
                    </a:lnTo>
                    <a:lnTo>
                      <a:pt x="126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98"/>
              <p:cNvSpPr/>
              <p:nvPr/>
            </p:nvSpPr>
            <p:spPr>
              <a:xfrm>
                <a:off x="7011753" y="3057895"/>
                <a:ext cx="294836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577" h="9942" extrusionOk="0">
                    <a:moveTo>
                      <a:pt x="1" y="1"/>
                    </a:moveTo>
                    <a:lnTo>
                      <a:pt x="1" y="9941"/>
                    </a:lnTo>
                    <a:lnTo>
                      <a:pt x="12577" y="9941"/>
                    </a:lnTo>
                    <a:lnTo>
                      <a:pt x="12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98"/>
              <p:cNvSpPr/>
              <p:nvPr/>
            </p:nvSpPr>
            <p:spPr>
              <a:xfrm>
                <a:off x="7330019" y="3057895"/>
                <a:ext cx="294813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576" h="9942" extrusionOk="0">
                    <a:moveTo>
                      <a:pt x="0" y="1"/>
                    </a:moveTo>
                    <a:lnTo>
                      <a:pt x="0" y="9941"/>
                    </a:lnTo>
                    <a:lnTo>
                      <a:pt x="12576" y="9941"/>
                    </a:lnTo>
                    <a:lnTo>
                      <a:pt x="125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98"/>
              <p:cNvSpPr/>
              <p:nvPr/>
            </p:nvSpPr>
            <p:spPr>
              <a:xfrm>
                <a:off x="6374471" y="3057895"/>
                <a:ext cx="294836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577" h="9942" extrusionOk="0">
                    <a:moveTo>
                      <a:pt x="1" y="1"/>
                    </a:moveTo>
                    <a:lnTo>
                      <a:pt x="1" y="9941"/>
                    </a:lnTo>
                    <a:lnTo>
                      <a:pt x="12576" y="9941"/>
                    </a:lnTo>
                    <a:lnTo>
                      <a:pt x="125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0" name="Google Shape;2450;p98"/>
            <p:cNvGrpSpPr/>
            <p:nvPr/>
          </p:nvGrpSpPr>
          <p:grpSpPr>
            <a:xfrm>
              <a:off x="1166819" y="2116280"/>
              <a:ext cx="272724" cy="333371"/>
              <a:chOff x="1583800" y="3574675"/>
              <a:chExt cx="438675" cy="536225"/>
            </a:xfrm>
          </p:grpSpPr>
          <p:sp>
            <p:nvSpPr>
              <p:cNvPr id="2451" name="Google Shape;2451;p98"/>
              <p:cNvSpPr/>
              <p:nvPr/>
            </p:nvSpPr>
            <p:spPr>
              <a:xfrm>
                <a:off x="1657200" y="3648050"/>
                <a:ext cx="2919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7773" fill="none" extrusionOk="0">
                    <a:moveTo>
                      <a:pt x="0" y="7773"/>
                    </a:moveTo>
                    <a:lnTo>
                      <a:pt x="11675" y="1"/>
                    </a:lnTo>
                  </a:path>
                </a:pathLst>
              </a:custGeom>
              <a:noFill/>
              <a:ln w="48375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98"/>
              <p:cNvSpPr/>
              <p:nvPr/>
            </p:nvSpPr>
            <p:spPr>
              <a:xfrm>
                <a:off x="1657200" y="3842350"/>
                <a:ext cx="291900" cy="195175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7807" fill="none" extrusionOk="0">
                    <a:moveTo>
                      <a:pt x="0" y="1"/>
                    </a:moveTo>
                    <a:lnTo>
                      <a:pt x="11675" y="7806"/>
                    </a:lnTo>
                  </a:path>
                </a:pathLst>
              </a:custGeom>
              <a:noFill/>
              <a:ln w="48375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98"/>
              <p:cNvSpPr/>
              <p:nvPr/>
            </p:nvSpPr>
            <p:spPr>
              <a:xfrm>
                <a:off x="1876500" y="3574675"/>
                <a:ext cx="145975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8" extrusionOk="0">
                    <a:moveTo>
                      <a:pt x="2903" y="0"/>
                    </a:moveTo>
                    <a:cubicBezTo>
                      <a:pt x="1269" y="0"/>
                      <a:pt x="1" y="1301"/>
                      <a:pt x="1" y="2936"/>
                    </a:cubicBezTo>
                    <a:cubicBezTo>
                      <a:pt x="1" y="4570"/>
                      <a:pt x="1269" y="5838"/>
                      <a:pt x="2903" y="5838"/>
                    </a:cubicBezTo>
                    <a:cubicBezTo>
                      <a:pt x="4538" y="5838"/>
                      <a:pt x="5838" y="4570"/>
                      <a:pt x="5838" y="2936"/>
                    </a:cubicBezTo>
                    <a:cubicBezTo>
                      <a:pt x="5838" y="1334"/>
                      <a:pt x="4538" y="0"/>
                      <a:pt x="2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00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98"/>
              <p:cNvSpPr/>
              <p:nvPr/>
            </p:nvSpPr>
            <p:spPr>
              <a:xfrm>
                <a:off x="1876500" y="3964950"/>
                <a:ext cx="145975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8" extrusionOk="0">
                    <a:moveTo>
                      <a:pt x="2903" y="0"/>
                    </a:moveTo>
                    <a:cubicBezTo>
                      <a:pt x="1269" y="0"/>
                      <a:pt x="1" y="1301"/>
                      <a:pt x="1" y="2902"/>
                    </a:cubicBezTo>
                    <a:cubicBezTo>
                      <a:pt x="1" y="4537"/>
                      <a:pt x="1269" y="5838"/>
                      <a:pt x="2903" y="5838"/>
                    </a:cubicBezTo>
                    <a:cubicBezTo>
                      <a:pt x="4538" y="5838"/>
                      <a:pt x="5838" y="4537"/>
                      <a:pt x="5838" y="2902"/>
                    </a:cubicBezTo>
                    <a:cubicBezTo>
                      <a:pt x="5838" y="1301"/>
                      <a:pt x="4538" y="0"/>
                      <a:pt x="2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00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98"/>
              <p:cNvSpPr/>
              <p:nvPr/>
            </p:nvSpPr>
            <p:spPr>
              <a:xfrm>
                <a:off x="1583800" y="3769800"/>
                <a:ext cx="14680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5839" extrusionOk="0">
                    <a:moveTo>
                      <a:pt x="2936" y="1"/>
                    </a:moveTo>
                    <a:cubicBezTo>
                      <a:pt x="1302" y="1"/>
                      <a:pt x="1" y="1302"/>
                      <a:pt x="1" y="2936"/>
                    </a:cubicBezTo>
                    <a:cubicBezTo>
                      <a:pt x="1" y="4537"/>
                      <a:pt x="1302" y="5838"/>
                      <a:pt x="2936" y="5838"/>
                    </a:cubicBezTo>
                    <a:cubicBezTo>
                      <a:pt x="4571" y="5838"/>
                      <a:pt x="5871" y="4537"/>
                      <a:pt x="5871" y="2936"/>
                    </a:cubicBezTo>
                    <a:cubicBezTo>
                      <a:pt x="5871" y="1335"/>
                      <a:pt x="4571" y="1"/>
                      <a:pt x="29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00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6" name="Google Shape;2456;p98"/>
            <p:cNvGrpSpPr/>
            <p:nvPr/>
          </p:nvGrpSpPr>
          <p:grpSpPr>
            <a:xfrm>
              <a:off x="1009761" y="2556992"/>
              <a:ext cx="518980" cy="513804"/>
              <a:chOff x="1529600" y="2601475"/>
              <a:chExt cx="834775" cy="826450"/>
            </a:xfrm>
          </p:grpSpPr>
          <p:sp>
            <p:nvSpPr>
              <p:cNvPr id="2457" name="Google Shape;2457;p98"/>
              <p:cNvSpPr/>
              <p:nvPr/>
            </p:nvSpPr>
            <p:spPr>
              <a:xfrm>
                <a:off x="1529600" y="2601475"/>
                <a:ext cx="834775" cy="643825"/>
              </a:xfrm>
              <a:custGeom>
                <a:avLst/>
                <a:gdLst/>
                <a:ahLst/>
                <a:cxnLst/>
                <a:rect l="l" t="t" r="r" b="b"/>
                <a:pathLst>
                  <a:path w="33391" h="25753" extrusionOk="0">
                    <a:moveTo>
                      <a:pt x="3770" y="0"/>
                    </a:moveTo>
                    <a:cubicBezTo>
                      <a:pt x="1668" y="0"/>
                      <a:pt x="0" y="1668"/>
                      <a:pt x="0" y="3736"/>
                    </a:cubicBezTo>
                    <a:lnTo>
                      <a:pt x="0" y="22016"/>
                    </a:lnTo>
                    <a:cubicBezTo>
                      <a:pt x="0" y="24084"/>
                      <a:pt x="1668" y="25752"/>
                      <a:pt x="3770" y="25752"/>
                    </a:cubicBezTo>
                    <a:lnTo>
                      <a:pt x="29622" y="25752"/>
                    </a:lnTo>
                    <a:cubicBezTo>
                      <a:pt x="31723" y="25752"/>
                      <a:pt x="33391" y="24084"/>
                      <a:pt x="33391" y="22016"/>
                    </a:cubicBezTo>
                    <a:lnTo>
                      <a:pt x="33391" y="3736"/>
                    </a:lnTo>
                    <a:cubicBezTo>
                      <a:pt x="33391" y="1668"/>
                      <a:pt x="31723" y="0"/>
                      <a:pt x="29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98"/>
              <p:cNvSpPr/>
              <p:nvPr/>
            </p:nvSpPr>
            <p:spPr>
              <a:xfrm>
                <a:off x="2036625" y="3193550"/>
                <a:ext cx="225175" cy="234375"/>
              </a:xfrm>
              <a:custGeom>
                <a:avLst/>
                <a:gdLst/>
                <a:ahLst/>
                <a:cxnLst/>
                <a:rect l="l" t="t" r="r" b="b"/>
                <a:pathLst>
                  <a:path w="9007" h="9375" extrusionOk="0">
                    <a:moveTo>
                      <a:pt x="9007" y="1"/>
                    </a:moveTo>
                    <a:lnTo>
                      <a:pt x="1" y="335"/>
                    </a:lnTo>
                    <a:lnTo>
                      <a:pt x="9007" y="9374"/>
                    </a:lnTo>
                    <a:lnTo>
                      <a:pt x="9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98"/>
              <p:cNvSpPr/>
              <p:nvPr/>
            </p:nvSpPr>
            <p:spPr>
              <a:xfrm>
                <a:off x="1718075" y="2764925"/>
                <a:ext cx="458675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12677" extrusionOk="0">
                    <a:moveTo>
                      <a:pt x="17012" y="1335"/>
                    </a:moveTo>
                    <a:lnTo>
                      <a:pt x="17012" y="11342"/>
                    </a:lnTo>
                    <a:lnTo>
                      <a:pt x="1334" y="11342"/>
                    </a:lnTo>
                    <a:lnTo>
                      <a:pt x="1334" y="1335"/>
                    </a:lnTo>
                    <a:close/>
                    <a:moveTo>
                      <a:pt x="667" y="0"/>
                    </a:moveTo>
                    <a:cubicBezTo>
                      <a:pt x="267" y="0"/>
                      <a:pt x="0" y="301"/>
                      <a:pt x="0" y="667"/>
                    </a:cubicBezTo>
                    <a:lnTo>
                      <a:pt x="0" y="12009"/>
                    </a:lnTo>
                    <a:cubicBezTo>
                      <a:pt x="0" y="12376"/>
                      <a:pt x="267" y="12676"/>
                      <a:pt x="667" y="12676"/>
                    </a:cubicBezTo>
                    <a:lnTo>
                      <a:pt x="17679" y="12676"/>
                    </a:lnTo>
                    <a:cubicBezTo>
                      <a:pt x="18013" y="12676"/>
                      <a:pt x="18347" y="12376"/>
                      <a:pt x="18347" y="12009"/>
                    </a:cubicBezTo>
                    <a:lnTo>
                      <a:pt x="18347" y="667"/>
                    </a:lnTo>
                    <a:cubicBezTo>
                      <a:pt x="18347" y="301"/>
                      <a:pt x="18046" y="0"/>
                      <a:pt x="176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98"/>
              <p:cNvSpPr/>
              <p:nvPr/>
            </p:nvSpPr>
            <p:spPr>
              <a:xfrm>
                <a:off x="1715575" y="2764800"/>
                <a:ext cx="251025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8979" extrusionOk="0">
                    <a:moveTo>
                      <a:pt x="738" y="1"/>
                    </a:moveTo>
                    <a:cubicBezTo>
                      <a:pt x="562" y="1"/>
                      <a:pt x="388" y="68"/>
                      <a:pt x="267" y="205"/>
                    </a:cubicBezTo>
                    <a:cubicBezTo>
                      <a:pt x="0" y="506"/>
                      <a:pt x="0" y="939"/>
                      <a:pt x="300" y="1173"/>
                    </a:cubicBezTo>
                    <a:lnTo>
                      <a:pt x="8840" y="8812"/>
                    </a:lnTo>
                    <a:cubicBezTo>
                      <a:pt x="8973" y="8912"/>
                      <a:pt x="9140" y="8978"/>
                      <a:pt x="9307" y="8978"/>
                    </a:cubicBezTo>
                    <a:cubicBezTo>
                      <a:pt x="9473" y="8978"/>
                      <a:pt x="9674" y="8878"/>
                      <a:pt x="9807" y="8712"/>
                    </a:cubicBezTo>
                    <a:cubicBezTo>
                      <a:pt x="10041" y="8445"/>
                      <a:pt x="10041" y="8011"/>
                      <a:pt x="9774" y="7778"/>
                    </a:cubicBezTo>
                    <a:lnTo>
                      <a:pt x="1201" y="172"/>
                    </a:lnTo>
                    <a:cubicBezTo>
                      <a:pt x="1072" y="59"/>
                      <a:pt x="904" y="1"/>
                      <a:pt x="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98"/>
              <p:cNvSpPr/>
              <p:nvPr/>
            </p:nvSpPr>
            <p:spPr>
              <a:xfrm>
                <a:off x="1929050" y="2764775"/>
                <a:ext cx="249375" cy="224500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8980" extrusionOk="0">
                    <a:moveTo>
                      <a:pt x="9216" y="0"/>
                    </a:moveTo>
                    <a:cubicBezTo>
                      <a:pt x="9064" y="0"/>
                      <a:pt x="8909" y="53"/>
                      <a:pt x="8773" y="173"/>
                    </a:cubicBezTo>
                    <a:lnTo>
                      <a:pt x="301" y="7812"/>
                    </a:lnTo>
                    <a:cubicBezTo>
                      <a:pt x="67" y="8045"/>
                      <a:pt x="0" y="8479"/>
                      <a:pt x="267" y="8746"/>
                    </a:cubicBezTo>
                    <a:cubicBezTo>
                      <a:pt x="401" y="8879"/>
                      <a:pt x="601" y="8979"/>
                      <a:pt x="768" y="8979"/>
                    </a:cubicBezTo>
                    <a:cubicBezTo>
                      <a:pt x="934" y="8979"/>
                      <a:pt x="1101" y="8879"/>
                      <a:pt x="1235" y="8813"/>
                    </a:cubicBezTo>
                    <a:lnTo>
                      <a:pt x="9674" y="1174"/>
                    </a:lnTo>
                    <a:cubicBezTo>
                      <a:pt x="9941" y="907"/>
                      <a:pt x="9974" y="507"/>
                      <a:pt x="9707" y="206"/>
                    </a:cubicBezTo>
                    <a:cubicBezTo>
                      <a:pt x="9579" y="78"/>
                      <a:pt x="9401" y="0"/>
                      <a:pt x="9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98"/>
              <p:cNvSpPr/>
              <p:nvPr/>
            </p:nvSpPr>
            <p:spPr>
              <a:xfrm>
                <a:off x="1715575" y="2902400"/>
                <a:ext cx="191825" cy="17945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7178" extrusionOk="0">
                    <a:moveTo>
                      <a:pt x="6925" y="1"/>
                    </a:moveTo>
                    <a:cubicBezTo>
                      <a:pt x="6752" y="1"/>
                      <a:pt x="6584" y="59"/>
                      <a:pt x="6471" y="172"/>
                    </a:cubicBezTo>
                    <a:lnTo>
                      <a:pt x="300" y="6010"/>
                    </a:lnTo>
                    <a:cubicBezTo>
                      <a:pt x="0" y="6276"/>
                      <a:pt x="0" y="6710"/>
                      <a:pt x="267" y="6977"/>
                    </a:cubicBezTo>
                    <a:cubicBezTo>
                      <a:pt x="367" y="7110"/>
                      <a:pt x="600" y="7177"/>
                      <a:pt x="767" y="7177"/>
                    </a:cubicBezTo>
                    <a:cubicBezTo>
                      <a:pt x="934" y="7177"/>
                      <a:pt x="1101" y="7110"/>
                      <a:pt x="1201" y="7010"/>
                    </a:cubicBezTo>
                    <a:lnTo>
                      <a:pt x="7372" y="1173"/>
                    </a:lnTo>
                    <a:cubicBezTo>
                      <a:pt x="7672" y="939"/>
                      <a:pt x="7672" y="472"/>
                      <a:pt x="7439" y="205"/>
                    </a:cubicBezTo>
                    <a:cubicBezTo>
                      <a:pt x="7301" y="68"/>
                      <a:pt x="7109" y="1"/>
                      <a:pt x="69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98"/>
              <p:cNvSpPr/>
              <p:nvPr/>
            </p:nvSpPr>
            <p:spPr>
              <a:xfrm>
                <a:off x="1991600" y="2900025"/>
                <a:ext cx="185975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7273" extrusionOk="0">
                    <a:moveTo>
                      <a:pt x="726" y="0"/>
                    </a:moveTo>
                    <a:cubicBezTo>
                      <a:pt x="551" y="0"/>
                      <a:pt x="384" y="67"/>
                      <a:pt x="267" y="200"/>
                    </a:cubicBezTo>
                    <a:cubicBezTo>
                      <a:pt x="0" y="467"/>
                      <a:pt x="0" y="901"/>
                      <a:pt x="267" y="1134"/>
                    </a:cubicBezTo>
                    <a:lnTo>
                      <a:pt x="6271" y="7072"/>
                    </a:lnTo>
                    <a:cubicBezTo>
                      <a:pt x="6405" y="7205"/>
                      <a:pt x="6572" y="7272"/>
                      <a:pt x="6738" y="7272"/>
                    </a:cubicBezTo>
                    <a:cubicBezTo>
                      <a:pt x="6905" y="7272"/>
                      <a:pt x="7072" y="7205"/>
                      <a:pt x="7172" y="7072"/>
                    </a:cubicBezTo>
                    <a:cubicBezTo>
                      <a:pt x="7439" y="6772"/>
                      <a:pt x="7439" y="6371"/>
                      <a:pt x="7172" y="6105"/>
                    </a:cubicBezTo>
                    <a:lnTo>
                      <a:pt x="1234" y="200"/>
                    </a:lnTo>
                    <a:cubicBezTo>
                      <a:pt x="1084" y="67"/>
                      <a:pt x="90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4" name="Google Shape;2464;p98"/>
            <p:cNvGrpSpPr/>
            <p:nvPr/>
          </p:nvGrpSpPr>
          <p:grpSpPr>
            <a:xfrm>
              <a:off x="3412536" y="2595937"/>
              <a:ext cx="466632" cy="466632"/>
              <a:chOff x="5227225" y="2298750"/>
              <a:chExt cx="750575" cy="750575"/>
            </a:xfrm>
          </p:grpSpPr>
          <p:sp>
            <p:nvSpPr>
              <p:cNvPr id="2465" name="Google Shape;2465;p98"/>
              <p:cNvSpPr/>
              <p:nvPr/>
            </p:nvSpPr>
            <p:spPr>
              <a:xfrm>
                <a:off x="5227225" y="2298750"/>
                <a:ext cx="750575" cy="750575"/>
              </a:xfrm>
              <a:custGeom>
                <a:avLst/>
                <a:gdLst/>
                <a:ahLst/>
                <a:cxnLst/>
                <a:rect l="l" t="t" r="r" b="b"/>
                <a:pathLst>
                  <a:path w="30023" h="30023" extrusionOk="0">
                    <a:moveTo>
                      <a:pt x="15012" y="1"/>
                    </a:moveTo>
                    <a:cubicBezTo>
                      <a:pt x="6739" y="1"/>
                      <a:pt x="1" y="6739"/>
                      <a:pt x="1" y="15011"/>
                    </a:cubicBezTo>
                    <a:cubicBezTo>
                      <a:pt x="1" y="23317"/>
                      <a:pt x="6739" y="30022"/>
                      <a:pt x="15012" y="30022"/>
                    </a:cubicBezTo>
                    <a:cubicBezTo>
                      <a:pt x="23318" y="30022"/>
                      <a:pt x="30022" y="23317"/>
                      <a:pt x="30022" y="15011"/>
                    </a:cubicBezTo>
                    <a:cubicBezTo>
                      <a:pt x="30022" y="6739"/>
                      <a:pt x="23318" y="1"/>
                      <a:pt x="15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98"/>
              <p:cNvSpPr/>
              <p:nvPr/>
            </p:nvSpPr>
            <p:spPr>
              <a:xfrm>
                <a:off x="5350650" y="2500575"/>
                <a:ext cx="475375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19015" h="17847" fill="none" extrusionOk="0">
                    <a:moveTo>
                      <a:pt x="1" y="5070"/>
                    </a:moveTo>
                    <a:cubicBezTo>
                      <a:pt x="6339" y="3369"/>
                      <a:pt x="12677" y="1701"/>
                      <a:pt x="19014" y="0"/>
                    </a:cubicBezTo>
                    <a:cubicBezTo>
                      <a:pt x="16246" y="5938"/>
                      <a:pt x="13477" y="11875"/>
                      <a:pt x="10708" y="17846"/>
                    </a:cubicBezTo>
                    <a:lnTo>
                      <a:pt x="8474" y="8873"/>
                    </a:lnTo>
                    <a:close/>
                  </a:path>
                </a:pathLst>
              </a:custGeom>
              <a:noFill/>
              <a:ln w="3170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98"/>
              <p:cNvSpPr/>
              <p:nvPr/>
            </p:nvSpPr>
            <p:spPr>
              <a:xfrm>
                <a:off x="5561650" y="2500575"/>
                <a:ext cx="26437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8807" fill="none" extrusionOk="0">
                    <a:moveTo>
                      <a:pt x="10574" y="0"/>
                    </a:moveTo>
                    <a:lnTo>
                      <a:pt x="0" y="8806"/>
                    </a:lnTo>
                  </a:path>
                </a:pathLst>
              </a:custGeom>
              <a:noFill/>
              <a:ln w="3170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8" name="Google Shape;2468;p98"/>
            <p:cNvGrpSpPr/>
            <p:nvPr/>
          </p:nvGrpSpPr>
          <p:grpSpPr>
            <a:xfrm>
              <a:off x="1302410" y="3376103"/>
              <a:ext cx="544392" cy="544392"/>
              <a:chOff x="1773950" y="1460650"/>
              <a:chExt cx="875650" cy="875650"/>
            </a:xfrm>
          </p:grpSpPr>
          <p:sp>
            <p:nvSpPr>
              <p:cNvPr id="2469" name="Google Shape;2469;p98"/>
              <p:cNvSpPr/>
              <p:nvPr/>
            </p:nvSpPr>
            <p:spPr>
              <a:xfrm>
                <a:off x="1773950" y="1460650"/>
                <a:ext cx="875650" cy="875650"/>
              </a:xfrm>
              <a:custGeom>
                <a:avLst/>
                <a:gdLst/>
                <a:ahLst/>
                <a:cxnLst/>
                <a:rect l="l" t="t" r="r" b="b"/>
                <a:pathLst>
                  <a:path w="35026" h="35026" extrusionOk="0">
                    <a:moveTo>
                      <a:pt x="17513" y="1"/>
                    </a:moveTo>
                    <a:cubicBezTo>
                      <a:pt x="7839" y="1"/>
                      <a:pt x="0" y="7840"/>
                      <a:pt x="0" y="17513"/>
                    </a:cubicBezTo>
                    <a:cubicBezTo>
                      <a:pt x="0" y="27187"/>
                      <a:pt x="7839" y="35026"/>
                      <a:pt x="17513" y="35026"/>
                    </a:cubicBezTo>
                    <a:cubicBezTo>
                      <a:pt x="27186" y="35026"/>
                      <a:pt x="35025" y="27187"/>
                      <a:pt x="35025" y="17513"/>
                    </a:cubicBezTo>
                    <a:cubicBezTo>
                      <a:pt x="35025" y="7840"/>
                      <a:pt x="27186" y="1"/>
                      <a:pt x="175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98"/>
              <p:cNvSpPr/>
              <p:nvPr/>
            </p:nvSpPr>
            <p:spPr>
              <a:xfrm>
                <a:off x="2140875" y="1993525"/>
                <a:ext cx="141775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172" extrusionOk="0">
                    <a:moveTo>
                      <a:pt x="2836" y="1"/>
                    </a:moveTo>
                    <a:cubicBezTo>
                      <a:pt x="1268" y="1"/>
                      <a:pt x="0" y="1168"/>
                      <a:pt x="0" y="2603"/>
                    </a:cubicBezTo>
                    <a:cubicBezTo>
                      <a:pt x="0" y="4004"/>
                      <a:pt x="1301" y="5171"/>
                      <a:pt x="2836" y="5171"/>
                    </a:cubicBezTo>
                    <a:cubicBezTo>
                      <a:pt x="4437" y="5171"/>
                      <a:pt x="5671" y="4004"/>
                      <a:pt x="5671" y="2603"/>
                    </a:cubicBezTo>
                    <a:cubicBezTo>
                      <a:pt x="5671" y="1168"/>
                      <a:pt x="4370" y="1"/>
                      <a:pt x="2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98"/>
              <p:cNvSpPr/>
              <p:nvPr/>
            </p:nvSpPr>
            <p:spPr>
              <a:xfrm>
                <a:off x="2069975" y="1877025"/>
                <a:ext cx="282725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3928" extrusionOk="0">
                    <a:moveTo>
                      <a:pt x="5776" y="1"/>
                    </a:moveTo>
                    <a:cubicBezTo>
                      <a:pt x="3571" y="1"/>
                      <a:pt x="1669" y="893"/>
                      <a:pt x="668" y="1659"/>
                    </a:cubicBezTo>
                    <a:cubicBezTo>
                      <a:pt x="134" y="2092"/>
                      <a:pt x="1" y="2860"/>
                      <a:pt x="434" y="3427"/>
                    </a:cubicBezTo>
                    <a:cubicBezTo>
                      <a:pt x="672" y="3743"/>
                      <a:pt x="1050" y="3919"/>
                      <a:pt x="1430" y="3919"/>
                    </a:cubicBezTo>
                    <a:cubicBezTo>
                      <a:pt x="1691" y="3919"/>
                      <a:pt x="1952" y="3837"/>
                      <a:pt x="2169" y="3660"/>
                    </a:cubicBezTo>
                    <a:cubicBezTo>
                      <a:pt x="2191" y="3638"/>
                      <a:pt x="3745" y="2511"/>
                      <a:pt x="5803" y="2511"/>
                    </a:cubicBezTo>
                    <a:cubicBezTo>
                      <a:pt x="6842" y="2511"/>
                      <a:pt x="8010" y="2798"/>
                      <a:pt x="9174" y="3660"/>
                    </a:cubicBezTo>
                    <a:cubicBezTo>
                      <a:pt x="9441" y="3827"/>
                      <a:pt x="9674" y="3927"/>
                      <a:pt x="9941" y="3927"/>
                    </a:cubicBezTo>
                    <a:cubicBezTo>
                      <a:pt x="10308" y="3927"/>
                      <a:pt x="10675" y="3760"/>
                      <a:pt x="10875" y="3427"/>
                    </a:cubicBezTo>
                    <a:cubicBezTo>
                      <a:pt x="11309" y="2826"/>
                      <a:pt x="11175" y="2092"/>
                      <a:pt x="10642" y="1659"/>
                    </a:cubicBezTo>
                    <a:cubicBezTo>
                      <a:pt x="9008" y="437"/>
                      <a:pt x="731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98"/>
              <p:cNvSpPr/>
              <p:nvPr/>
            </p:nvSpPr>
            <p:spPr>
              <a:xfrm>
                <a:off x="2003275" y="1777550"/>
                <a:ext cx="414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4738" extrusionOk="0">
                    <a:moveTo>
                      <a:pt x="8611" y="0"/>
                    </a:moveTo>
                    <a:cubicBezTo>
                      <a:pt x="4126" y="0"/>
                      <a:pt x="734" y="2447"/>
                      <a:pt x="667" y="2469"/>
                    </a:cubicBezTo>
                    <a:cubicBezTo>
                      <a:pt x="134" y="2836"/>
                      <a:pt x="0" y="3636"/>
                      <a:pt x="434" y="4170"/>
                    </a:cubicBezTo>
                    <a:cubicBezTo>
                      <a:pt x="655" y="4533"/>
                      <a:pt x="1035" y="4725"/>
                      <a:pt x="1419" y="4725"/>
                    </a:cubicBezTo>
                    <a:cubicBezTo>
                      <a:pt x="1670" y="4725"/>
                      <a:pt x="1924" y="4642"/>
                      <a:pt x="2135" y="4470"/>
                    </a:cubicBezTo>
                    <a:cubicBezTo>
                      <a:pt x="2289" y="4360"/>
                      <a:pt x="4989" y="2446"/>
                      <a:pt x="8544" y="2446"/>
                    </a:cubicBezTo>
                    <a:cubicBezTo>
                      <a:pt x="10373" y="2446"/>
                      <a:pt x="12427" y="2952"/>
                      <a:pt x="14477" y="4470"/>
                    </a:cubicBezTo>
                    <a:cubicBezTo>
                      <a:pt x="14711" y="4637"/>
                      <a:pt x="14978" y="4737"/>
                      <a:pt x="15211" y="4737"/>
                    </a:cubicBezTo>
                    <a:cubicBezTo>
                      <a:pt x="15611" y="4737"/>
                      <a:pt x="15978" y="4504"/>
                      <a:pt x="16178" y="4170"/>
                    </a:cubicBezTo>
                    <a:cubicBezTo>
                      <a:pt x="16579" y="3636"/>
                      <a:pt x="16479" y="2902"/>
                      <a:pt x="15912" y="2469"/>
                    </a:cubicBezTo>
                    <a:cubicBezTo>
                      <a:pt x="13391" y="618"/>
                      <a:pt x="10863" y="0"/>
                      <a:pt x="8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98"/>
              <p:cNvSpPr/>
              <p:nvPr/>
            </p:nvSpPr>
            <p:spPr>
              <a:xfrm>
                <a:off x="1939050" y="1674600"/>
                <a:ext cx="545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775" extrusionOk="0">
                    <a:moveTo>
                      <a:pt x="11314" y="1"/>
                    </a:moveTo>
                    <a:cubicBezTo>
                      <a:pt x="5257" y="1"/>
                      <a:pt x="668" y="3485"/>
                      <a:pt x="601" y="3551"/>
                    </a:cubicBezTo>
                    <a:cubicBezTo>
                      <a:pt x="67" y="3952"/>
                      <a:pt x="1" y="4752"/>
                      <a:pt x="401" y="5286"/>
                    </a:cubicBezTo>
                    <a:cubicBezTo>
                      <a:pt x="652" y="5614"/>
                      <a:pt x="1013" y="5774"/>
                      <a:pt x="1384" y="5774"/>
                    </a:cubicBezTo>
                    <a:cubicBezTo>
                      <a:pt x="1654" y="5774"/>
                      <a:pt x="1930" y="5688"/>
                      <a:pt x="2169" y="5519"/>
                    </a:cubicBezTo>
                    <a:cubicBezTo>
                      <a:pt x="2213" y="5453"/>
                      <a:pt x="6113" y="2487"/>
                      <a:pt x="11268" y="2487"/>
                    </a:cubicBezTo>
                    <a:cubicBezTo>
                      <a:pt x="13875" y="2487"/>
                      <a:pt x="16802" y="3246"/>
                      <a:pt x="19715" y="5519"/>
                    </a:cubicBezTo>
                    <a:cubicBezTo>
                      <a:pt x="19915" y="5686"/>
                      <a:pt x="20215" y="5753"/>
                      <a:pt x="20449" y="5753"/>
                    </a:cubicBezTo>
                    <a:cubicBezTo>
                      <a:pt x="20849" y="5753"/>
                      <a:pt x="21183" y="5586"/>
                      <a:pt x="21416" y="5286"/>
                    </a:cubicBezTo>
                    <a:cubicBezTo>
                      <a:pt x="21816" y="4752"/>
                      <a:pt x="21750" y="3952"/>
                      <a:pt x="21216" y="3551"/>
                    </a:cubicBezTo>
                    <a:cubicBezTo>
                      <a:pt x="17803" y="888"/>
                      <a:pt x="14372" y="1"/>
                      <a:pt x="113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" name="Google Shape;2474;p98"/>
            <p:cNvGrpSpPr/>
            <p:nvPr/>
          </p:nvGrpSpPr>
          <p:grpSpPr>
            <a:xfrm>
              <a:off x="2978073" y="1231223"/>
              <a:ext cx="387816" cy="387304"/>
              <a:chOff x="4239025" y="645900"/>
              <a:chExt cx="623800" cy="622975"/>
            </a:xfrm>
          </p:grpSpPr>
          <p:sp>
            <p:nvSpPr>
              <p:cNvPr id="2475" name="Google Shape;2475;p98"/>
              <p:cNvSpPr/>
              <p:nvPr/>
            </p:nvSpPr>
            <p:spPr>
              <a:xfrm>
                <a:off x="4239025" y="645900"/>
                <a:ext cx="623800" cy="622975"/>
              </a:xfrm>
              <a:custGeom>
                <a:avLst/>
                <a:gdLst/>
                <a:ahLst/>
                <a:cxnLst/>
                <a:rect l="l" t="t" r="r" b="b"/>
                <a:pathLst>
                  <a:path w="24952" h="24919" extrusionOk="0">
                    <a:moveTo>
                      <a:pt x="12476" y="1"/>
                    </a:moveTo>
                    <a:cubicBezTo>
                      <a:pt x="5605" y="1"/>
                      <a:pt x="1" y="5571"/>
                      <a:pt x="1" y="12476"/>
                    </a:cubicBezTo>
                    <a:cubicBezTo>
                      <a:pt x="1" y="19348"/>
                      <a:pt x="5605" y="24919"/>
                      <a:pt x="12476" y="24919"/>
                    </a:cubicBezTo>
                    <a:cubicBezTo>
                      <a:pt x="19348" y="24919"/>
                      <a:pt x="24952" y="19348"/>
                      <a:pt x="24952" y="12476"/>
                    </a:cubicBezTo>
                    <a:cubicBezTo>
                      <a:pt x="24952" y="5571"/>
                      <a:pt x="19348" y="1"/>
                      <a:pt x="124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98"/>
              <p:cNvSpPr/>
              <p:nvPr/>
            </p:nvSpPr>
            <p:spPr>
              <a:xfrm>
                <a:off x="4470875" y="847925"/>
                <a:ext cx="195150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766" extrusionOk="0">
                    <a:moveTo>
                      <a:pt x="830" y="0"/>
                    </a:moveTo>
                    <a:cubicBezTo>
                      <a:pt x="684" y="0"/>
                      <a:pt x="534" y="42"/>
                      <a:pt x="400" y="126"/>
                    </a:cubicBezTo>
                    <a:cubicBezTo>
                      <a:pt x="167" y="259"/>
                      <a:pt x="0" y="559"/>
                      <a:pt x="0" y="826"/>
                    </a:cubicBezTo>
                    <a:lnTo>
                      <a:pt x="0" y="7931"/>
                    </a:lnTo>
                    <a:cubicBezTo>
                      <a:pt x="0" y="8231"/>
                      <a:pt x="167" y="8465"/>
                      <a:pt x="400" y="8632"/>
                    </a:cubicBezTo>
                    <a:cubicBezTo>
                      <a:pt x="534" y="8732"/>
                      <a:pt x="701" y="8765"/>
                      <a:pt x="834" y="8765"/>
                    </a:cubicBezTo>
                    <a:cubicBezTo>
                      <a:pt x="1001" y="8765"/>
                      <a:pt x="1101" y="8732"/>
                      <a:pt x="1234" y="8632"/>
                    </a:cubicBezTo>
                    <a:lnTo>
                      <a:pt x="7372" y="5096"/>
                    </a:lnTo>
                    <a:cubicBezTo>
                      <a:pt x="7639" y="4962"/>
                      <a:pt x="7806" y="4662"/>
                      <a:pt x="7806" y="4395"/>
                    </a:cubicBezTo>
                    <a:cubicBezTo>
                      <a:pt x="7806" y="4095"/>
                      <a:pt x="7639" y="3828"/>
                      <a:pt x="7372" y="3661"/>
                    </a:cubicBezTo>
                    <a:lnTo>
                      <a:pt x="1234" y="126"/>
                    </a:lnTo>
                    <a:cubicBezTo>
                      <a:pt x="1118" y="42"/>
                      <a:pt x="976" y="0"/>
                      <a:pt x="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98"/>
              <p:cNvSpPr/>
              <p:nvPr/>
            </p:nvSpPr>
            <p:spPr>
              <a:xfrm>
                <a:off x="4342450" y="754325"/>
                <a:ext cx="4153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16246" extrusionOk="0">
                    <a:moveTo>
                      <a:pt x="8306" y="1301"/>
                    </a:moveTo>
                    <a:cubicBezTo>
                      <a:pt x="12175" y="1301"/>
                      <a:pt x="15311" y="4370"/>
                      <a:pt x="15278" y="8139"/>
                    </a:cubicBezTo>
                    <a:cubicBezTo>
                      <a:pt x="15278" y="11909"/>
                      <a:pt x="12142" y="14978"/>
                      <a:pt x="8306" y="14978"/>
                    </a:cubicBezTo>
                    <a:cubicBezTo>
                      <a:pt x="4470" y="14978"/>
                      <a:pt x="1334" y="11875"/>
                      <a:pt x="1334" y="8139"/>
                    </a:cubicBezTo>
                    <a:cubicBezTo>
                      <a:pt x="1334" y="4337"/>
                      <a:pt x="4470" y="1301"/>
                      <a:pt x="8306" y="1301"/>
                    </a:cubicBezTo>
                    <a:close/>
                    <a:moveTo>
                      <a:pt x="8306" y="0"/>
                    </a:moveTo>
                    <a:cubicBezTo>
                      <a:pt x="3703" y="0"/>
                      <a:pt x="0" y="3636"/>
                      <a:pt x="0" y="8139"/>
                    </a:cubicBezTo>
                    <a:cubicBezTo>
                      <a:pt x="0" y="12642"/>
                      <a:pt x="3703" y="16245"/>
                      <a:pt x="8306" y="16245"/>
                    </a:cubicBezTo>
                    <a:cubicBezTo>
                      <a:pt x="12876" y="16245"/>
                      <a:pt x="16612" y="12642"/>
                      <a:pt x="16612" y="8139"/>
                    </a:cubicBezTo>
                    <a:cubicBezTo>
                      <a:pt x="16612" y="3669"/>
                      <a:pt x="12876" y="0"/>
                      <a:pt x="8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8" name="Google Shape;2478;p98"/>
            <p:cNvGrpSpPr/>
            <p:nvPr/>
          </p:nvGrpSpPr>
          <p:grpSpPr>
            <a:xfrm>
              <a:off x="3219394" y="1823399"/>
              <a:ext cx="699925" cy="556841"/>
              <a:chOff x="4937025" y="1318050"/>
              <a:chExt cx="1125825" cy="895675"/>
            </a:xfrm>
          </p:grpSpPr>
          <p:sp>
            <p:nvSpPr>
              <p:cNvPr id="2479" name="Google Shape;2479;p98"/>
              <p:cNvSpPr/>
              <p:nvPr/>
            </p:nvSpPr>
            <p:spPr>
              <a:xfrm>
                <a:off x="4937025" y="1318050"/>
                <a:ext cx="1125825" cy="709700"/>
              </a:xfrm>
              <a:custGeom>
                <a:avLst/>
                <a:gdLst/>
                <a:ahLst/>
                <a:cxnLst/>
                <a:rect l="l" t="t" r="r" b="b"/>
                <a:pathLst>
                  <a:path w="45033" h="28388" extrusionOk="0">
                    <a:moveTo>
                      <a:pt x="3737" y="1"/>
                    </a:moveTo>
                    <a:cubicBezTo>
                      <a:pt x="1669" y="1"/>
                      <a:pt x="1" y="1668"/>
                      <a:pt x="1" y="3770"/>
                    </a:cubicBezTo>
                    <a:lnTo>
                      <a:pt x="1" y="24652"/>
                    </a:lnTo>
                    <a:cubicBezTo>
                      <a:pt x="1" y="26720"/>
                      <a:pt x="1669" y="28388"/>
                      <a:pt x="3737" y="28388"/>
                    </a:cubicBezTo>
                    <a:lnTo>
                      <a:pt x="41264" y="28388"/>
                    </a:lnTo>
                    <a:cubicBezTo>
                      <a:pt x="43365" y="28388"/>
                      <a:pt x="45033" y="26720"/>
                      <a:pt x="45033" y="24652"/>
                    </a:cubicBezTo>
                    <a:lnTo>
                      <a:pt x="45033" y="3770"/>
                    </a:lnTo>
                    <a:cubicBezTo>
                      <a:pt x="45033" y="1668"/>
                      <a:pt x="43365" y="1"/>
                      <a:pt x="41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98"/>
              <p:cNvSpPr/>
              <p:nvPr/>
            </p:nvSpPr>
            <p:spPr>
              <a:xfrm>
                <a:off x="5067125" y="1979350"/>
                <a:ext cx="226025" cy="234375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9375" extrusionOk="0">
                    <a:moveTo>
                      <a:pt x="0" y="1"/>
                    </a:moveTo>
                    <a:lnTo>
                      <a:pt x="0" y="9374"/>
                    </a:lnTo>
                    <a:lnTo>
                      <a:pt x="9040" y="3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98"/>
              <p:cNvSpPr/>
              <p:nvPr/>
            </p:nvSpPr>
            <p:spPr>
              <a:xfrm>
                <a:off x="5268100" y="1489000"/>
                <a:ext cx="671325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6853" h="2103" extrusionOk="0">
                    <a:moveTo>
                      <a:pt x="1335" y="1"/>
                    </a:moveTo>
                    <a:cubicBezTo>
                      <a:pt x="0" y="1"/>
                      <a:pt x="0" y="2102"/>
                      <a:pt x="1335" y="2102"/>
                    </a:cubicBezTo>
                    <a:lnTo>
                      <a:pt x="25519" y="2102"/>
                    </a:lnTo>
                    <a:cubicBezTo>
                      <a:pt x="26853" y="2102"/>
                      <a:pt x="26853" y="1"/>
                      <a:pt x="25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98"/>
              <p:cNvSpPr/>
              <p:nvPr/>
            </p:nvSpPr>
            <p:spPr>
              <a:xfrm>
                <a:off x="5071300" y="1627450"/>
                <a:ext cx="8589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1" extrusionOk="0">
                    <a:moveTo>
                      <a:pt x="634" y="0"/>
                    </a:moveTo>
                    <a:cubicBezTo>
                      <a:pt x="0" y="0"/>
                      <a:pt x="0" y="1001"/>
                      <a:pt x="634" y="1001"/>
                    </a:cubicBezTo>
                    <a:lnTo>
                      <a:pt x="33691" y="1001"/>
                    </a:lnTo>
                    <a:cubicBezTo>
                      <a:pt x="34358" y="1001"/>
                      <a:pt x="34358" y="0"/>
                      <a:pt x="33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98"/>
              <p:cNvSpPr/>
              <p:nvPr/>
            </p:nvSpPr>
            <p:spPr>
              <a:xfrm>
                <a:off x="5071300" y="1714175"/>
                <a:ext cx="8589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1" extrusionOk="0">
                    <a:moveTo>
                      <a:pt x="634" y="0"/>
                    </a:moveTo>
                    <a:cubicBezTo>
                      <a:pt x="0" y="0"/>
                      <a:pt x="0" y="1001"/>
                      <a:pt x="634" y="1001"/>
                    </a:cubicBezTo>
                    <a:lnTo>
                      <a:pt x="33691" y="1001"/>
                    </a:lnTo>
                    <a:cubicBezTo>
                      <a:pt x="34358" y="1001"/>
                      <a:pt x="34358" y="0"/>
                      <a:pt x="33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98"/>
              <p:cNvSpPr/>
              <p:nvPr/>
            </p:nvSpPr>
            <p:spPr>
              <a:xfrm>
                <a:off x="5071300" y="1801725"/>
                <a:ext cx="85897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2" extrusionOk="0">
                    <a:moveTo>
                      <a:pt x="634" y="1"/>
                    </a:moveTo>
                    <a:cubicBezTo>
                      <a:pt x="0" y="1"/>
                      <a:pt x="0" y="1001"/>
                      <a:pt x="634" y="1001"/>
                    </a:cubicBezTo>
                    <a:lnTo>
                      <a:pt x="33691" y="1001"/>
                    </a:lnTo>
                    <a:cubicBezTo>
                      <a:pt x="34358" y="1001"/>
                      <a:pt x="34358" y="1"/>
                      <a:pt x="33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98"/>
              <p:cNvSpPr/>
              <p:nvPr/>
            </p:nvSpPr>
            <p:spPr>
              <a:xfrm>
                <a:off x="5071300" y="1888450"/>
                <a:ext cx="85897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2" extrusionOk="0">
                    <a:moveTo>
                      <a:pt x="634" y="1"/>
                    </a:moveTo>
                    <a:cubicBezTo>
                      <a:pt x="0" y="1"/>
                      <a:pt x="0" y="1002"/>
                      <a:pt x="634" y="1002"/>
                    </a:cubicBezTo>
                    <a:lnTo>
                      <a:pt x="33691" y="1002"/>
                    </a:lnTo>
                    <a:cubicBezTo>
                      <a:pt x="34358" y="1002"/>
                      <a:pt x="34358" y="1"/>
                      <a:pt x="33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98"/>
              <p:cNvSpPr/>
              <p:nvPr/>
            </p:nvSpPr>
            <p:spPr>
              <a:xfrm>
                <a:off x="5064625" y="1397275"/>
                <a:ext cx="18765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7506" extrusionOk="0">
                    <a:moveTo>
                      <a:pt x="3770" y="1"/>
                    </a:moveTo>
                    <a:cubicBezTo>
                      <a:pt x="1702" y="1"/>
                      <a:pt x="0" y="1668"/>
                      <a:pt x="0" y="3737"/>
                    </a:cubicBezTo>
                    <a:cubicBezTo>
                      <a:pt x="0" y="5838"/>
                      <a:pt x="1702" y="7506"/>
                      <a:pt x="3770" y="7506"/>
                    </a:cubicBezTo>
                    <a:cubicBezTo>
                      <a:pt x="5838" y="7506"/>
                      <a:pt x="7506" y="5838"/>
                      <a:pt x="7506" y="3737"/>
                    </a:cubicBezTo>
                    <a:cubicBezTo>
                      <a:pt x="7506" y="1668"/>
                      <a:pt x="5838" y="1"/>
                      <a:pt x="37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98"/>
              <p:cNvSpPr/>
              <p:nvPr/>
            </p:nvSpPr>
            <p:spPr>
              <a:xfrm>
                <a:off x="5129675" y="1428975"/>
                <a:ext cx="584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36" extrusionOk="0">
                    <a:moveTo>
                      <a:pt x="1168" y="0"/>
                    </a:moveTo>
                    <a:cubicBezTo>
                      <a:pt x="501" y="0"/>
                      <a:pt x="0" y="534"/>
                      <a:pt x="0" y="1168"/>
                    </a:cubicBezTo>
                    <a:cubicBezTo>
                      <a:pt x="0" y="1835"/>
                      <a:pt x="534" y="2335"/>
                      <a:pt x="1168" y="2335"/>
                    </a:cubicBezTo>
                    <a:cubicBezTo>
                      <a:pt x="1835" y="2335"/>
                      <a:pt x="2335" y="1768"/>
                      <a:pt x="2335" y="1168"/>
                    </a:cubicBezTo>
                    <a:cubicBezTo>
                      <a:pt x="2335" y="534"/>
                      <a:pt x="1835" y="0"/>
                      <a:pt x="1168" y="0"/>
                    </a:cubicBezTo>
                    <a:close/>
                  </a:path>
                </a:pathLst>
              </a:custGeom>
              <a:solidFill>
                <a:srgbClr val="F8C44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98"/>
              <p:cNvSpPr/>
              <p:nvPr/>
            </p:nvSpPr>
            <p:spPr>
              <a:xfrm>
                <a:off x="5113825" y="1489850"/>
                <a:ext cx="91750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1835" extrusionOk="0">
                    <a:moveTo>
                      <a:pt x="1135" y="0"/>
                    </a:moveTo>
                    <a:cubicBezTo>
                      <a:pt x="501" y="0"/>
                      <a:pt x="0" y="501"/>
                      <a:pt x="0" y="1134"/>
                    </a:cubicBezTo>
                    <a:lnTo>
                      <a:pt x="0" y="1835"/>
                    </a:lnTo>
                    <a:lnTo>
                      <a:pt x="3670" y="1835"/>
                    </a:lnTo>
                    <a:lnTo>
                      <a:pt x="3670" y="1134"/>
                    </a:lnTo>
                    <a:cubicBezTo>
                      <a:pt x="3670" y="501"/>
                      <a:pt x="3203" y="0"/>
                      <a:pt x="2602" y="0"/>
                    </a:cubicBezTo>
                    <a:close/>
                  </a:path>
                </a:pathLst>
              </a:custGeom>
              <a:solidFill>
                <a:srgbClr val="F8C44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98"/>
              <p:cNvSpPr/>
              <p:nvPr/>
            </p:nvSpPr>
            <p:spPr>
              <a:xfrm>
                <a:off x="5148025" y="1466700"/>
                <a:ext cx="217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794" extrusionOk="0">
                    <a:moveTo>
                      <a:pt x="442" y="1"/>
                    </a:moveTo>
                    <a:cubicBezTo>
                      <a:pt x="225" y="1"/>
                      <a:pt x="0" y="142"/>
                      <a:pt x="0" y="426"/>
                    </a:cubicBezTo>
                    <a:lnTo>
                      <a:pt x="0" y="1393"/>
                    </a:lnTo>
                    <a:cubicBezTo>
                      <a:pt x="0" y="1660"/>
                      <a:pt x="209" y="1793"/>
                      <a:pt x="417" y="1793"/>
                    </a:cubicBezTo>
                    <a:cubicBezTo>
                      <a:pt x="626" y="1793"/>
                      <a:pt x="834" y="1660"/>
                      <a:pt x="834" y="1393"/>
                    </a:cubicBezTo>
                    <a:lnTo>
                      <a:pt x="834" y="426"/>
                    </a:lnTo>
                    <a:cubicBezTo>
                      <a:pt x="867" y="142"/>
                      <a:pt x="659" y="1"/>
                      <a:pt x="442" y="1"/>
                    </a:cubicBezTo>
                    <a:close/>
                  </a:path>
                </a:pathLst>
              </a:custGeom>
              <a:solidFill>
                <a:srgbClr val="F8C44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0" name="Google Shape;2490;p98"/>
            <p:cNvGrpSpPr/>
            <p:nvPr/>
          </p:nvGrpSpPr>
          <p:grpSpPr>
            <a:xfrm>
              <a:off x="1033444" y="1334148"/>
              <a:ext cx="1097052" cy="181474"/>
              <a:chOff x="2205925" y="868575"/>
              <a:chExt cx="1764600" cy="291900"/>
            </a:xfrm>
          </p:grpSpPr>
          <p:sp>
            <p:nvSpPr>
              <p:cNvPr id="2491" name="Google Shape;2491;p98"/>
              <p:cNvSpPr/>
              <p:nvPr/>
            </p:nvSpPr>
            <p:spPr>
              <a:xfrm>
                <a:off x="2205925" y="868575"/>
                <a:ext cx="1764600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70584" h="11676" extrusionOk="0">
                    <a:moveTo>
                      <a:pt x="5838" y="0"/>
                    </a:moveTo>
                    <a:cubicBezTo>
                      <a:pt x="2602" y="0"/>
                      <a:pt x="0" y="2635"/>
                      <a:pt x="0" y="5838"/>
                    </a:cubicBezTo>
                    <a:cubicBezTo>
                      <a:pt x="0" y="9073"/>
                      <a:pt x="2602" y="11675"/>
                      <a:pt x="5838" y="11675"/>
                    </a:cubicBezTo>
                    <a:lnTo>
                      <a:pt x="64746" y="11675"/>
                    </a:lnTo>
                    <a:cubicBezTo>
                      <a:pt x="67949" y="11675"/>
                      <a:pt x="70584" y="9073"/>
                      <a:pt x="70584" y="5838"/>
                    </a:cubicBezTo>
                    <a:cubicBezTo>
                      <a:pt x="70584" y="2635"/>
                      <a:pt x="67949" y="0"/>
                      <a:pt x="64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98"/>
              <p:cNvSpPr/>
              <p:nvPr/>
            </p:nvSpPr>
            <p:spPr>
              <a:xfrm>
                <a:off x="2439425" y="921100"/>
                <a:ext cx="195975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7506" extrusionOk="0">
                    <a:moveTo>
                      <a:pt x="3903" y="1"/>
                    </a:moveTo>
                    <a:lnTo>
                      <a:pt x="2702" y="2469"/>
                    </a:lnTo>
                    <a:lnTo>
                      <a:pt x="0" y="2869"/>
                    </a:lnTo>
                    <a:lnTo>
                      <a:pt x="1935" y="4804"/>
                    </a:lnTo>
                    <a:lnTo>
                      <a:pt x="1501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39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98"/>
              <p:cNvSpPr/>
              <p:nvPr/>
            </p:nvSpPr>
            <p:spPr>
              <a:xfrm>
                <a:off x="2713775" y="921100"/>
                <a:ext cx="196825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7506" extrusionOk="0">
                    <a:moveTo>
                      <a:pt x="3937" y="1"/>
                    </a:moveTo>
                    <a:lnTo>
                      <a:pt x="2736" y="2469"/>
                    </a:lnTo>
                    <a:lnTo>
                      <a:pt x="1" y="2869"/>
                    </a:lnTo>
                    <a:lnTo>
                      <a:pt x="1969" y="4804"/>
                    </a:lnTo>
                    <a:lnTo>
                      <a:pt x="1535" y="7506"/>
                    </a:lnTo>
                    <a:lnTo>
                      <a:pt x="3937" y="6205"/>
                    </a:lnTo>
                    <a:lnTo>
                      <a:pt x="6372" y="7506"/>
                    </a:lnTo>
                    <a:lnTo>
                      <a:pt x="6372" y="7506"/>
                    </a:lnTo>
                    <a:lnTo>
                      <a:pt x="5905" y="4804"/>
                    </a:lnTo>
                    <a:lnTo>
                      <a:pt x="7873" y="2869"/>
                    </a:lnTo>
                    <a:lnTo>
                      <a:pt x="5138" y="2469"/>
                    </a:lnTo>
                    <a:lnTo>
                      <a:pt x="39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98"/>
              <p:cNvSpPr/>
              <p:nvPr/>
            </p:nvSpPr>
            <p:spPr>
              <a:xfrm>
                <a:off x="29898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4" y="1"/>
                    </a:moveTo>
                    <a:lnTo>
                      <a:pt x="2703" y="2469"/>
                    </a:lnTo>
                    <a:lnTo>
                      <a:pt x="1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4" y="6205"/>
                    </a:lnTo>
                    <a:lnTo>
                      <a:pt x="6339" y="7506"/>
                    </a:lnTo>
                    <a:lnTo>
                      <a:pt x="5872" y="4804"/>
                    </a:lnTo>
                    <a:lnTo>
                      <a:pt x="7840" y="2869"/>
                    </a:lnTo>
                    <a:lnTo>
                      <a:pt x="5104" y="2469"/>
                    </a:lnTo>
                    <a:lnTo>
                      <a:pt x="39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98"/>
              <p:cNvSpPr/>
              <p:nvPr/>
            </p:nvSpPr>
            <p:spPr>
              <a:xfrm>
                <a:off x="32650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3" y="1"/>
                    </a:moveTo>
                    <a:lnTo>
                      <a:pt x="2703" y="2469"/>
                    </a:lnTo>
                    <a:lnTo>
                      <a:pt x="1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40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98"/>
              <p:cNvSpPr/>
              <p:nvPr/>
            </p:nvSpPr>
            <p:spPr>
              <a:xfrm>
                <a:off x="35402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3" y="1"/>
                    </a:moveTo>
                    <a:lnTo>
                      <a:pt x="2702" y="2469"/>
                    </a:lnTo>
                    <a:lnTo>
                      <a:pt x="0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39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7" name="Google Shape;2497;p98"/>
            <p:cNvGrpSpPr/>
            <p:nvPr/>
          </p:nvGrpSpPr>
          <p:grpSpPr>
            <a:xfrm>
              <a:off x="2809794" y="3616977"/>
              <a:ext cx="647050" cy="460400"/>
              <a:chOff x="4937025" y="4378575"/>
              <a:chExt cx="1040775" cy="740550"/>
            </a:xfrm>
          </p:grpSpPr>
          <p:sp>
            <p:nvSpPr>
              <p:cNvPr id="2498" name="Google Shape;2498;p98"/>
              <p:cNvSpPr/>
              <p:nvPr/>
            </p:nvSpPr>
            <p:spPr>
              <a:xfrm>
                <a:off x="4937025" y="4378575"/>
                <a:ext cx="1040775" cy="555425"/>
              </a:xfrm>
              <a:custGeom>
                <a:avLst/>
                <a:gdLst/>
                <a:ahLst/>
                <a:cxnLst/>
                <a:rect l="l" t="t" r="r" b="b"/>
                <a:pathLst>
                  <a:path w="41631" h="22217" extrusionOk="0">
                    <a:moveTo>
                      <a:pt x="5004" y="1"/>
                    </a:moveTo>
                    <a:cubicBezTo>
                      <a:pt x="2236" y="1"/>
                      <a:pt x="1" y="2269"/>
                      <a:pt x="1" y="5004"/>
                    </a:cubicBezTo>
                    <a:lnTo>
                      <a:pt x="1" y="17213"/>
                    </a:lnTo>
                    <a:cubicBezTo>
                      <a:pt x="1" y="19982"/>
                      <a:pt x="2236" y="22216"/>
                      <a:pt x="5004" y="22216"/>
                    </a:cubicBezTo>
                    <a:lnTo>
                      <a:pt x="36627" y="22216"/>
                    </a:lnTo>
                    <a:cubicBezTo>
                      <a:pt x="39396" y="22216"/>
                      <a:pt x="41630" y="19982"/>
                      <a:pt x="41630" y="17213"/>
                    </a:cubicBezTo>
                    <a:lnTo>
                      <a:pt x="41630" y="5004"/>
                    </a:lnTo>
                    <a:cubicBezTo>
                      <a:pt x="41630" y="2269"/>
                      <a:pt x="39396" y="1"/>
                      <a:pt x="366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98"/>
              <p:cNvSpPr/>
              <p:nvPr/>
            </p:nvSpPr>
            <p:spPr>
              <a:xfrm>
                <a:off x="5067125" y="4883950"/>
                <a:ext cx="226025" cy="235175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9407" extrusionOk="0">
                    <a:moveTo>
                      <a:pt x="0" y="0"/>
                    </a:moveTo>
                    <a:lnTo>
                      <a:pt x="0" y="9407"/>
                    </a:lnTo>
                    <a:lnTo>
                      <a:pt x="9040" y="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98"/>
              <p:cNvSpPr/>
              <p:nvPr/>
            </p:nvSpPr>
            <p:spPr>
              <a:xfrm>
                <a:off x="5051275" y="4544325"/>
                <a:ext cx="331925" cy="24625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9850" extrusionOk="0">
                    <a:moveTo>
                      <a:pt x="3403" y="0"/>
                    </a:moveTo>
                    <a:cubicBezTo>
                      <a:pt x="1977" y="0"/>
                      <a:pt x="601" y="1009"/>
                      <a:pt x="434" y="3211"/>
                    </a:cubicBezTo>
                    <a:cubicBezTo>
                      <a:pt x="1" y="6880"/>
                      <a:pt x="4504" y="9082"/>
                      <a:pt x="6639" y="9849"/>
                    </a:cubicBezTo>
                    <a:cubicBezTo>
                      <a:pt x="8807" y="9082"/>
                      <a:pt x="13277" y="6880"/>
                      <a:pt x="12876" y="3211"/>
                    </a:cubicBezTo>
                    <a:cubicBezTo>
                      <a:pt x="12693" y="1009"/>
                      <a:pt x="11309" y="0"/>
                      <a:pt x="9883" y="0"/>
                    </a:cubicBezTo>
                    <a:cubicBezTo>
                      <a:pt x="8478" y="0"/>
                      <a:pt x="7032" y="980"/>
                      <a:pt x="6655" y="2763"/>
                    </a:cubicBezTo>
                    <a:lnTo>
                      <a:pt x="6655" y="2763"/>
                    </a:lnTo>
                    <a:cubicBezTo>
                      <a:pt x="6261" y="980"/>
                      <a:pt x="4808" y="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98"/>
              <p:cNvSpPr/>
              <p:nvPr/>
            </p:nvSpPr>
            <p:spPr>
              <a:xfrm>
                <a:off x="5444900" y="4586875"/>
                <a:ext cx="84140" cy="140812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8207" extrusionOk="0">
                    <a:moveTo>
                      <a:pt x="1968" y="1"/>
                    </a:moveTo>
                    <a:lnTo>
                      <a:pt x="0" y="368"/>
                    </a:lnTo>
                    <a:lnTo>
                      <a:pt x="0" y="1402"/>
                    </a:lnTo>
                    <a:lnTo>
                      <a:pt x="2002" y="1002"/>
                    </a:lnTo>
                    <a:lnTo>
                      <a:pt x="2002" y="7273"/>
                    </a:lnTo>
                    <a:lnTo>
                      <a:pt x="167" y="7273"/>
                    </a:lnTo>
                    <a:lnTo>
                      <a:pt x="167" y="8207"/>
                    </a:lnTo>
                    <a:lnTo>
                      <a:pt x="4904" y="8207"/>
                    </a:lnTo>
                    <a:lnTo>
                      <a:pt x="4904" y="7273"/>
                    </a:lnTo>
                    <a:lnTo>
                      <a:pt x="3102" y="7273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98"/>
              <p:cNvSpPr/>
              <p:nvPr/>
            </p:nvSpPr>
            <p:spPr>
              <a:xfrm>
                <a:off x="5559351" y="4584027"/>
                <a:ext cx="97317" cy="145959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507" extrusionOk="0">
                    <a:moveTo>
                      <a:pt x="2836" y="867"/>
                    </a:moveTo>
                    <a:cubicBezTo>
                      <a:pt x="3436" y="867"/>
                      <a:pt x="3837" y="1168"/>
                      <a:pt x="4137" y="1735"/>
                    </a:cubicBezTo>
                    <a:cubicBezTo>
                      <a:pt x="4437" y="2302"/>
                      <a:pt x="4571" y="3136"/>
                      <a:pt x="4571" y="4270"/>
                    </a:cubicBezTo>
                    <a:cubicBezTo>
                      <a:pt x="4571" y="5404"/>
                      <a:pt x="4437" y="6238"/>
                      <a:pt x="4137" y="6805"/>
                    </a:cubicBezTo>
                    <a:cubicBezTo>
                      <a:pt x="3837" y="7372"/>
                      <a:pt x="3436" y="7639"/>
                      <a:pt x="2836" y="7639"/>
                    </a:cubicBezTo>
                    <a:cubicBezTo>
                      <a:pt x="2269" y="7639"/>
                      <a:pt x="1835" y="7372"/>
                      <a:pt x="1568" y="6805"/>
                    </a:cubicBezTo>
                    <a:cubicBezTo>
                      <a:pt x="1268" y="6238"/>
                      <a:pt x="1135" y="5404"/>
                      <a:pt x="1135" y="4270"/>
                    </a:cubicBezTo>
                    <a:cubicBezTo>
                      <a:pt x="1135" y="3136"/>
                      <a:pt x="1268" y="2302"/>
                      <a:pt x="1568" y="1735"/>
                    </a:cubicBezTo>
                    <a:cubicBezTo>
                      <a:pt x="1835" y="1168"/>
                      <a:pt x="2269" y="867"/>
                      <a:pt x="2836" y="867"/>
                    </a:cubicBezTo>
                    <a:close/>
                    <a:moveTo>
                      <a:pt x="2836" y="0"/>
                    </a:moveTo>
                    <a:cubicBezTo>
                      <a:pt x="1935" y="0"/>
                      <a:pt x="1235" y="367"/>
                      <a:pt x="734" y="1101"/>
                    </a:cubicBezTo>
                    <a:cubicBezTo>
                      <a:pt x="267" y="1835"/>
                      <a:pt x="1" y="2869"/>
                      <a:pt x="1" y="4270"/>
                    </a:cubicBezTo>
                    <a:cubicBezTo>
                      <a:pt x="1" y="5638"/>
                      <a:pt x="267" y="6705"/>
                      <a:pt x="734" y="7439"/>
                    </a:cubicBezTo>
                    <a:cubicBezTo>
                      <a:pt x="1235" y="8139"/>
                      <a:pt x="1935" y="8506"/>
                      <a:pt x="2836" y="8506"/>
                    </a:cubicBezTo>
                    <a:cubicBezTo>
                      <a:pt x="3770" y="8506"/>
                      <a:pt x="4470" y="8139"/>
                      <a:pt x="4937" y="7439"/>
                    </a:cubicBezTo>
                    <a:cubicBezTo>
                      <a:pt x="5438" y="6705"/>
                      <a:pt x="5671" y="5638"/>
                      <a:pt x="5671" y="4270"/>
                    </a:cubicBezTo>
                    <a:cubicBezTo>
                      <a:pt x="5671" y="2869"/>
                      <a:pt x="5438" y="1835"/>
                      <a:pt x="4937" y="1101"/>
                    </a:cubicBezTo>
                    <a:cubicBezTo>
                      <a:pt x="4470" y="367"/>
                      <a:pt x="3770" y="0"/>
                      <a:pt x="2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98"/>
              <p:cNvSpPr/>
              <p:nvPr/>
            </p:nvSpPr>
            <p:spPr>
              <a:xfrm>
                <a:off x="5682397" y="4584027"/>
                <a:ext cx="97317" cy="145959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507" extrusionOk="0">
                    <a:moveTo>
                      <a:pt x="2836" y="867"/>
                    </a:moveTo>
                    <a:cubicBezTo>
                      <a:pt x="3403" y="867"/>
                      <a:pt x="3837" y="1168"/>
                      <a:pt x="4137" y="1735"/>
                    </a:cubicBezTo>
                    <a:cubicBezTo>
                      <a:pt x="4404" y="2302"/>
                      <a:pt x="4570" y="3136"/>
                      <a:pt x="4570" y="4270"/>
                    </a:cubicBezTo>
                    <a:cubicBezTo>
                      <a:pt x="4570" y="5404"/>
                      <a:pt x="4404" y="6238"/>
                      <a:pt x="4137" y="6805"/>
                    </a:cubicBezTo>
                    <a:cubicBezTo>
                      <a:pt x="3837" y="7372"/>
                      <a:pt x="3403" y="7639"/>
                      <a:pt x="2836" y="7639"/>
                    </a:cubicBezTo>
                    <a:cubicBezTo>
                      <a:pt x="2269" y="7639"/>
                      <a:pt x="1835" y="7372"/>
                      <a:pt x="1535" y="6805"/>
                    </a:cubicBezTo>
                    <a:cubicBezTo>
                      <a:pt x="1268" y="6238"/>
                      <a:pt x="1101" y="5404"/>
                      <a:pt x="1101" y="4270"/>
                    </a:cubicBezTo>
                    <a:cubicBezTo>
                      <a:pt x="1101" y="3136"/>
                      <a:pt x="1268" y="2302"/>
                      <a:pt x="1535" y="1735"/>
                    </a:cubicBezTo>
                    <a:cubicBezTo>
                      <a:pt x="1835" y="1168"/>
                      <a:pt x="2269" y="867"/>
                      <a:pt x="2836" y="867"/>
                    </a:cubicBezTo>
                    <a:close/>
                    <a:moveTo>
                      <a:pt x="2836" y="0"/>
                    </a:moveTo>
                    <a:cubicBezTo>
                      <a:pt x="1902" y="0"/>
                      <a:pt x="1201" y="367"/>
                      <a:pt x="734" y="1101"/>
                    </a:cubicBezTo>
                    <a:cubicBezTo>
                      <a:pt x="234" y="1835"/>
                      <a:pt x="0" y="2869"/>
                      <a:pt x="0" y="4270"/>
                    </a:cubicBezTo>
                    <a:cubicBezTo>
                      <a:pt x="0" y="5638"/>
                      <a:pt x="234" y="6705"/>
                      <a:pt x="734" y="7439"/>
                    </a:cubicBezTo>
                    <a:cubicBezTo>
                      <a:pt x="1201" y="8139"/>
                      <a:pt x="1902" y="8506"/>
                      <a:pt x="2836" y="8506"/>
                    </a:cubicBezTo>
                    <a:cubicBezTo>
                      <a:pt x="3770" y="8506"/>
                      <a:pt x="4470" y="8139"/>
                      <a:pt x="4937" y="7439"/>
                    </a:cubicBezTo>
                    <a:cubicBezTo>
                      <a:pt x="5438" y="6705"/>
                      <a:pt x="5671" y="5638"/>
                      <a:pt x="5671" y="4270"/>
                    </a:cubicBezTo>
                    <a:cubicBezTo>
                      <a:pt x="5671" y="2869"/>
                      <a:pt x="5438" y="1835"/>
                      <a:pt x="4937" y="1101"/>
                    </a:cubicBezTo>
                    <a:cubicBezTo>
                      <a:pt x="4470" y="367"/>
                      <a:pt x="3770" y="0"/>
                      <a:pt x="2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98"/>
              <p:cNvSpPr/>
              <p:nvPr/>
            </p:nvSpPr>
            <p:spPr>
              <a:xfrm>
                <a:off x="5811739" y="4586875"/>
                <a:ext cx="111610" cy="140812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8207" extrusionOk="0">
                    <a:moveTo>
                      <a:pt x="0" y="1"/>
                    </a:moveTo>
                    <a:lnTo>
                      <a:pt x="0" y="8207"/>
                    </a:lnTo>
                    <a:lnTo>
                      <a:pt x="1101" y="8207"/>
                    </a:lnTo>
                    <a:lnTo>
                      <a:pt x="1101" y="4237"/>
                    </a:lnTo>
                    <a:lnTo>
                      <a:pt x="5037" y="8207"/>
                    </a:lnTo>
                    <a:lnTo>
                      <a:pt x="6505" y="8207"/>
                    </a:lnTo>
                    <a:lnTo>
                      <a:pt x="2135" y="3804"/>
                    </a:lnTo>
                    <a:lnTo>
                      <a:pt x="6205" y="1"/>
                    </a:lnTo>
                    <a:lnTo>
                      <a:pt x="4770" y="1"/>
                    </a:lnTo>
                    <a:lnTo>
                      <a:pt x="1101" y="3470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5" name="Google Shape;2505;p98"/>
            <p:cNvGrpSpPr/>
            <p:nvPr/>
          </p:nvGrpSpPr>
          <p:grpSpPr>
            <a:xfrm>
              <a:off x="3456852" y="1503519"/>
              <a:ext cx="185624" cy="185096"/>
              <a:chOff x="5318975" y="803525"/>
              <a:chExt cx="298575" cy="297725"/>
            </a:xfrm>
          </p:grpSpPr>
          <p:sp>
            <p:nvSpPr>
              <p:cNvPr id="2506" name="Google Shape;2506;p98"/>
              <p:cNvSpPr/>
              <p:nvPr/>
            </p:nvSpPr>
            <p:spPr>
              <a:xfrm>
                <a:off x="5354000" y="837700"/>
                <a:ext cx="229350" cy="22937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175" extrusionOk="0">
                    <a:moveTo>
                      <a:pt x="4570" y="2202"/>
                    </a:moveTo>
                    <a:cubicBezTo>
                      <a:pt x="5871" y="2202"/>
                      <a:pt x="6939" y="3236"/>
                      <a:pt x="6939" y="4571"/>
                    </a:cubicBezTo>
                    <a:cubicBezTo>
                      <a:pt x="6939" y="5872"/>
                      <a:pt x="5904" y="6972"/>
                      <a:pt x="4570" y="6972"/>
                    </a:cubicBezTo>
                    <a:cubicBezTo>
                      <a:pt x="3269" y="6972"/>
                      <a:pt x="2202" y="5905"/>
                      <a:pt x="2202" y="4571"/>
                    </a:cubicBezTo>
                    <a:cubicBezTo>
                      <a:pt x="2202" y="3270"/>
                      <a:pt x="3236" y="2202"/>
                      <a:pt x="4570" y="2202"/>
                    </a:cubicBezTo>
                    <a:close/>
                    <a:moveTo>
                      <a:pt x="4570" y="1"/>
                    </a:moveTo>
                    <a:cubicBezTo>
                      <a:pt x="2035" y="1"/>
                      <a:pt x="0" y="2036"/>
                      <a:pt x="0" y="4571"/>
                    </a:cubicBezTo>
                    <a:cubicBezTo>
                      <a:pt x="0" y="7106"/>
                      <a:pt x="2035" y="9174"/>
                      <a:pt x="4570" y="9174"/>
                    </a:cubicBezTo>
                    <a:cubicBezTo>
                      <a:pt x="7105" y="9174"/>
                      <a:pt x="9173" y="7106"/>
                      <a:pt x="9173" y="4571"/>
                    </a:cubicBezTo>
                    <a:cubicBezTo>
                      <a:pt x="9173" y="2036"/>
                      <a:pt x="7105" y="1"/>
                      <a:pt x="45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98"/>
              <p:cNvSpPr/>
              <p:nvPr/>
            </p:nvSpPr>
            <p:spPr>
              <a:xfrm>
                <a:off x="5439900" y="803525"/>
                <a:ext cx="558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2235" y="2569"/>
                    </a:lnTo>
                    <a:lnTo>
                      <a:pt x="2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98"/>
              <p:cNvSpPr/>
              <p:nvPr/>
            </p:nvSpPr>
            <p:spPr>
              <a:xfrm>
                <a:off x="5439900" y="1036175"/>
                <a:ext cx="558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603" extrusionOk="0">
                    <a:moveTo>
                      <a:pt x="0" y="1"/>
                    </a:moveTo>
                    <a:lnTo>
                      <a:pt x="0" y="2603"/>
                    </a:lnTo>
                    <a:lnTo>
                      <a:pt x="2235" y="2603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98"/>
              <p:cNvSpPr/>
              <p:nvPr/>
            </p:nvSpPr>
            <p:spPr>
              <a:xfrm>
                <a:off x="5318975" y="925275"/>
                <a:ext cx="6507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202" extrusionOk="0">
                    <a:moveTo>
                      <a:pt x="0" y="0"/>
                    </a:moveTo>
                    <a:lnTo>
                      <a:pt x="0" y="2202"/>
                    </a:lnTo>
                    <a:lnTo>
                      <a:pt x="2602" y="2202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98"/>
              <p:cNvSpPr/>
              <p:nvPr/>
            </p:nvSpPr>
            <p:spPr>
              <a:xfrm>
                <a:off x="5552475" y="925275"/>
                <a:ext cx="6507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202" extrusionOk="0">
                    <a:moveTo>
                      <a:pt x="0" y="0"/>
                    </a:moveTo>
                    <a:lnTo>
                      <a:pt x="0" y="2202"/>
                    </a:lnTo>
                    <a:lnTo>
                      <a:pt x="2602" y="2202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98"/>
              <p:cNvSpPr/>
              <p:nvPr/>
            </p:nvSpPr>
            <p:spPr>
              <a:xfrm>
                <a:off x="5343150" y="827700"/>
                <a:ext cx="851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70" extrusionOk="0">
                    <a:moveTo>
                      <a:pt x="1568" y="1"/>
                    </a:moveTo>
                    <a:lnTo>
                      <a:pt x="1" y="1535"/>
                    </a:lnTo>
                    <a:lnTo>
                      <a:pt x="1835" y="3370"/>
                    </a:lnTo>
                    <a:lnTo>
                      <a:pt x="3403" y="1802"/>
                    </a:lnTo>
                    <a:lnTo>
                      <a:pt x="15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98"/>
              <p:cNvSpPr/>
              <p:nvPr/>
            </p:nvSpPr>
            <p:spPr>
              <a:xfrm>
                <a:off x="5509100" y="992825"/>
                <a:ext cx="851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70" extrusionOk="0">
                    <a:moveTo>
                      <a:pt x="1568" y="0"/>
                    </a:moveTo>
                    <a:lnTo>
                      <a:pt x="1" y="1568"/>
                    </a:lnTo>
                    <a:lnTo>
                      <a:pt x="1835" y="3369"/>
                    </a:lnTo>
                    <a:lnTo>
                      <a:pt x="3403" y="1835"/>
                    </a:ln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98"/>
              <p:cNvSpPr/>
              <p:nvPr/>
            </p:nvSpPr>
            <p:spPr>
              <a:xfrm>
                <a:off x="5343150" y="991975"/>
                <a:ext cx="85100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4" extrusionOk="0">
                    <a:moveTo>
                      <a:pt x="1835" y="1"/>
                    </a:moveTo>
                    <a:lnTo>
                      <a:pt x="1" y="1836"/>
                    </a:lnTo>
                    <a:lnTo>
                      <a:pt x="1568" y="3403"/>
                    </a:lnTo>
                    <a:lnTo>
                      <a:pt x="3403" y="1569"/>
                    </a:lnTo>
                    <a:lnTo>
                      <a:pt x="18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98"/>
              <p:cNvSpPr/>
              <p:nvPr/>
            </p:nvSpPr>
            <p:spPr>
              <a:xfrm>
                <a:off x="5508275" y="826875"/>
                <a:ext cx="8507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403" extrusionOk="0">
                    <a:moveTo>
                      <a:pt x="1835" y="0"/>
                    </a:moveTo>
                    <a:lnTo>
                      <a:pt x="0" y="1835"/>
                    </a:lnTo>
                    <a:lnTo>
                      <a:pt x="1568" y="3403"/>
                    </a:lnTo>
                    <a:lnTo>
                      <a:pt x="3403" y="1568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" name="Google Shape;2515;p98"/>
            <p:cNvGrpSpPr/>
            <p:nvPr/>
          </p:nvGrpSpPr>
          <p:grpSpPr>
            <a:xfrm>
              <a:off x="1302408" y="3981876"/>
              <a:ext cx="213103" cy="213103"/>
              <a:chOff x="2215075" y="3684750"/>
              <a:chExt cx="342775" cy="342775"/>
            </a:xfrm>
          </p:grpSpPr>
          <p:sp>
            <p:nvSpPr>
              <p:cNvPr id="2516" name="Google Shape;2516;p98"/>
              <p:cNvSpPr/>
              <p:nvPr/>
            </p:nvSpPr>
            <p:spPr>
              <a:xfrm>
                <a:off x="2254275" y="3723950"/>
                <a:ext cx="26522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0542" extrusionOk="0">
                    <a:moveTo>
                      <a:pt x="5305" y="2535"/>
                    </a:moveTo>
                    <a:cubicBezTo>
                      <a:pt x="6806" y="2535"/>
                      <a:pt x="8073" y="3770"/>
                      <a:pt x="8073" y="5304"/>
                    </a:cubicBezTo>
                    <a:cubicBezTo>
                      <a:pt x="8073" y="6805"/>
                      <a:pt x="6806" y="8039"/>
                      <a:pt x="5305" y="8039"/>
                    </a:cubicBezTo>
                    <a:cubicBezTo>
                      <a:pt x="3803" y="8039"/>
                      <a:pt x="2569" y="6805"/>
                      <a:pt x="2569" y="5304"/>
                    </a:cubicBezTo>
                    <a:cubicBezTo>
                      <a:pt x="2569" y="3803"/>
                      <a:pt x="3803" y="2535"/>
                      <a:pt x="5305" y="2535"/>
                    </a:cubicBezTo>
                    <a:close/>
                    <a:moveTo>
                      <a:pt x="5305" y="0"/>
                    </a:moveTo>
                    <a:cubicBezTo>
                      <a:pt x="2402" y="0"/>
                      <a:pt x="1" y="2335"/>
                      <a:pt x="1" y="5271"/>
                    </a:cubicBezTo>
                    <a:cubicBezTo>
                      <a:pt x="1" y="8173"/>
                      <a:pt x="2402" y="10541"/>
                      <a:pt x="5305" y="10541"/>
                    </a:cubicBezTo>
                    <a:cubicBezTo>
                      <a:pt x="8240" y="10541"/>
                      <a:pt x="10575" y="8173"/>
                      <a:pt x="10608" y="5271"/>
                    </a:cubicBezTo>
                    <a:cubicBezTo>
                      <a:pt x="10608" y="2369"/>
                      <a:pt x="8240" y="0"/>
                      <a:pt x="5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98"/>
              <p:cNvSpPr/>
              <p:nvPr/>
            </p:nvSpPr>
            <p:spPr>
              <a:xfrm>
                <a:off x="2354350" y="3684750"/>
                <a:ext cx="634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936" extrusionOk="0">
                    <a:moveTo>
                      <a:pt x="1" y="0"/>
                    </a:moveTo>
                    <a:lnTo>
                      <a:pt x="1" y="2936"/>
                    </a:lnTo>
                    <a:lnTo>
                      <a:pt x="2536" y="2936"/>
                    </a:lnTo>
                    <a:lnTo>
                      <a:pt x="2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98"/>
              <p:cNvSpPr/>
              <p:nvPr/>
            </p:nvSpPr>
            <p:spPr>
              <a:xfrm>
                <a:off x="2354350" y="3953275"/>
                <a:ext cx="63400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970" extrusionOk="0">
                    <a:moveTo>
                      <a:pt x="1" y="0"/>
                    </a:moveTo>
                    <a:lnTo>
                      <a:pt x="1" y="2969"/>
                    </a:lnTo>
                    <a:lnTo>
                      <a:pt x="2536" y="2969"/>
                    </a:lnTo>
                    <a:lnTo>
                      <a:pt x="2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98"/>
              <p:cNvSpPr/>
              <p:nvPr/>
            </p:nvSpPr>
            <p:spPr>
              <a:xfrm>
                <a:off x="2215075" y="3824025"/>
                <a:ext cx="7425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536" extrusionOk="0">
                    <a:moveTo>
                      <a:pt x="1" y="0"/>
                    </a:moveTo>
                    <a:lnTo>
                      <a:pt x="1" y="2535"/>
                    </a:lnTo>
                    <a:lnTo>
                      <a:pt x="2970" y="2535"/>
                    </a:lnTo>
                    <a:lnTo>
                      <a:pt x="29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98"/>
              <p:cNvSpPr/>
              <p:nvPr/>
            </p:nvSpPr>
            <p:spPr>
              <a:xfrm>
                <a:off x="2483600" y="3824025"/>
                <a:ext cx="7425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536" extrusionOk="0">
                    <a:moveTo>
                      <a:pt x="1" y="0"/>
                    </a:moveTo>
                    <a:lnTo>
                      <a:pt x="1" y="2535"/>
                    </a:lnTo>
                    <a:lnTo>
                      <a:pt x="2970" y="2535"/>
                    </a:lnTo>
                    <a:lnTo>
                      <a:pt x="29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98"/>
              <p:cNvSpPr/>
              <p:nvPr/>
            </p:nvSpPr>
            <p:spPr>
              <a:xfrm>
                <a:off x="2242600" y="3712275"/>
                <a:ext cx="97600" cy="97575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3" extrusionOk="0">
                    <a:moveTo>
                      <a:pt x="1802" y="0"/>
                    </a:moveTo>
                    <a:lnTo>
                      <a:pt x="1" y="1801"/>
                    </a:lnTo>
                    <a:lnTo>
                      <a:pt x="2102" y="3903"/>
                    </a:lnTo>
                    <a:lnTo>
                      <a:pt x="3904" y="2102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98"/>
              <p:cNvSpPr/>
              <p:nvPr/>
            </p:nvSpPr>
            <p:spPr>
              <a:xfrm>
                <a:off x="2434400" y="3902400"/>
                <a:ext cx="96775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904" extrusionOk="0">
                    <a:moveTo>
                      <a:pt x="1802" y="1"/>
                    </a:moveTo>
                    <a:lnTo>
                      <a:pt x="1" y="1802"/>
                    </a:lnTo>
                    <a:lnTo>
                      <a:pt x="2069" y="3903"/>
                    </a:lnTo>
                    <a:lnTo>
                      <a:pt x="3870" y="2102"/>
                    </a:lnTo>
                    <a:lnTo>
                      <a:pt x="18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98"/>
              <p:cNvSpPr/>
              <p:nvPr/>
            </p:nvSpPr>
            <p:spPr>
              <a:xfrm>
                <a:off x="2243450" y="3903225"/>
                <a:ext cx="96750" cy="96775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871" extrusionOk="0">
                    <a:moveTo>
                      <a:pt x="2102" y="1"/>
                    </a:moveTo>
                    <a:lnTo>
                      <a:pt x="0" y="2069"/>
                    </a:lnTo>
                    <a:lnTo>
                      <a:pt x="1801" y="3870"/>
                    </a:lnTo>
                    <a:lnTo>
                      <a:pt x="3870" y="1769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98"/>
              <p:cNvSpPr/>
              <p:nvPr/>
            </p:nvSpPr>
            <p:spPr>
              <a:xfrm>
                <a:off x="2433575" y="3712275"/>
                <a:ext cx="96750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870" extrusionOk="0">
                    <a:moveTo>
                      <a:pt x="2102" y="0"/>
                    </a:moveTo>
                    <a:lnTo>
                      <a:pt x="1" y="2068"/>
                    </a:lnTo>
                    <a:lnTo>
                      <a:pt x="1802" y="3870"/>
                    </a:lnTo>
                    <a:lnTo>
                      <a:pt x="3870" y="1801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5" name="Google Shape;2525;p98"/>
            <p:cNvGrpSpPr/>
            <p:nvPr/>
          </p:nvGrpSpPr>
          <p:grpSpPr>
            <a:xfrm>
              <a:off x="3412515" y="3278257"/>
              <a:ext cx="313679" cy="211145"/>
              <a:chOff x="5549975" y="3214075"/>
              <a:chExt cx="504550" cy="339625"/>
            </a:xfrm>
          </p:grpSpPr>
          <p:sp>
            <p:nvSpPr>
              <p:cNvPr id="2526" name="Google Shape;2526;p98"/>
              <p:cNvSpPr/>
              <p:nvPr/>
            </p:nvSpPr>
            <p:spPr>
              <a:xfrm>
                <a:off x="5549975" y="3214075"/>
                <a:ext cx="312750" cy="286725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11469" extrusionOk="0">
                    <a:moveTo>
                      <a:pt x="6464" y="1264"/>
                    </a:moveTo>
                    <a:cubicBezTo>
                      <a:pt x="7202" y="1264"/>
                      <a:pt x="7937" y="1452"/>
                      <a:pt x="8606" y="1815"/>
                    </a:cubicBezTo>
                    <a:cubicBezTo>
                      <a:pt x="9674" y="2349"/>
                      <a:pt x="10441" y="3316"/>
                      <a:pt x="10775" y="4417"/>
                    </a:cubicBezTo>
                    <a:cubicBezTo>
                      <a:pt x="11108" y="5585"/>
                      <a:pt x="11008" y="6819"/>
                      <a:pt x="10441" y="7853"/>
                    </a:cubicBezTo>
                    <a:cubicBezTo>
                      <a:pt x="9941" y="8753"/>
                      <a:pt x="9173" y="9521"/>
                      <a:pt x="8206" y="9888"/>
                    </a:cubicBezTo>
                    <a:cubicBezTo>
                      <a:pt x="7647" y="10108"/>
                      <a:pt x="7068" y="10219"/>
                      <a:pt x="6496" y="10219"/>
                    </a:cubicBezTo>
                    <a:cubicBezTo>
                      <a:pt x="5771" y="10219"/>
                      <a:pt x="5056" y="10042"/>
                      <a:pt x="4403" y="9687"/>
                    </a:cubicBezTo>
                    <a:cubicBezTo>
                      <a:pt x="2235" y="8520"/>
                      <a:pt x="1401" y="5785"/>
                      <a:pt x="2569" y="3650"/>
                    </a:cubicBezTo>
                    <a:cubicBezTo>
                      <a:pt x="3069" y="2716"/>
                      <a:pt x="3870" y="1982"/>
                      <a:pt x="4837" y="1582"/>
                    </a:cubicBezTo>
                    <a:cubicBezTo>
                      <a:pt x="5364" y="1368"/>
                      <a:pt x="5915" y="1264"/>
                      <a:pt x="6464" y="1264"/>
                    </a:cubicBezTo>
                    <a:close/>
                    <a:moveTo>
                      <a:pt x="6544" y="1"/>
                    </a:moveTo>
                    <a:cubicBezTo>
                      <a:pt x="5825" y="1"/>
                      <a:pt x="5102" y="138"/>
                      <a:pt x="4403" y="414"/>
                    </a:cubicBezTo>
                    <a:cubicBezTo>
                      <a:pt x="3136" y="915"/>
                      <a:pt x="2102" y="1882"/>
                      <a:pt x="1468" y="3049"/>
                    </a:cubicBezTo>
                    <a:cubicBezTo>
                      <a:pt x="0" y="5851"/>
                      <a:pt x="1034" y="9287"/>
                      <a:pt x="3836" y="10788"/>
                    </a:cubicBezTo>
                    <a:cubicBezTo>
                      <a:pt x="4683" y="11240"/>
                      <a:pt x="5603" y="11468"/>
                      <a:pt x="6532" y="11468"/>
                    </a:cubicBezTo>
                    <a:cubicBezTo>
                      <a:pt x="7251" y="11468"/>
                      <a:pt x="7975" y="11332"/>
                      <a:pt x="8673" y="11055"/>
                    </a:cubicBezTo>
                    <a:cubicBezTo>
                      <a:pt x="9907" y="10555"/>
                      <a:pt x="10908" y="9654"/>
                      <a:pt x="11608" y="8387"/>
                    </a:cubicBezTo>
                    <a:cubicBezTo>
                      <a:pt x="12309" y="7052"/>
                      <a:pt x="12509" y="5518"/>
                      <a:pt x="12042" y="4050"/>
                    </a:cubicBezTo>
                    <a:cubicBezTo>
                      <a:pt x="11575" y="2582"/>
                      <a:pt x="10574" y="1382"/>
                      <a:pt x="9240" y="681"/>
                    </a:cubicBezTo>
                    <a:cubicBezTo>
                      <a:pt x="8394" y="230"/>
                      <a:pt x="7473" y="1"/>
                      <a:pt x="6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98"/>
              <p:cNvSpPr/>
              <p:nvPr/>
            </p:nvSpPr>
            <p:spPr>
              <a:xfrm>
                <a:off x="5810975" y="3397850"/>
                <a:ext cx="2435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6234" extrusionOk="0">
                    <a:moveTo>
                      <a:pt x="1235" y="1"/>
                    </a:moveTo>
                    <a:cubicBezTo>
                      <a:pt x="972" y="1"/>
                      <a:pt x="740" y="125"/>
                      <a:pt x="601" y="402"/>
                    </a:cubicBezTo>
                    <a:lnTo>
                      <a:pt x="268" y="1036"/>
                    </a:lnTo>
                    <a:cubicBezTo>
                      <a:pt x="1" y="1503"/>
                      <a:pt x="268" y="1903"/>
                      <a:pt x="701" y="2170"/>
                    </a:cubicBezTo>
                    <a:lnTo>
                      <a:pt x="7840" y="6106"/>
                    </a:lnTo>
                    <a:cubicBezTo>
                      <a:pt x="7991" y="6192"/>
                      <a:pt x="8156" y="6233"/>
                      <a:pt x="8319" y="6233"/>
                    </a:cubicBezTo>
                    <a:cubicBezTo>
                      <a:pt x="8657" y="6233"/>
                      <a:pt x="8983" y="6055"/>
                      <a:pt x="9141" y="5739"/>
                    </a:cubicBezTo>
                    <a:lnTo>
                      <a:pt x="9474" y="5105"/>
                    </a:lnTo>
                    <a:cubicBezTo>
                      <a:pt x="9741" y="4705"/>
                      <a:pt x="9575" y="4138"/>
                      <a:pt x="9108" y="3871"/>
                    </a:cubicBezTo>
                    <a:lnTo>
                      <a:pt x="1802" y="168"/>
                    </a:lnTo>
                    <a:cubicBezTo>
                      <a:pt x="1612" y="60"/>
                      <a:pt x="1416" y="1"/>
                      <a:pt x="12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8" name="Google Shape;2528;p98"/>
            <p:cNvGrpSpPr/>
            <p:nvPr/>
          </p:nvGrpSpPr>
          <p:grpSpPr>
            <a:xfrm>
              <a:off x="1141440" y="1610840"/>
              <a:ext cx="255612" cy="255612"/>
              <a:chOff x="1594650" y="976150"/>
              <a:chExt cx="411150" cy="411150"/>
            </a:xfrm>
          </p:grpSpPr>
          <p:sp>
            <p:nvSpPr>
              <p:cNvPr id="2529" name="Google Shape;2529;p98"/>
              <p:cNvSpPr/>
              <p:nvPr/>
            </p:nvSpPr>
            <p:spPr>
              <a:xfrm>
                <a:off x="1594650" y="976150"/>
                <a:ext cx="4111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16446" extrusionOk="0">
                    <a:moveTo>
                      <a:pt x="8206" y="1201"/>
                    </a:moveTo>
                    <a:cubicBezTo>
                      <a:pt x="12109" y="1201"/>
                      <a:pt x="15211" y="4337"/>
                      <a:pt x="15211" y="8206"/>
                    </a:cubicBezTo>
                    <a:cubicBezTo>
                      <a:pt x="15211" y="12109"/>
                      <a:pt x="12109" y="15211"/>
                      <a:pt x="8206" y="15211"/>
                    </a:cubicBezTo>
                    <a:cubicBezTo>
                      <a:pt x="4337" y="15211"/>
                      <a:pt x="1201" y="12109"/>
                      <a:pt x="1201" y="8206"/>
                    </a:cubicBezTo>
                    <a:cubicBezTo>
                      <a:pt x="1201" y="4337"/>
                      <a:pt x="4337" y="1201"/>
                      <a:pt x="8206" y="1201"/>
                    </a:cubicBezTo>
                    <a:close/>
                    <a:moveTo>
                      <a:pt x="8206" y="0"/>
                    </a:moveTo>
                    <a:cubicBezTo>
                      <a:pt x="3670" y="0"/>
                      <a:pt x="0" y="3669"/>
                      <a:pt x="0" y="8206"/>
                    </a:cubicBezTo>
                    <a:cubicBezTo>
                      <a:pt x="0" y="12776"/>
                      <a:pt x="3670" y="16445"/>
                      <a:pt x="8206" y="16445"/>
                    </a:cubicBezTo>
                    <a:cubicBezTo>
                      <a:pt x="12776" y="16445"/>
                      <a:pt x="16445" y="12776"/>
                      <a:pt x="16445" y="8206"/>
                    </a:cubicBezTo>
                    <a:cubicBezTo>
                      <a:pt x="16445" y="3669"/>
                      <a:pt x="12776" y="0"/>
                      <a:pt x="82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98"/>
              <p:cNvSpPr/>
              <p:nvPr/>
            </p:nvSpPr>
            <p:spPr>
              <a:xfrm>
                <a:off x="1735575" y="1056200"/>
                <a:ext cx="12927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171" extrusionOk="0">
                    <a:moveTo>
                      <a:pt x="2569" y="0"/>
                    </a:move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4003"/>
                      <a:pt x="1168" y="5171"/>
                      <a:pt x="2569" y="5171"/>
                    </a:cubicBezTo>
                    <a:cubicBezTo>
                      <a:pt x="4003" y="5171"/>
                      <a:pt x="5171" y="4003"/>
                      <a:pt x="5171" y="2602"/>
                    </a:cubicBezTo>
                    <a:cubicBezTo>
                      <a:pt x="5171" y="1135"/>
                      <a:pt x="4003" y="0"/>
                      <a:pt x="2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98"/>
              <p:cNvSpPr/>
              <p:nvPr/>
            </p:nvSpPr>
            <p:spPr>
              <a:xfrm>
                <a:off x="1689700" y="1196300"/>
                <a:ext cx="22102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4037" extrusionOk="0">
                    <a:moveTo>
                      <a:pt x="2670" y="0"/>
                    </a:moveTo>
                    <a:cubicBezTo>
                      <a:pt x="1202" y="0"/>
                      <a:pt x="1" y="1201"/>
                      <a:pt x="1" y="2669"/>
                    </a:cubicBezTo>
                    <a:lnTo>
                      <a:pt x="1" y="4037"/>
                    </a:lnTo>
                    <a:lnTo>
                      <a:pt x="8841" y="4037"/>
                    </a:lnTo>
                    <a:lnTo>
                      <a:pt x="8841" y="2669"/>
                    </a:lnTo>
                    <a:cubicBezTo>
                      <a:pt x="8841" y="1201"/>
                      <a:pt x="7606" y="0"/>
                      <a:pt x="6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BB326E-6DF2-1340-AC83-D7BE760CCAF4}"/>
              </a:ext>
            </a:extLst>
          </p:cNvPr>
          <p:cNvSpPr/>
          <p:nvPr/>
        </p:nvSpPr>
        <p:spPr>
          <a:xfrm>
            <a:off x="4694596" y="4184650"/>
            <a:ext cx="3607200" cy="408482"/>
          </a:xfrm>
          <a:prstGeom prst="rect">
            <a:avLst/>
          </a:prstGeom>
          <a:solidFill>
            <a:srgbClr val="C7E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283</Words>
  <Application>Microsoft Macintosh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Quicksand</vt:lpstr>
      <vt:lpstr>Roboto</vt:lpstr>
      <vt:lpstr>Orbitron</vt:lpstr>
      <vt:lpstr>Bahnschrift SemiBold</vt:lpstr>
      <vt:lpstr> Online News App by Slidesgo</vt:lpstr>
      <vt:lpstr>Project: Coaching Management System Team:9  Team Members: 1. Nibir Ahmed    2011333642 2. Maliha Anzum Maisha    2011380642 3. Mashiyat Bashir     2013728042 4. Senova Mostafa     2011005642 </vt:lpstr>
      <vt:lpstr>About our system:</vt:lpstr>
      <vt:lpstr>Conceptual Foundation</vt:lpstr>
      <vt:lpstr>Tutoring Is Everywhere</vt:lpstr>
      <vt:lpstr>Market </vt:lpstr>
      <vt:lpstr>Market </vt:lpstr>
      <vt:lpstr>Does the team demonstrate a thorough understanding of the need, problem or opportunity?</vt:lpstr>
      <vt:lpstr>Is the project’s purpose and basic functionality easily understood?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E-School</dc:title>
  <cp:lastModifiedBy>Microsoft Office User</cp:lastModifiedBy>
  <cp:revision>17</cp:revision>
  <dcterms:modified xsi:type="dcterms:W3CDTF">2022-10-15T04:28:19Z</dcterms:modified>
</cp:coreProperties>
</file>