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5B92-9825-4D1A-AE35-E8D71BA5CAE5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3EFF-6606-46BD-86A6-FB656569B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7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5B92-9825-4D1A-AE35-E8D71BA5CAE5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3EFF-6606-46BD-86A6-FB656569B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2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5B92-9825-4D1A-AE35-E8D71BA5CAE5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3EFF-6606-46BD-86A6-FB656569B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1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5B92-9825-4D1A-AE35-E8D71BA5CAE5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3EFF-6606-46BD-86A6-FB656569B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24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5B92-9825-4D1A-AE35-E8D71BA5CAE5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3EFF-6606-46BD-86A6-FB656569B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59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5B92-9825-4D1A-AE35-E8D71BA5CAE5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3EFF-6606-46BD-86A6-FB656569B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37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5B92-9825-4D1A-AE35-E8D71BA5CAE5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3EFF-6606-46BD-86A6-FB656569B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44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5B92-9825-4D1A-AE35-E8D71BA5CAE5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3EFF-6606-46BD-86A6-FB656569B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74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5B92-9825-4D1A-AE35-E8D71BA5CAE5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3EFF-6606-46BD-86A6-FB656569B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62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5B92-9825-4D1A-AE35-E8D71BA5CAE5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3EFF-6606-46BD-86A6-FB656569B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43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5B92-9825-4D1A-AE35-E8D71BA5CAE5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3EFF-6606-46BD-86A6-FB656569B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2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65B92-9825-4D1A-AE35-E8D71BA5CAE5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B3EFF-6606-46BD-86A6-FB656569B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79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96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IM FELL DW Pica"/>
        <a:ea typeface="宋体"/>
        <a:cs typeface=""/>
      </a:majorFont>
      <a:minorFont>
        <a:latin typeface="IM FELL DW Pica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IM FELL DW Pica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</cp:revision>
  <dcterms:created xsi:type="dcterms:W3CDTF">2015-06-12T13:17:05Z</dcterms:created>
  <dcterms:modified xsi:type="dcterms:W3CDTF">2015-06-12T13:24:02Z</dcterms:modified>
</cp:coreProperties>
</file>