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81126735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43000" y="3602037"/>
            <a:ext cx="6858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543675" y="0"/>
            <a:ext cx="1971675" cy="654208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649287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623887" y="0"/>
            <a:ext cx="7886701" cy="456247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1" cy="226853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38862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29841" y="0"/>
            <a:ext cx="2949178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887391" y="987425"/>
            <a:ext cx="4629151" cy="587057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629841" y="0"/>
            <a:ext cx="2949178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629841" y="2057400"/>
            <a:ext cx="2949178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230190"/>
            <a:ext cx="7886700" cy="1595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457950" y="6404294"/>
            <a:ext cx="20574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>
        <a:lnSpc>
          <a:spcPct val="90000"/>
        </a:lnSpc>
        <a:defRPr sz="44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44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44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44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44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44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44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44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44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Calibri"/>
          <a:ea typeface="Calibri"/>
          <a:cs typeface="Calibri"/>
          <a:sym typeface="Calibri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Calibri"/>
          <a:ea typeface="Calibri"/>
          <a:cs typeface="Calibri"/>
          <a:sym typeface="Calibri"/>
        </a:defRPr>
      </a:lvl2pPr>
      <a:lvl3pPr marL="1234439" indent="-320039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Calibri"/>
          <a:ea typeface="Calibri"/>
          <a:cs typeface="Calibri"/>
          <a:sym typeface="Calibri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Calibri"/>
          <a:ea typeface="Calibri"/>
          <a:cs typeface="Calibri"/>
          <a:sym typeface="Calibri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Calibri"/>
          <a:ea typeface="Calibri"/>
          <a:cs typeface="Calibri"/>
          <a:sym typeface="Calibri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Calibri"/>
          <a:ea typeface="Calibri"/>
          <a:cs typeface="Calibri"/>
          <a:sym typeface="Calibri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Calibri"/>
          <a:ea typeface="Calibri"/>
          <a:cs typeface="Calibri"/>
          <a:sym typeface="Calibri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Calibri"/>
          <a:ea typeface="Calibri"/>
          <a:cs typeface="Calibri"/>
          <a:sym typeface="Calibri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FFFFFF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2367171"/>
            <a:ext cx="9144000" cy="2123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4400" dirty="0" err="1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我们就在这些砖石上筑起街垒</a:t>
            </a:r>
            <a:endParaRPr sz="4400" dirty="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4400" dirty="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Here upon these stones we will build our </a:t>
            </a:r>
            <a:r>
              <a:rPr sz="4400" dirty="0" smtClean="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barricade</a:t>
            </a:r>
            <a:endParaRPr sz="4400" dirty="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我知道不该来 可我宁愿和你在一起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know this is no place for me, still I would rather be with you!</a:t>
            </a:r>
          </a:p>
        </p:txBody>
      </p:sp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叛国贼都死有余辜 我不认你们的人民法庭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Death to each and every traitor! I renounce your people's court!</a:t>
            </a:r>
          </a:p>
        </p:txBody>
      </p:sp>
    </p:spTree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把他押下去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Take this man, bring him through.</a:t>
            </a:r>
          </a:p>
        </p:txBody>
      </p:sp>
    </p:spTree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我们还有正事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There is work we have to do.</a:t>
            </a:r>
          </a:p>
        </p:txBody>
      </p:sp>
    </p:spTree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有个男孩爬过街垒来了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There's a boy climbing the barricade!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爱潘妮 中枪不是好玩的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Get out, 'Ponine, you might get shot!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我让你担心了 真的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got you worried now, I have!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看来你还挺喜欢我呢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That shows you like me quite a lot.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有件事你能帮忙 有件事非你不可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There is a way that you can help. You are the answer to a prayer!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请把这封信交给珂赛特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Please take this letter to Cosette.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上帝保佑她还没离开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pray to God that she's still there!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你一无所知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Little you know!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你毫不在乎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Little you care!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我有封信 先生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have a letter, monsieur.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2844225"/>
            <a:ext cx="914400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 dirty="0" err="1" smtClean="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在城市的心脏占领一席之地</a:t>
            </a:r>
            <a:endParaRPr sz="3200" dirty="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  <a:p>
            <a:pPr lvl="0" algn="ctr"/>
            <a:r>
              <a:rPr sz="3200" dirty="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in the heart of the city we claim as our </a:t>
            </a:r>
            <a:r>
              <a:rPr sz="3200" dirty="0" smtClean="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own</a:t>
            </a:r>
            <a:endParaRPr sz="3200" dirty="0">
              <a:solidFill>
                <a:srgbClr val="FFFFFF"/>
              </a:solidFill>
              <a:latin typeface="IM FELL DW Pica"/>
              <a:ea typeface="IM FELL DW Pica"/>
              <a:cs typeface="IM FELL DW Pica"/>
              <a:sym typeface="IM FELL DW P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要交给您女儿珂赛特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It's addressed to your daughter Cosette.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是瓦勒路上街垒里一个男孩写的 先生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It's from a boy at the barricade, sir, in the Rue de Valette.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把信给我 男孩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Give me that letter here, my boy.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他说要面交珂赛特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He said to give it to Cosette.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我向你保证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You have my word that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我女儿会知道信的内容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my daughter will know what this letter contains.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告诉那年轻人 她明天会读到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Tell the young man she will read it tomorrow.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这是你的酬劳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here's for your pains.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小心回去 避人耳目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Go careful now, stay out of sight.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今夜街面上危机四伏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There's danger in the streets tonight.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每个人坚守岗位 不必畏惧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Each man to his duty and don't be afraid!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最亲爱的珂赛特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Dearest Cosette,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你已印上我的灵魂 转瞬又将远去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You have entered my soul and soon you will be gone.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真的只是一天前你我才相遇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Can it be only a day since we met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世界才刚刚重生?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the world was reborn?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如果我在战斗中死去 这就是我的告别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If I should fall in the battle to come, let this be my goodbye.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如今我知道了你...也爱着我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Now that I know that you love me as well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生命更难以捐弃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it is harder to die.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我祈求天主让我回家 回到你身边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pray that God will bring me home to be with you.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为你的马吕斯祷告吧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Pray for your Marius.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他也为你祷告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He prays for you.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等等 我需要关于敌方兵力的探报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Wait! I will need a report on the strength of the foe.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我又是孑然一身了 无依无靠 无处倾诉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now I'm all alone again, nowhere to turn, no one to go to.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没有家也没有朋友 没有一个人能打招呼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Without a home, without a friend, without a face to say hello to.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夜幕降临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now the night is near,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我才可以假装他就在身边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now I can make believe he's here.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有时当夜色笼罩 我独自走上街头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Sometimes I walk alone at night when everybody else is sleeping.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想着他就感到欢喜 此刻有他做我的伴侣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think of him and then I'm happy with the company I'm keeping.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城市沉沉睡去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The city goes to bed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我才能躲进自己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I can live inside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幻想的天地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my head!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一个人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On my own,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我能查到 我对他们了如指掌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can find out the truth! I know their ways!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假装他在我身旁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Pretending he's beside me.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孤单单 他陪我走到天亮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All alone, I walk with him till morning.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他不在 我却能感到他的拥抱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Without him, I feel his arms around me.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迷路时只需闭上双眼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when I lose my way, I close my eyes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他就会找到我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he has found me.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雨朦胧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In the rain,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地面银光闪烁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the pavement shines like silver.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看街灯 映河水如烟如梦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All the lights are misty in the river.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黑暗中 树枝间缀满星辰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In the darkness, the trees are full of starlight.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我仿佛看见我俩相伴 直到永远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all I see is him and me forever and forever!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我曾服过兵役 与他们一同作战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Fought their wars, served my time,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我知道 这不过是我的想象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I know it's only in my mind.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那些话都是我自言自语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That I'm talking to myself and not to him,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也知道 他只会视而不见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although I know that he is blind.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但仍觉得 我们还有希望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Still I say there's a way for us.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我爱他 但当黑夜结束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love him. But when the night is over,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他消失 河又变回了平凡的河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he is gone, the river's just a river.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没有他 我周围的一切都变了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Without him, the world around me changes.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到处都是光秃秃的树木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The trees are bare and everywhere,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街上满是陌生的身影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the streets are full of strangers.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我爱他 但我也日渐明了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love him. But every day I'm learning -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2854350"/>
            <a:ext cx="9144000" cy="1276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在我年轻时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in the days of my youth.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这一生 我不过在欺骗自己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All my life, I've only been pretending.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没有我 他的世界依然如故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Without me, his world will go on turning.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那里满是我从未体会过的幸福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 world that's full of happiness that I have never known.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我爱他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love him!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却只是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But only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一厢情愿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on my own!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他回来了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He's back!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听着朋友们 我说到做到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Listen, my friends I have done as I said.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我到过他们的阵地 清点过他们的人数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have been to their lines, I have counted each man.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我将知无不言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will tell what I can.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喂 小男孩 这是谁?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Hey, little boy, what's this I see?</a:t>
            </a: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要小心 敌方人多势众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Better be warned, they have armies to spare</a:t>
            </a: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我们十分危险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and our danger is real.</a:t>
            </a: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要有信心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Have faith!</a:t>
            </a: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既然你知道他们的动向 我们就先发制人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If you know what their movements are we'll spoil their game.</a:t>
            </a:r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打仗的方法千变万化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There are ways that our people can fight.</a:t>
            </a:r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我们会四两拨千斤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We shall overcome their power!</a:t>
            </a:r>
          </a:p>
        </p:txBody>
      </p: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我听到了他们的计划 今晚不会进攻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overheard their plans. There will be no attack tonight.</a:t>
            </a:r>
          </a:p>
        </p:txBody>
      </p: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他们想先耗尽我们补给 再一举拿下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They intend to starve us out before they start a proper fight.</a:t>
            </a:r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他们会集中兵力 主攻右翼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Concentrate their force, hit us from the right.</a:t>
            </a: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骗子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Liar!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2844225"/>
            <a:ext cx="9144000" cy="127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天啊 爱潘妮 你来干什么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God, eponine, the things you do!</a:t>
            </a:r>
          </a:p>
        </p:txBody>
      </p: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晚上好 亲爱的警探 多美好的夜晚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Good evening, dear Inspector. Lovely evening, my dear!</a:t>
            </a:r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我认识他 朋友们 他是警探沙威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I know this man, my friends. His name's Inspector Javert!</a:t>
            </a:r>
          </a:p>
        </p:txBody>
      </p:sp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他的话一个字也别信 全是一派胡言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So don't believe a word he says, 'cause none of it's true.</a:t>
            </a:r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只可智取 以妙计图之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We will need all our cunning to bring them to heel!</a:t>
            </a:r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这只能证明 小家伙有大用处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This only goes to show what little people can do!</a:t>
            </a:r>
          </a:p>
        </p:txBody>
      </p:sp>
    </p:spTree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太棒了 小伽弗洛什 你真是好样的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Bravo, little Gavroche! You're the top of the class!</a:t>
            </a:r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现在怎么处置这条狡猾的蛇? 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So what are we gonna do with this snake in the grass?</a:t>
            </a:r>
          </a:p>
        </p:txBody>
      </p:sp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把他带走 关到酒馆里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Take this man and throw him in the tavern in there!</a:t>
            </a:r>
          </a:p>
        </p:txBody>
      </p:sp>
    </p:spTree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你的命运由人民决定 沙威警探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The people will decide your fate, Inspector Javert!</a:t>
            </a:r>
          </a:p>
        </p:txBody>
      </p:sp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0" y="2844225"/>
            <a:ext cx="9144000" cy="187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要杀要留 随你们这帮小男生高兴</a:t>
            </a:r>
          </a:p>
          <a:p>
            <a:pPr lvl="0" algn="ctr"/>
            <a:r>
              <a:rPr sz="3200">
                <a:solidFill>
                  <a:srgbClr val="FFFFFF"/>
                </a:solidFill>
                <a:latin typeface="IM FELL DW Pica"/>
                <a:ea typeface="IM FELL DW Pica"/>
                <a:cs typeface="IM FELL DW Pica"/>
                <a:sym typeface="IM FELL DW Pica"/>
              </a:rPr>
              <a:t>Shoot me now or shoot me later - Every schoolboy to his sport!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</Words>
  <Application>Microsoft Office PowerPoint</Application>
  <PresentationFormat>全屏显示(4:3)</PresentationFormat>
  <Paragraphs>206</Paragraphs>
  <Slides>103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09" baseType="lpstr">
      <vt:lpstr>Helvetica Neue</vt:lpstr>
      <vt:lpstr>Arial</vt:lpstr>
      <vt:lpstr>Calibri</vt:lpstr>
      <vt:lpstr>Calibri Light</vt:lpstr>
      <vt:lpstr>IM FELL DW Pica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帐户</cp:lastModifiedBy>
  <cp:revision>1</cp:revision>
  <dcterms:modified xsi:type="dcterms:W3CDTF">2015-06-12T13:16:48Z</dcterms:modified>
</cp:coreProperties>
</file>