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00270-2C18-D411-15BF-DD9889B9A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866ED-D283-912B-D63C-4D22530F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30996-F49B-AEF1-E424-F1E0A4E8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F33C9-10EF-A3F4-D65A-363E5FCB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50127-F4A9-FF8E-CFEA-88825181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7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B7771-236C-B862-47AA-7050ABB6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CD3EA-94A1-BEB8-DC42-C1D1E316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4CC28-0A3A-909E-BED5-4D29402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B23AC-007D-DEE5-D2C8-B5EE621C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53653-F808-EF73-1251-C317183E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AB7B1-5317-8C46-EAB0-D70CBCFE3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9227A-9647-B1FB-02E4-9335EB27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38B4D-E949-2D4B-AA03-74096B28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65C9-1D01-3793-2C3D-C23FDFFD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518E8-6C67-95AC-C62E-C5169622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6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0FCC6-A0D4-C7B4-6C3A-DCCC4B2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E0ABA-CF06-CB19-4F7D-260A714A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C9FB8-EB1F-E075-A40B-193BB5E7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66A1A-FB58-E93C-3012-8905D382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0CCB1-DC70-7E90-42FB-DF59CDF9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7CF7A-01CD-1779-96A9-62499AD3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50903-1E7D-99FC-C7B6-C6B1F8F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67E12-B76A-55B8-965D-07F2C619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F9019-9266-4A8E-BEFD-3CB4A4CA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13A64-F188-2FA5-070F-1BDF5B67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2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1193E-4540-F670-6957-4B7D2427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A1DC9-A93B-A7E4-46B0-1E10A4B61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D12BC-3405-B677-4FB4-CF7A631E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FEB75-3D3B-7222-3CA5-0E66F202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92965-DA88-EBE5-18E7-97F63CAB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02A4F-CB73-5E7C-75EE-7F499083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0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21A83-D1A9-3650-4CB1-4700D805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10D57-5353-8527-F078-53AD6E20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D81BA-5A99-36B5-7988-A696CABD2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B9E493-D719-AC28-8EA5-2EE8FE712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DC4874-3971-06F5-5438-0665314D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631A16-51C5-031C-17BF-47689DE7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66145E-5857-C77F-4BD1-581CD878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2D4A16-010D-A4F4-A607-7180EDF4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67EB3-1F0E-54C0-4B9D-E2658C1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2A97CD-5392-24F4-B760-AD2339DC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B8692-AE09-8773-80BF-57A15B5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A784B-778F-5904-1166-FBAEB3F8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89A04A-BB26-E3D3-FD08-7F9A6CEE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DD833C-9257-1D99-A8A9-130F6EA2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7C3A6-8F20-7C14-3A5A-F04D18A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A6B9-8DE8-F20F-4110-47635A79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D2E9E-737D-1440-4FD7-17903B56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122D0-F4AC-401E-D2DC-4DADAC7A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1BA6E-F695-901B-3779-62D994FF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45FC3-E95D-9B87-BC45-E0C2375A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10A25-84CC-7245-8FF3-D1FAA10E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5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01CA0-E76E-69ED-DCBB-AE378E19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4BFE26-03F2-2CB4-5325-4A171F87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3E2E9-0195-777B-C2A0-CEC399D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DE861-244C-1050-CBA4-8875AE4C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F46D7-5D6B-0A42-7228-C84F3584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0F7C3-328D-C043-EE5E-23C6C89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8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A4988D-42CF-533B-E0A1-1B5F501C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CDE5D-A810-1CA6-8906-1B60C677E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8344A-2158-4CCF-D4C3-8CD2791E0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CBB69-B684-4D37-90D2-F5E635C7C32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AA09D-0EAC-97C9-DBD2-C4BED330C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50608-EE02-89C2-F1A7-2C119C7C9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D4207-2E7C-4C65-A591-83741F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4391025" y="2181225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建模分析</a:t>
            </a:r>
          </a:p>
        </p:txBody>
      </p:sp>
    </p:spTree>
    <p:extLst>
      <p:ext uri="{BB962C8B-B14F-4D97-AF65-F5344CB8AC3E}">
        <p14:creationId xmlns:p14="http://schemas.microsoft.com/office/powerpoint/2010/main" val="421338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47700" y="561975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机制的由来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C897BC-04CA-0FAD-2466-48067B85B0C9}"/>
              </a:ext>
            </a:extLst>
          </p:cNvPr>
          <p:cNvSpPr txBox="1"/>
          <p:nvPr/>
        </p:nvSpPr>
        <p:spPr>
          <a:xfrm>
            <a:off x="647700" y="1476375"/>
            <a:ext cx="641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机制：对结果建模中参数意义的解读，可不可以随意解读</a:t>
            </a:r>
          </a:p>
        </p:txBody>
      </p:sp>
    </p:spTree>
    <p:extLst>
      <p:ext uri="{BB962C8B-B14F-4D97-AF65-F5344CB8AC3E}">
        <p14:creationId xmlns:p14="http://schemas.microsoft.com/office/powerpoint/2010/main" val="276673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47700" y="561975"/>
            <a:ext cx="551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机制建模的使用情境：将机制作为因变量</a:t>
            </a:r>
          </a:p>
        </p:txBody>
      </p:sp>
    </p:spTree>
    <p:extLst>
      <p:ext uri="{BB962C8B-B14F-4D97-AF65-F5344CB8AC3E}">
        <p14:creationId xmlns:p14="http://schemas.microsoft.com/office/powerpoint/2010/main" val="143771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47700" y="561975"/>
            <a:ext cx="551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</a:p>
        </p:txBody>
      </p:sp>
    </p:spTree>
    <p:extLst>
      <p:ext uri="{BB962C8B-B14F-4D97-AF65-F5344CB8AC3E}">
        <p14:creationId xmlns:p14="http://schemas.microsoft.com/office/powerpoint/2010/main" val="92153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47700" y="561975"/>
            <a:ext cx="551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大语言模型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Embedding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39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1085851" y="809625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结果建模</a:t>
            </a:r>
          </a:p>
        </p:txBody>
      </p:sp>
    </p:spTree>
    <p:extLst>
      <p:ext uri="{BB962C8B-B14F-4D97-AF65-F5344CB8AC3E}">
        <p14:creationId xmlns:p14="http://schemas.microsoft.com/office/powerpoint/2010/main" val="301561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28650" y="552450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单因素建模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372267-15C1-F248-294E-F42FE238DA07}"/>
              </a:ext>
            </a:extLst>
          </p:cNvPr>
          <p:cNvSpPr txBox="1"/>
          <p:nvPr/>
        </p:nvSpPr>
        <p:spPr>
          <a:xfrm>
            <a:off x="628650" y="1314450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验证自变量</a:t>
            </a:r>
            <a:r>
              <a:rPr lang="en-US" altLang="zh-CN" dirty="0"/>
              <a:t>A</a:t>
            </a:r>
            <a:r>
              <a:rPr lang="zh-CN" altLang="en-US" dirty="0"/>
              <a:t>与因变量</a:t>
            </a:r>
            <a:r>
              <a:rPr lang="en-US" altLang="zh-CN" dirty="0"/>
              <a:t>Y</a:t>
            </a:r>
            <a:r>
              <a:rPr lang="zh-CN" altLang="en-US" dirty="0"/>
              <a:t>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355624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28650" y="552450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单因素建模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372267-15C1-F248-294E-F42FE238DA07}"/>
              </a:ext>
            </a:extLst>
          </p:cNvPr>
          <p:cNvSpPr txBox="1"/>
          <p:nvPr/>
        </p:nvSpPr>
        <p:spPr>
          <a:xfrm>
            <a:off x="628650" y="1314450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当条件</a:t>
            </a:r>
            <a:r>
              <a:rPr lang="en-US" altLang="zh-CN" dirty="0"/>
              <a:t>1</a:t>
            </a:r>
            <a:r>
              <a:rPr lang="zh-CN" altLang="en-US" dirty="0"/>
              <a:t>存在，条件</a:t>
            </a:r>
            <a:r>
              <a:rPr lang="en-US" altLang="zh-CN" dirty="0"/>
              <a:t>2</a:t>
            </a:r>
            <a:r>
              <a:rPr lang="zh-CN" altLang="en-US" dirty="0"/>
              <a:t>不存在时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12BCB-9EA7-8096-4A1A-A14655D6BBC2}"/>
              </a:ext>
            </a:extLst>
          </p:cNvPr>
          <p:cNvSpPr txBox="1"/>
          <p:nvPr/>
        </p:nvSpPr>
        <p:spPr>
          <a:xfrm>
            <a:off x="5153025" y="1314450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当条件</a:t>
            </a:r>
            <a:r>
              <a:rPr lang="en-US" altLang="zh-CN" dirty="0"/>
              <a:t>1</a:t>
            </a:r>
            <a:r>
              <a:rPr lang="zh-CN" altLang="en-US" dirty="0"/>
              <a:t>不存在，条件</a:t>
            </a:r>
            <a:r>
              <a:rPr lang="en-US" altLang="zh-CN" dirty="0"/>
              <a:t>2</a:t>
            </a:r>
            <a:r>
              <a:rPr lang="zh-CN" altLang="en-US" dirty="0"/>
              <a:t>存在时</a:t>
            </a:r>
          </a:p>
        </p:txBody>
      </p:sp>
    </p:spTree>
    <p:extLst>
      <p:ext uri="{BB962C8B-B14F-4D97-AF65-F5344CB8AC3E}">
        <p14:creationId xmlns:p14="http://schemas.microsoft.com/office/powerpoint/2010/main" val="309214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28650" y="552450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单因素建模</a:t>
            </a:r>
            <a:r>
              <a:rPr lang="en-US" altLang="zh-CN" dirty="0"/>
              <a:t>(</a:t>
            </a:r>
            <a:r>
              <a:rPr lang="zh-CN" altLang="en-US" dirty="0"/>
              <a:t>模型相加，要考虑一截距问题）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7C96AB-DB99-3A94-DF35-5B3712D0B4F9}"/>
              </a:ext>
            </a:extLst>
          </p:cNvPr>
          <p:cNvSpPr txBox="1"/>
          <p:nvPr/>
        </p:nvSpPr>
        <p:spPr>
          <a:xfrm>
            <a:off x="628650" y="1577459"/>
            <a:ext cx="371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只有初始速度，没有外力作用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x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＝</a:t>
            </a:r>
            <a:r>
              <a:rPr lang="en-US" altLang="zh-CN" b="0" i="0" dirty="0" err="1">
                <a:solidFill>
                  <a:srgbClr val="191919"/>
                </a:solidFill>
                <a:effectLst/>
                <a:latin typeface="PingFang SC"/>
              </a:rPr>
              <a:t>vt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07BE18-84E7-ACCA-D4A0-5F806346A09D}"/>
              </a:ext>
            </a:extLst>
          </p:cNvPr>
          <p:cNvSpPr txBox="1"/>
          <p:nvPr/>
        </p:nvSpPr>
        <p:spPr>
          <a:xfrm>
            <a:off x="6096000" y="1577458"/>
            <a:ext cx="371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没有初始速度，只有外力作用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x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＝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1/2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F/m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t2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1B37BE-D41B-C81B-B91F-4BD858FF9BE9}"/>
              </a:ext>
            </a:extLst>
          </p:cNvPr>
          <p:cNvSpPr txBox="1"/>
          <p:nvPr/>
        </p:nvSpPr>
        <p:spPr>
          <a:xfrm>
            <a:off x="628650" y="3229659"/>
            <a:ext cx="371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有初始速度，有外力作用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x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＝</a:t>
            </a:r>
            <a:r>
              <a:rPr lang="en-US" altLang="zh-CN" b="0" i="0" dirty="0" err="1">
                <a:solidFill>
                  <a:srgbClr val="191919"/>
                </a:solidFill>
                <a:effectLst/>
                <a:latin typeface="PingFang SC"/>
              </a:rPr>
              <a:t>vt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+ 1/2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F/m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t2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7062FF-A1DB-564B-8CAA-B9F96436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8" y="4649659"/>
            <a:ext cx="2989832" cy="12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5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28650" y="552450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单因素建模</a:t>
            </a:r>
            <a:r>
              <a:rPr lang="en-US" altLang="zh-CN" dirty="0"/>
              <a:t>(</a:t>
            </a:r>
            <a:r>
              <a:rPr lang="zh-CN" altLang="en-US" dirty="0"/>
              <a:t>模型分段）</a:t>
            </a:r>
          </a:p>
        </p:txBody>
      </p:sp>
    </p:spTree>
    <p:extLst>
      <p:ext uri="{BB962C8B-B14F-4D97-AF65-F5344CB8AC3E}">
        <p14:creationId xmlns:p14="http://schemas.microsoft.com/office/powerpoint/2010/main" val="324142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47700" y="561975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两因素建模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089FCE-D471-20C0-CE68-DABC96AC6CDF}"/>
              </a:ext>
            </a:extLst>
          </p:cNvPr>
          <p:cNvSpPr txBox="1"/>
          <p:nvPr/>
        </p:nvSpPr>
        <p:spPr>
          <a:xfrm>
            <a:off x="628650" y="1314450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验证自变量</a:t>
            </a:r>
            <a:r>
              <a:rPr lang="en-US" altLang="zh-CN" dirty="0"/>
              <a:t>A</a:t>
            </a:r>
            <a:r>
              <a:rPr lang="zh-CN" altLang="en-US" dirty="0"/>
              <a:t>和自变量</a:t>
            </a:r>
            <a:r>
              <a:rPr lang="en-US" altLang="zh-CN" dirty="0"/>
              <a:t>B</a:t>
            </a:r>
            <a:r>
              <a:rPr lang="zh-CN" altLang="en-US" dirty="0"/>
              <a:t>与因变量</a:t>
            </a:r>
            <a:r>
              <a:rPr lang="en-US" altLang="zh-CN" dirty="0"/>
              <a:t>Y</a:t>
            </a:r>
            <a:r>
              <a:rPr lang="zh-CN" altLang="en-US" dirty="0"/>
              <a:t>之间的关系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438D7-03C8-A607-7BB4-2FECE18E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2633662"/>
            <a:ext cx="2638425" cy="276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6672F9-FA38-FF00-1B55-E2DD5D480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4" y="3114675"/>
            <a:ext cx="2457450" cy="314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949417-E351-25B4-E09F-E1962AB71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4" y="3633788"/>
            <a:ext cx="4210050" cy="400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FD5598-FF14-187B-20CD-B1C4CA3F5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3" y="2633662"/>
            <a:ext cx="2371725" cy="314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1D4C5C-5CDB-CC76-A8BC-7C594719C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48" y="2957512"/>
            <a:ext cx="2495550" cy="3238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22B84D-FE6E-7FFE-BC62-4E5CFD955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48" y="3424239"/>
            <a:ext cx="4352925" cy="304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592C413-7B8B-D2AA-6816-C7BCB4CC6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0824" y="3916917"/>
            <a:ext cx="64293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47700" y="561975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两因素建模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089FCE-D471-20C0-CE68-DABC96AC6CDF}"/>
              </a:ext>
            </a:extLst>
          </p:cNvPr>
          <p:cNvSpPr txBox="1"/>
          <p:nvPr/>
        </p:nvSpPr>
        <p:spPr>
          <a:xfrm>
            <a:off x="628650" y="1314450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验证自变量</a:t>
            </a:r>
            <a:r>
              <a:rPr lang="en-US" altLang="zh-CN" dirty="0"/>
              <a:t>A</a:t>
            </a:r>
            <a:r>
              <a:rPr lang="zh-CN" altLang="en-US" dirty="0"/>
              <a:t>和自变量</a:t>
            </a:r>
            <a:r>
              <a:rPr lang="en-US" altLang="zh-CN" dirty="0"/>
              <a:t>B</a:t>
            </a:r>
            <a:r>
              <a:rPr lang="zh-CN" altLang="en-US" dirty="0"/>
              <a:t>与因变量</a:t>
            </a:r>
            <a:r>
              <a:rPr lang="en-US" altLang="zh-CN" dirty="0"/>
              <a:t>Y</a:t>
            </a:r>
            <a:r>
              <a:rPr lang="zh-CN" altLang="en-US" dirty="0"/>
              <a:t>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54213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4793B7-1203-B357-78EA-6C034725DDCB}"/>
              </a:ext>
            </a:extLst>
          </p:cNvPr>
          <p:cNvSpPr txBox="1"/>
          <p:nvPr/>
        </p:nvSpPr>
        <p:spPr>
          <a:xfrm>
            <a:off x="647700" y="561975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机制建模</a:t>
            </a:r>
          </a:p>
        </p:txBody>
      </p:sp>
    </p:spTree>
    <p:extLst>
      <p:ext uri="{BB962C8B-B14F-4D97-AF65-F5344CB8AC3E}">
        <p14:creationId xmlns:p14="http://schemas.microsoft.com/office/powerpoint/2010/main" val="282255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158</Words>
  <Application>Microsoft Office PowerPoint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13</cp:revision>
  <dcterms:created xsi:type="dcterms:W3CDTF">2024-09-05T03:54:47Z</dcterms:created>
  <dcterms:modified xsi:type="dcterms:W3CDTF">2024-09-14T07:34:17Z</dcterms:modified>
</cp:coreProperties>
</file>