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42634-E65E-5B34-AAA2-C0FE9CBE2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3C4721-3D5C-2C77-68C7-99268FD99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DCB3E-7AC9-D85E-A87F-DC7F981A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E51D-99C3-434B-95BE-48B5A93799AA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C08055-10B0-DF3E-3F68-53555D0C4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84134E-E2FF-D466-7613-1222AE4A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F25-A72D-487E-AB14-F1387E7EC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516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650BC-3D7C-2407-1340-0B2B79958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D2DE31-4A39-B839-8777-3B537998A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6E7612-10D2-243C-3320-9EC3CBB97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E51D-99C3-434B-95BE-48B5A93799AA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908229-84EB-FB65-B207-0F90D3A7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65B7E8-0D96-7F33-EEE9-9138FDB8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F25-A72D-487E-AB14-F1387E7EC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19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E1BAAF-01AE-FDD5-AC79-DA5CD6E05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A55343-68FF-3F48-A820-ECBA0D37C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F09216-0237-726F-EC5D-D0C825C6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E51D-99C3-434B-95BE-48B5A93799AA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FF1B4B-D796-73A3-63DB-9F31696BE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72F4B2-74B9-9504-F202-2AEA8AD50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F25-A72D-487E-AB14-F1387E7EC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26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1E8F4-FCC3-5620-592E-E7917A20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13A685-AEF8-BAD7-F486-5B17D2094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B50A28-9B6C-03AF-94A1-DABD9A9C3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E51D-99C3-434B-95BE-48B5A93799AA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841C8C-D6C1-651E-FE76-48BA3CDD9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B6AA2C-3FEC-ADD1-B077-A91F8266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F25-A72D-487E-AB14-F1387E7EC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24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D14E4-F620-F1CD-8EBB-35E0BE33B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EFB83F-6EC5-29D2-E76D-3F5E75F03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60EAA-16BF-24DA-2B4E-ECAC03E7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E51D-99C3-434B-95BE-48B5A93799AA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E77368-52E3-6130-28D1-5AAC1B609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FBF8A2-C2AA-3ECA-7C1D-6D3F7EF1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F25-A72D-487E-AB14-F1387E7EC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27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0411E-EE01-0B57-5B95-B923EED6E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52AAE-A8B2-888F-4F4C-4EA8C9BFD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882120-0279-D98E-020E-71C9AE85A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B46F57-E915-EBF2-C891-C1CF41B4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E51D-99C3-434B-95BE-48B5A93799AA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C026CE-9C8C-3516-9365-628513DC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A5C2AA-28FF-2FEA-6D73-8CFC5832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F25-A72D-487E-AB14-F1387E7EC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33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2E86-7B6D-D2B5-174E-25C338AE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C3ECC8-2824-0998-F99F-3F91E0F6F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13BBA6-CB7F-0A6B-2160-C33DE5364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3669FE-4CC7-703D-9C86-A0DCB3753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3EC128-49F0-D602-CD61-55B330845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299EB4-7F96-6643-5189-997B034F3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E51D-99C3-434B-95BE-48B5A93799AA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8B7E79-FF73-C81E-0B28-B11C6C93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F86DBF-153C-3665-7783-9F571831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F25-A72D-487E-AB14-F1387E7EC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32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4A369-FAF0-325B-2EB6-0DF68106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BFF251-6E18-25F3-A673-C3EB804D1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E51D-99C3-434B-95BE-48B5A93799AA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DB879B-D479-A247-57BE-BDC692A0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FA2AC0-F346-A9EC-6019-236A16AF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F25-A72D-487E-AB14-F1387E7EC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77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21B835-3C7F-5E1D-88BB-3D64283A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E51D-99C3-434B-95BE-48B5A93799AA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70F8D5-8E58-D968-1050-3E03CD94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60AFF1-DEFD-2005-E9B3-E833B799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F25-A72D-487E-AB14-F1387E7EC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67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FA3B7-4037-1271-5FD2-E1559946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158C24-E37A-F550-6B43-5A27ACD41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B8AF6F-B968-3E3B-4730-C19D89565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FE1E52-2D5E-DF54-D668-F71B110A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E51D-99C3-434B-95BE-48B5A93799AA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53C365-E324-737D-7D9E-F252D9D1E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6CEDBE-664B-325B-949F-31BEBDA0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F25-A72D-487E-AB14-F1387E7EC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60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F44D3-3596-2CEB-378E-0254E68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937B93-CB59-FEE7-CA95-BDBBF3171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2D5476-ADCA-E4B0-D7F9-C1B458A4A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6EE58B-887C-3DD4-3BD5-A4C5FB1F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E51D-99C3-434B-95BE-48B5A93799AA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6ED236-899E-47CF-EBC3-F21CF915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3329AE-4609-3FB7-E028-E69322CA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BF25-A72D-487E-AB14-F1387E7EC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47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F9B7A7-E6C9-FF8D-4044-F0DD47F44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F1B8C8-A30F-E79F-0F7A-977064A76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4CA9C9-0110-AEF4-DDE4-77D7C5CC2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BEE51D-99C3-434B-95BE-48B5A93799AA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229CA4-6D1B-692D-76FC-1A7DBDB6D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257CF-08BB-5B89-DCCA-95F13C79C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DFBF25-A72D-487E-AB14-F1387E7EC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66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散点图&#10;&#10;描述已自动生成">
            <a:extLst>
              <a:ext uri="{FF2B5EF4-FFF2-40B4-BE49-F238E27FC236}">
                <a16:creationId xmlns:a16="http://schemas.microsoft.com/office/drawing/2014/main" id="{38F4BBA0-8C71-4FDB-835B-2528797C5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333375"/>
            <a:ext cx="2779456" cy="2779456"/>
          </a:xfrm>
          <a:prstGeom prst="rect">
            <a:avLst/>
          </a:prstGeom>
        </p:spPr>
      </p:pic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8F94B4A8-EC6A-F022-3E8F-9853EE4E4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568" y="333375"/>
            <a:ext cx="2779456" cy="2779456"/>
          </a:xfrm>
          <a:prstGeom prst="rect">
            <a:avLst/>
          </a:prstGeom>
        </p:spPr>
      </p:pic>
      <p:pic>
        <p:nvPicPr>
          <p:cNvPr id="9" name="图片 8" descr="图片包含 照片, 不同, 船, 鸟&#10;&#10;描述已自动生成">
            <a:extLst>
              <a:ext uri="{FF2B5EF4-FFF2-40B4-BE49-F238E27FC236}">
                <a16:creationId xmlns:a16="http://schemas.microsoft.com/office/drawing/2014/main" id="{267AC07A-D22E-219F-AF1C-C6B7C653C9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3495675"/>
            <a:ext cx="2779456" cy="2779456"/>
          </a:xfrm>
          <a:prstGeom prst="rect">
            <a:avLst/>
          </a:prstGeom>
        </p:spPr>
      </p:pic>
      <p:pic>
        <p:nvPicPr>
          <p:cNvPr id="11" name="图片 10" descr="图表, 散点图&#10;&#10;描述已自动生成">
            <a:extLst>
              <a:ext uri="{FF2B5EF4-FFF2-40B4-BE49-F238E27FC236}">
                <a16:creationId xmlns:a16="http://schemas.microsoft.com/office/drawing/2014/main" id="{0711F738-D40C-B6CD-A901-BC4CFFE164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568" y="3562350"/>
            <a:ext cx="2779456" cy="277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4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PC</dc:creator>
  <cp:lastModifiedBy>PC</cp:lastModifiedBy>
  <cp:revision>1</cp:revision>
  <dcterms:created xsi:type="dcterms:W3CDTF">2024-09-24T10:12:39Z</dcterms:created>
  <dcterms:modified xsi:type="dcterms:W3CDTF">2024-09-24T10:16:31Z</dcterms:modified>
</cp:coreProperties>
</file>