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4525994" y="385645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6640100" y="360947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038550" y="440091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7039982" y="2951655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7282539" y="304066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504164" y="263659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541519" y="495337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079676" y="307076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640018" y="452583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239680" y="453960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351638" y="285425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225830" y="467004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172572" y="4112991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729519" y="466942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746376" y="3383200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110945" y="309733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350821" y="365166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89400" y="291510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696325" y="388402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41802" y="2529709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067518" y="329725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36885" y="444701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16086" y="3993541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09697" y="2922227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80257" y="4271300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03286" y="371767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08906" y="4636956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20330" y="4623850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532674" y="3877175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32945" y="337338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377776" y="2904229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121390" y="3071109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28027" y="406797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670340" y="344635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15742" y="290003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329109" y="460111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14090" y="350385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25511" y="353563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55204" y="4094555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289761" y="3453835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14733" y="3129820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062065" y="430500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58594" y="4363607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69112" y="435742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955454" y="309499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897870" y="3432385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295707" y="3251905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79147" y="4313819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434776" y="386783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933629" y="353101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05324" y="3082760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78821" y="447380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684937" y="361062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26488" y="3314297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680183" y="4702751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183811" y="359212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50269" y="342422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92339" y="407701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090765" y="325309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92829" y="407071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19984" y="421117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712245" y="3015171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32968" y="4615735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470288" y="386545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751288" y="339469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205488" y="449020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731969" y="349567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741786" y="3635550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665590" y="374945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168821" y="4720359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97268" y="3715480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68437" y="4429021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10261" y="401408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14459" y="2811261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318641" y="428900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241179" y="3767739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15433" y="4228740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898983" y="428983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797136" y="4356025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81043" y="321606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340400" y="3442669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32398" y="399419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075155" y="441875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639639" y="3688645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46123" y="357911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147969" y="4269826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470378" y="3109635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082345" y="303719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054555" y="282983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50906" y="374587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63628" y="3139740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69263" y="4196605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762172" y="4444894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84700" y="4432309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64459" y="4358260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104266" y="3613927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614722" y="3919941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706986" y="2994212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282595" y="4203663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471433" y="4967418"/>
              <a:ext cx="63202" cy="63202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343423" y="2789183"/>
              <a:ext cx="2111034" cy="1998600"/>
            </a:xfrm>
            <a:custGeom>
              <a:avLst/>
              <a:pathLst>
                <a:path w="2111034" h="1998600">
                  <a:moveTo>
                    <a:pt x="0" y="0"/>
                  </a:moveTo>
                  <a:lnTo>
                    <a:pt x="2111034" y="199860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5454457" y="2789183"/>
              <a:ext cx="2111034" cy="1998600"/>
            </a:xfrm>
            <a:custGeom>
              <a:avLst/>
              <a:pathLst>
                <a:path w="2111034" h="1998600">
                  <a:moveTo>
                    <a:pt x="0" y="1998600"/>
                  </a:moveTo>
                  <a:lnTo>
                    <a:pt x="2111034" y="0"/>
                  </a:lnTo>
                  <a:lnTo>
                    <a:pt x="2111034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343423" y="1789882"/>
              <a:ext cx="0" cy="3997200"/>
            </a:xfrm>
            <a:custGeom>
              <a:avLst/>
              <a:pathLst>
                <a:path w="0" h="3997200">
                  <a:moveTo>
                    <a:pt x="0" y="3997200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343423" y="5787083"/>
              <a:ext cx="4222069" cy="0"/>
            </a:xfrm>
            <a:custGeom>
              <a:avLst/>
              <a:pathLst>
                <a:path w="4222069" h="0">
                  <a:moveTo>
                    <a:pt x="0" y="0"/>
                  </a:moveTo>
                  <a:lnTo>
                    <a:pt x="4222069" y="0"/>
                  </a:lnTo>
                </a:path>
              </a:pathLst>
            </a:custGeom>
            <a:ln w="5420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5211012" y="5856672"/>
              <a:ext cx="486891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自变量 X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5400000">
              <a:off x="2943770" y="3733937"/>
              <a:ext cx="486891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因变量 Y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5093516" y="1564522"/>
              <a:ext cx="721883" cy="12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非线性拟合2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2024-09-24T19:57:58Z</dcterms:modified>
</cp:coreProperties>
</file>