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Lst>
  <p:sldIdLst>
    <p:sldId id="256" r:id="rId25"/>
    <p:sldId id="257" r:id="rId26"/>
    <p:sldId id="258" r:id="rId27"/>
    <p:sldId id="259" r:id="rId28"/>
    <p:sldId id="260" r:id="rId29"/>
    <p:sldId id="261" r:id="rId30"/>
    <p:sldId id="263" r:id="rId31"/>
    <p:sldId id="264"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1" d="100"/>
          <a:sy n="101" d="100"/>
        </p:scale>
        <p:origin x="2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theme" Target="theme/theme1.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565560" y="50472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4" name="PlaceHolder 1"/>
          <p:cNvSpPr>
            <a:spLocks noGrp="1"/>
          </p:cNvSpPr>
          <p:nvPr>
            <p:ph type="title"/>
          </p:nvPr>
        </p:nvSpPr>
        <p:spPr>
          <a:xfrm>
            <a:off x="565560" y="50472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1" name="PlaceHolder 1"/>
          <p:cNvSpPr>
            <a:spLocks noGrp="1"/>
          </p:cNvSpPr>
          <p:nvPr>
            <p:ph type="title"/>
          </p:nvPr>
        </p:nvSpPr>
        <p:spPr>
          <a:xfrm>
            <a:off x="565560" y="50472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65560" y="50472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6.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6.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 name="Google Shape;9;p2"/>
          <p:cNvPicPr/>
          <p:nvPr/>
        </p:nvPicPr>
        <p:blipFill>
          <a:blip r:embed="rId3"/>
          <a:srcRect l="3724"/>
          <a:stretch/>
        </p:blipFill>
        <p:spPr>
          <a:xfrm>
            <a:off x="0" y="0"/>
            <a:ext cx="9143640" cy="5143320"/>
          </a:xfrm>
          <a:prstGeom prst="rect">
            <a:avLst/>
          </a:prstGeom>
          <a:ln w="0">
            <a:noFill/>
          </a:ln>
        </p:spPr>
      </p:pic>
      <p:sp>
        <p:nvSpPr>
          <p:cNvPr id="4" name="PlaceHolder 1"/>
          <p:cNvSpPr>
            <a:spLocks noGrp="1"/>
          </p:cNvSpPr>
          <p:nvPr>
            <p:ph type="title"/>
          </p:nvPr>
        </p:nvSpPr>
        <p:spPr>
          <a:xfrm>
            <a:off x="511920" y="490680"/>
            <a:ext cx="5024520" cy="1759320"/>
          </a:xfrm>
          <a:prstGeom prst="rect">
            <a:avLst/>
          </a:prstGeom>
          <a:noFill/>
          <a:ln w="0">
            <a:noFill/>
          </a:ln>
        </p:spPr>
        <p:txBody>
          <a:bodyPr lIns="91440" tIns="91440" rIns="91440" bIns="91440" anchor="b">
            <a:noAutofit/>
          </a:bodyPr>
          <a:lstStyle/>
          <a:p>
            <a:pPr indent="0">
              <a:buNone/>
            </a:pPr>
            <a:r>
              <a:rPr lang="fr-FR" sz="4800" b="0" strike="noStrike" spc="-1">
                <a:solidFill>
                  <a:schemeClr val="dk1"/>
                </a:solidFill>
                <a:latin typeface="Arial"/>
              </a:rPr>
              <a:t>Click to edit the title text format</a:t>
            </a:r>
          </a:p>
        </p:txBody>
      </p:sp>
      <p:sp>
        <p:nvSpPr>
          <p:cNvPr id="2" name="PlaceHolder 2"/>
          <p:cNvSpPr>
            <a:spLocks noGrp="1"/>
          </p:cNvSpPr>
          <p:nvPr>
            <p:ph type="body"/>
          </p:nvPr>
        </p:nvSpPr>
        <p:spPr>
          <a:xfrm>
            <a:off x="5585760" y="691200"/>
            <a:ext cx="3469320" cy="44521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 name="Google Shape;92;p19"/>
          <p:cNvPicPr/>
          <p:nvPr/>
        </p:nvPicPr>
        <p:blipFill>
          <a:blip r:embed="rId3"/>
          <a:stretch/>
        </p:blipFill>
        <p:spPr>
          <a:xfrm rot="10800000" flipH="1">
            <a:off x="0" y="192240"/>
            <a:ext cx="9143640" cy="4951080"/>
          </a:xfrm>
          <a:prstGeom prst="rect">
            <a:avLst/>
          </a:prstGeom>
          <a:ln w="0">
            <a:noFill/>
          </a:ln>
        </p:spPr>
      </p:pic>
      <p:sp>
        <p:nvSpPr>
          <p:cNvPr id="31" name="PlaceHolder 1"/>
          <p:cNvSpPr>
            <a:spLocks noGrp="1"/>
          </p:cNvSpPr>
          <p:nvPr>
            <p:ph type="title"/>
          </p:nvPr>
        </p:nvSpPr>
        <p:spPr>
          <a:xfrm>
            <a:off x="413280" y="309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2" name="PlaceHolder 2"/>
          <p:cNvSpPr>
            <a:spLocks noGrp="1"/>
          </p:cNvSpPr>
          <p:nvPr>
            <p:ph type="title"/>
          </p:nvPr>
        </p:nvSpPr>
        <p:spPr>
          <a:xfrm>
            <a:off x="5316480" y="347652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3" name="PlaceHolder 3"/>
          <p:cNvSpPr>
            <a:spLocks noGrp="1"/>
          </p:cNvSpPr>
          <p:nvPr>
            <p:ph type="title"/>
          </p:nvPr>
        </p:nvSpPr>
        <p:spPr>
          <a:xfrm>
            <a:off x="5316480" y="166788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4" name="PlaceHolder 4"/>
          <p:cNvSpPr>
            <a:spLocks noGrp="1"/>
          </p:cNvSpPr>
          <p:nvPr>
            <p:ph type="title"/>
          </p:nvPr>
        </p:nvSpPr>
        <p:spPr>
          <a:xfrm>
            <a:off x="2865240" y="1668240"/>
            <a:ext cx="7927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5" name="PlaceHolder 5"/>
          <p:cNvSpPr>
            <a:spLocks noGrp="1"/>
          </p:cNvSpPr>
          <p:nvPr>
            <p:ph type="title"/>
          </p:nvPr>
        </p:nvSpPr>
        <p:spPr>
          <a:xfrm>
            <a:off x="2864520" y="347652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6" name="PlaceHolder 6"/>
          <p:cNvSpPr>
            <a:spLocks noGrp="1"/>
          </p:cNvSpPr>
          <p:nvPr>
            <p:ph type="title"/>
          </p:nvPr>
        </p:nvSpPr>
        <p:spPr>
          <a:xfrm>
            <a:off x="412200" y="166788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37" name="PlaceHolder 7"/>
          <p:cNvSpPr>
            <a:spLocks noGrp="1"/>
          </p:cNvSpPr>
          <p:nvPr>
            <p:ph type="title"/>
          </p:nvPr>
        </p:nvSpPr>
        <p:spPr>
          <a:xfrm>
            <a:off x="412200" y="3476520"/>
            <a:ext cx="794520" cy="31032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65560" y="510480"/>
            <a:ext cx="419292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lt2"/>
                </a:solidFill>
                <a:latin typeface="Goldman"/>
                <a:ea typeface="Goldman"/>
              </a:rPr>
              <a:t>xx%</a:t>
            </a:r>
            <a:endParaRPr lang="fr-FR" sz="4500" b="0" strike="noStrike" spc="-1">
              <a:solidFill>
                <a:schemeClr val="dk1"/>
              </a:solidFill>
              <a:latin typeface="Arial"/>
            </a:endParaRPr>
          </a:p>
        </p:txBody>
      </p:sp>
      <p:sp>
        <p:nvSpPr>
          <p:cNvPr id="39" name="PlaceHolder 2"/>
          <p:cNvSpPr>
            <a:spLocks noGrp="1"/>
          </p:cNvSpPr>
          <p:nvPr>
            <p:ph type="title"/>
          </p:nvPr>
        </p:nvSpPr>
        <p:spPr>
          <a:xfrm>
            <a:off x="565560" y="1970280"/>
            <a:ext cx="419292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lt2"/>
                </a:solidFill>
                <a:latin typeface="Goldman"/>
                <a:ea typeface="Goldman"/>
              </a:rPr>
              <a:t>xx%</a:t>
            </a:r>
            <a:endParaRPr lang="fr-FR" sz="4500" b="0" strike="noStrike" spc="-1">
              <a:solidFill>
                <a:schemeClr val="dk1"/>
              </a:solidFill>
              <a:latin typeface="Arial"/>
            </a:endParaRPr>
          </a:p>
        </p:txBody>
      </p:sp>
      <p:pic>
        <p:nvPicPr>
          <p:cNvPr id="40" name="Google Shape;111;p20"/>
          <p:cNvPicPr/>
          <p:nvPr/>
        </p:nvPicPr>
        <p:blipFill>
          <a:blip r:embed="rId3"/>
          <a:srcRect l="659" r="5106" b="5177"/>
          <a:stretch/>
        </p:blipFill>
        <p:spPr>
          <a:xfrm rot="10800000">
            <a:off x="56880" y="0"/>
            <a:ext cx="9087120" cy="5143320"/>
          </a:xfrm>
          <a:prstGeom prst="rect">
            <a:avLst/>
          </a:prstGeom>
          <a:ln w="0">
            <a:noFill/>
          </a:ln>
        </p:spPr>
      </p:pic>
      <p:pic>
        <p:nvPicPr>
          <p:cNvPr id="41" name="Google Shape;112;p20"/>
          <p:cNvPicPr/>
          <p:nvPr/>
        </p:nvPicPr>
        <p:blipFill>
          <a:blip r:embed="rId4"/>
          <a:srcRect l="73197" t="14242" b="33519"/>
          <a:stretch/>
        </p:blipFill>
        <p:spPr>
          <a:xfrm rot="10800000">
            <a:off x="360" y="2557440"/>
            <a:ext cx="2449440" cy="2585880"/>
          </a:xfrm>
          <a:prstGeom prst="rect">
            <a:avLst/>
          </a:prstGeom>
          <a:ln w="0">
            <a:noFill/>
          </a:ln>
        </p:spPr>
      </p:pic>
      <p:sp>
        <p:nvSpPr>
          <p:cNvPr id="42" name="PlaceHolder 3"/>
          <p:cNvSpPr>
            <a:spLocks noGrp="1"/>
          </p:cNvSpPr>
          <p:nvPr>
            <p:ph type="body"/>
          </p:nvPr>
        </p:nvSpPr>
        <p:spPr>
          <a:xfrm>
            <a:off x="4836600" y="1193400"/>
            <a:ext cx="4307040" cy="39499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3" name="Google Shape;14;p3"/>
          <p:cNvPicPr/>
          <p:nvPr/>
        </p:nvPicPr>
        <p:blipFill>
          <a:blip r:embed="rId3"/>
          <a:srcRect l="3735"/>
          <a:stretch/>
        </p:blipFill>
        <p:spPr>
          <a:xfrm>
            <a:off x="0" y="0"/>
            <a:ext cx="9143640" cy="5143320"/>
          </a:xfrm>
          <a:prstGeom prst="rect">
            <a:avLst/>
          </a:prstGeom>
          <a:ln w="0">
            <a:noFill/>
          </a:ln>
        </p:spPr>
      </p:pic>
      <p:sp>
        <p:nvSpPr>
          <p:cNvPr id="44" name="PlaceHolder 1"/>
          <p:cNvSpPr>
            <a:spLocks noGrp="1"/>
          </p:cNvSpPr>
          <p:nvPr>
            <p:ph type="title"/>
          </p:nvPr>
        </p:nvSpPr>
        <p:spPr>
          <a:xfrm>
            <a:off x="370080" y="2355480"/>
            <a:ext cx="4792680" cy="158112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sp>
        <p:nvSpPr>
          <p:cNvPr id="45" name="PlaceHolder 2"/>
          <p:cNvSpPr>
            <a:spLocks noGrp="1"/>
          </p:cNvSpPr>
          <p:nvPr>
            <p:ph type="title"/>
          </p:nvPr>
        </p:nvSpPr>
        <p:spPr>
          <a:xfrm>
            <a:off x="6351120" y="152640"/>
            <a:ext cx="1267920" cy="126936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dk1"/>
                </a:solidFill>
                <a:latin typeface="Goldman"/>
                <a:ea typeface="Goldman"/>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5195520" y="1507320"/>
            <a:ext cx="3948480" cy="297324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1" name="Google Shape;20;p4"/>
          <p:cNvPicPr/>
          <p:nvPr/>
        </p:nvPicPr>
        <p:blipFill>
          <a:blip r:embed="rId3"/>
          <a:srcRect t="-7978" b="7978"/>
          <a:stretch/>
        </p:blipFill>
        <p:spPr>
          <a:xfrm rot="10800000" flipH="1">
            <a:off x="0" y="0"/>
            <a:ext cx="9143640" cy="5143320"/>
          </a:xfrm>
          <a:prstGeom prst="rect">
            <a:avLst/>
          </a:prstGeom>
          <a:ln w="0">
            <a:noFill/>
          </a:ln>
        </p:spPr>
      </p:pic>
      <p:sp>
        <p:nvSpPr>
          <p:cNvPr id="52" name="PlaceHolder 1"/>
          <p:cNvSpPr>
            <a:spLocks noGrp="1"/>
          </p:cNvSpPr>
          <p:nvPr>
            <p:ph type="title"/>
          </p:nvPr>
        </p:nvSpPr>
        <p:spPr>
          <a:xfrm>
            <a:off x="413280" y="309960"/>
            <a:ext cx="81248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3" name="PlaceHolder 2"/>
          <p:cNvSpPr>
            <a:spLocks noGrp="1"/>
          </p:cNvSpPr>
          <p:nvPr>
            <p:ph type="body"/>
          </p:nvPr>
        </p:nvSpPr>
        <p:spPr>
          <a:xfrm>
            <a:off x="413280" y="1089000"/>
            <a:ext cx="8124840" cy="34304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56" name="Google Shape;24;p5"/>
          <p:cNvGrpSpPr/>
          <p:nvPr/>
        </p:nvGrpSpPr>
        <p:grpSpPr>
          <a:xfrm>
            <a:off x="0" y="0"/>
            <a:ext cx="9143640" cy="5143680"/>
            <a:chOff x="0" y="0"/>
            <a:chExt cx="9143640" cy="5143680"/>
          </a:xfrm>
        </p:grpSpPr>
        <p:pic>
          <p:nvPicPr>
            <p:cNvPr id="57" name="Google Shape;25;p5"/>
            <p:cNvPicPr/>
            <p:nvPr/>
          </p:nvPicPr>
          <p:blipFill>
            <a:blip r:embed="rId3"/>
            <a:srcRect l="734" t="14280" r="5031" b="-9100"/>
            <a:stretch/>
          </p:blipFill>
          <p:spPr>
            <a:xfrm rot="10800000" flipH="1">
              <a:off x="0" y="0"/>
              <a:ext cx="9087120" cy="5143320"/>
            </a:xfrm>
            <a:prstGeom prst="rect">
              <a:avLst/>
            </a:prstGeom>
            <a:ln w="0">
              <a:noFill/>
            </a:ln>
          </p:spPr>
        </p:pic>
        <p:pic>
          <p:nvPicPr>
            <p:cNvPr id="58" name="Google Shape;26;p5"/>
            <p:cNvPicPr/>
            <p:nvPr/>
          </p:nvPicPr>
          <p:blipFill>
            <a:blip r:embed="rId4"/>
            <a:srcRect l="72344" t="21048" r="853" b="26716"/>
            <a:stretch/>
          </p:blipFill>
          <p:spPr>
            <a:xfrm>
              <a:off x="6694200" y="0"/>
              <a:ext cx="2449440" cy="2585880"/>
            </a:xfrm>
            <a:prstGeom prst="rect">
              <a:avLst/>
            </a:prstGeom>
            <a:ln w="0">
              <a:noFill/>
            </a:ln>
          </p:spPr>
        </p:pic>
      </p:grpSp>
      <p:sp>
        <p:nvSpPr>
          <p:cNvPr id="59" name="PlaceHolder 1"/>
          <p:cNvSpPr>
            <a:spLocks noGrp="1"/>
          </p:cNvSpPr>
          <p:nvPr>
            <p:ph type="title"/>
          </p:nvPr>
        </p:nvSpPr>
        <p:spPr>
          <a:xfrm>
            <a:off x="413280" y="309960"/>
            <a:ext cx="8686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0" name="PlaceHolder 2"/>
          <p:cNvSpPr>
            <a:spLocks noGrp="1"/>
          </p:cNvSpPr>
          <p:nvPr>
            <p:ph type="body"/>
          </p:nvPr>
        </p:nvSpPr>
        <p:spPr>
          <a:xfrm>
            <a:off x="0" y="1831320"/>
            <a:ext cx="3782160" cy="2440800"/>
          </a:xfrm>
          <a:prstGeom prst="rect">
            <a:avLst/>
          </a:prstGeom>
          <a:noFill/>
          <a:ln w="0">
            <a:noFill/>
          </a:ln>
        </p:spPr>
        <p:txBody>
          <a:bodyPr lIns="90000" tIns="45000" rIns="90000" bIns="45000" anchor="t">
            <a:normAutofit fontScale="8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4" name="Google Shape;34;p6"/>
          <p:cNvPicPr/>
          <p:nvPr/>
        </p:nvPicPr>
        <p:blipFill>
          <a:blip r:embed="rId3"/>
          <a:stretch/>
        </p:blipFill>
        <p:spPr>
          <a:xfrm>
            <a:off x="0" y="0"/>
            <a:ext cx="9143640" cy="4951080"/>
          </a:xfrm>
          <a:prstGeom prst="rect">
            <a:avLst/>
          </a:prstGeom>
          <a:ln w="0">
            <a:noFill/>
          </a:ln>
        </p:spPr>
      </p:pic>
      <p:sp>
        <p:nvSpPr>
          <p:cNvPr id="65" name="PlaceHolder 1"/>
          <p:cNvSpPr>
            <a:spLocks noGrp="1"/>
          </p:cNvSpPr>
          <p:nvPr>
            <p:ph type="title"/>
          </p:nvPr>
        </p:nvSpPr>
        <p:spPr>
          <a:xfrm>
            <a:off x="413280" y="309960"/>
            <a:ext cx="833940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8"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69"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accent1"/>
                </a:solidFill>
                <a:latin typeface="Goldman"/>
                <a:ea typeface="Goldman"/>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 name="PlaceHolder 2"/>
          <p:cNvSpPr>
            <a:spLocks noGrp="1"/>
          </p:cNvSpPr>
          <p:nvPr>
            <p:ph type="title"/>
          </p:nvPr>
        </p:nvSpPr>
        <p:spPr>
          <a:xfrm>
            <a:off x="228600" y="4666320"/>
            <a:ext cx="3355560" cy="248400"/>
          </a:xfrm>
          <a:prstGeom prst="rect">
            <a:avLst/>
          </a:prstGeom>
          <a:solidFill>
            <a:schemeClr val="dk1"/>
          </a:solidFill>
          <a:ln w="0">
            <a:noFill/>
          </a:ln>
        </p:spPr>
        <p:txBody>
          <a:bodyPr lIns="91440" tIns="91440" rIns="91440" bIns="91440" anchor="ctr">
            <a:noAutofit/>
          </a:bodyPr>
          <a:lstStyle/>
          <a:p>
            <a:pPr indent="0">
              <a:buNone/>
            </a:pPr>
            <a:r>
              <a:rPr lang="fr-FR" sz="1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4" name="Google Shape;126;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6" name="Google Shape;129;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6" name="Google Shape;54;p13"/>
          <p:cNvPicPr/>
          <p:nvPr/>
        </p:nvPicPr>
        <p:blipFill>
          <a:blip r:embed="rId3"/>
          <a:stretch/>
        </p:blipFill>
        <p:spPr>
          <a:xfrm>
            <a:off x="0" y="3600"/>
            <a:ext cx="9143640" cy="5143320"/>
          </a:xfrm>
          <a:prstGeom prst="rect">
            <a:avLst/>
          </a:prstGeom>
          <a:ln w="0">
            <a:noFill/>
          </a:ln>
        </p:spPr>
      </p:pic>
      <p:sp>
        <p:nvSpPr>
          <p:cNvPr id="7" name="PlaceHolder 1"/>
          <p:cNvSpPr>
            <a:spLocks noGrp="1"/>
          </p:cNvSpPr>
          <p:nvPr>
            <p:ph type="title"/>
          </p:nvPr>
        </p:nvSpPr>
        <p:spPr>
          <a:xfrm>
            <a:off x="282240" y="39182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8" name="PlaceHolder 2"/>
          <p:cNvSpPr>
            <a:spLocks noGrp="1"/>
          </p:cNvSpPr>
          <p:nvPr>
            <p:ph type="title"/>
          </p:nvPr>
        </p:nvSpPr>
        <p:spPr>
          <a:xfrm>
            <a:off x="282240" y="28555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9" name="PlaceHolder 3"/>
          <p:cNvSpPr>
            <a:spLocks noGrp="1"/>
          </p:cNvSpPr>
          <p:nvPr>
            <p:ph type="title"/>
          </p:nvPr>
        </p:nvSpPr>
        <p:spPr>
          <a:xfrm>
            <a:off x="282960" y="232416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10" name="PlaceHolder 4"/>
          <p:cNvSpPr>
            <a:spLocks noGrp="1"/>
          </p:cNvSpPr>
          <p:nvPr>
            <p:ph type="title"/>
          </p:nvPr>
        </p:nvSpPr>
        <p:spPr>
          <a:xfrm>
            <a:off x="282240" y="33868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11" name="PlaceHolder 5"/>
          <p:cNvSpPr>
            <a:spLocks noGrp="1"/>
          </p:cNvSpPr>
          <p:nvPr>
            <p:ph type="title"/>
          </p:nvPr>
        </p:nvSpPr>
        <p:spPr>
          <a:xfrm>
            <a:off x="282240" y="444996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400" b="0" strike="noStrike" spc="-1">
                <a:solidFill>
                  <a:schemeClr val="lt2"/>
                </a:solidFill>
                <a:latin typeface="Goldman"/>
                <a:ea typeface="Goldman"/>
              </a:rPr>
              <a:t>xx%</a:t>
            </a:r>
            <a:endParaRPr lang="fr-FR" sz="2400" b="0" strike="noStrike" spc="-1">
              <a:solidFill>
                <a:schemeClr val="dk1"/>
              </a:solidFill>
              <a:latin typeface="Arial"/>
            </a:endParaRPr>
          </a:p>
        </p:txBody>
      </p:sp>
      <p:sp>
        <p:nvSpPr>
          <p:cNvPr id="12" name="PlaceHolder 6"/>
          <p:cNvSpPr>
            <a:spLocks noGrp="1"/>
          </p:cNvSpPr>
          <p:nvPr>
            <p:ph type="title"/>
          </p:nvPr>
        </p:nvSpPr>
        <p:spPr>
          <a:xfrm>
            <a:off x="5221440" y="308520"/>
            <a:ext cx="3631320" cy="100044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3" name="Google Shape;67;p14"/>
          <p:cNvPicPr/>
          <p:nvPr/>
        </p:nvPicPr>
        <p:blipFill>
          <a:blip r:embed="rId3"/>
          <a:srcRect l="616"/>
          <a:stretch/>
        </p:blipFill>
        <p:spPr>
          <a:xfrm>
            <a:off x="0" y="0"/>
            <a:ext cx="9087120" cy="5143320"/>
          </a:xfrm>
          <a:prstGeom prst="rect">
            <a:avLst/>
          </a:prstGeom>
          <a:ln w="0">
            <a:noFill/>
          </a:ln>
        </p:spPr>
      </p:pic>
      <p:sp>
        <p:nvSpPr>
          <p:cNvPr id="14" name="PlaceHolder 1"/>
          <p:cNvSpPr>
            <a:spLocks noGrp="1"/>
          </p:cNvSpPr>
          <p:nvPr>
            <p:ph type="title"/>
          </p:nvPr>
        </p:nvSpPr>
        <p:spPr>
          <a:xfrm>
            <a:off x="1677600" y="485640"/>
            <a:ext cx="7175520" cy="135540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6" name="Google Shape;71;p15"/>
          <p:cNvPicPr/>
          <p:nvPr/>
        </p:nvPicPr>
        <p:blipFill>
          <a:blip r:embed="rId3"/>
          <a:stretch/>
        </p:blipFill>
        <p:spPr>
          <a:xfrm>
            <a:off x="0" y="0"/>
            <a:ext cx="9143640" cy="5143320"/>
          </a:xfrm>
          <a:prstGeom prst="rect">
            <a:avLst/>
          </a:prstGeom>
          <a:ln w="0">
            <a:noFill/>
          </a:ln>
        </p:spPr>
      </p:pic>
      <p:sp>
        <p:nvSpPr>
          <p:cNvPr id="17" name="PlaceHolder 1"/>
          <p:cNvSpPr>
            <a:spLocks noGrp="1"/>
          </p:cNvSpPr>
          <p:nvPr>
            <p:ph type="body"/>
          </p:nvPr>
        </p:nvSpPr>
        <p:spPr>
          <a:xfrm>
            <a:off x="0" y="0"/>
            <a:ext cx="2969280" cy="5143320"/>
          </a:xfrm>
          <a:prstGeom prst="rect">
            <a:avLst/>
          </a:prstGeom>
          <a:noFill/>
          <a:ln w="0">
            <a:noFill/>
          </a:ln>
        </p:spPr>
        <p:txBody>
          <a:bodyPr lIns="90000" tIns="45000" rIns="90000" bIns="45000" anchor="t">
            <a:normAutofit fontScale="62222"/>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8" name="PlaceHolder 2"/>
          <p:cNvSpPr>
            <a:spLocks noGrp="1"/>
          </p:cNvSpPr>
          <p:nvPr>
            <p:ph type="title"/>
          </p:nvPr>
        </p:nvSpPr>
        <p:spPr>
          <a:xfrm>
            <a:off x="3157560" y="304920"/>
            <a:ext cx="5918400" cy="1445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 name="PlaceHolder 3"/>
          <p:cNvSpPr>
            <a:spLocks noGrp="1"/>
          </p:cNvSpPr>
          <p:nvPr>
            <p:ph type="body"/>
          </p:nvPr>
        </p:nvSpPr>
        <p:spPr>
          <a:xfrm>
            <a:off x="3505680" y="1961280"/>
            <a:ext cx="5349960" cy="28339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13280" y="309960"/>
            <a:ext cx="8317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21" name="Google Shape;77;p16"/>
          <p:cNvPicPr/>
          <p:nvPr/>
        </p:nvPicPr>
        <p:blipFill>
          <a:blip r:embed="rId3"/>
          <a:srcRect l="-13357" t="4877" r="13357" b="52464"/>
          <a:stretch/>
        </p:blipFill>
        <p:spPr>
          <a:xfrm rot="10800000">
            <a:off x="360" y="3031920"/>
            <a:ext cx="9143640" cy="2111400"/>
          </a:xfrm>
          <a:prstGeom prst="rect">
            <a:avLst/>
          </a:prstGeom>
          <a:ln w="0">
            <a:noFill/>
          </a:ln>
        </p:spPr>
      </p:pic>
      <p:pic>
        <p:nvPicPr>
          <p:cNvPr id="22" name="Google Shape;78;p16"/>
          <p:cNvPicPr/>
          <p:nvPr/>
        </p:nvPicPr>
        <p:blipFill>
          <a:blip r:embed="rId4"/>
          <a:srcRect l="72344" t="25162" r="853" b="22599"/>
          <a:stretch/>
        </p:blipFill>
        <p:spPr>
          <a:xfrm>
            <a:off x="6694200" y="0"/>
            <a:ext cx="2449440" cy="25858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13280" y="309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24" name="Google Shape;81;p17"/>
          <p:cNvPicPr/>
          <p:nvPr/>
        </p:nvPicPr>
        <p:blipFill>
          <a:blip r:embed="rId3"/>
          <a:srcRect l="-24476" t="2369" r="24476" b="-2369"/>
          <a:stretch/>
        </p:blipFill>
        <p:spPr>
          <a:xfrm>
            <a:off x="0" y="0"/>
            <a:ext cx="9143640" cy="49510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5" name="Google Shape;83;p18"/>
          <p:cNvPicPr/>
          <p:nvPr/>
        </p:nvPicPr>
        <p:blipFill>
          <a:blip r:embed="rId3"/>
          <a:stretch/>
        </p:blipFill>
        <p:spPr>
          <a:xfrm>
            <a:off x="0" y="0"/>
            <a:ext cx="9143640" cy="4951080"/>
          </a:xfrm>
          <a:prstGeom prst="rect">
            <a:avLst/>
          </a:prstGeom>
          <a:ln w="0">
            <a:noFill/>
          </a:ln>
        </p:spPr>
      </p:pic>
      <p:sp>
        <p:nvSpPr>
          <p:cNvPr id="26" name="PlaceHolder 1"/>
          <p:cNvSpPr>
            <a:spLocks noGrp="1"/>
          </p:cNvSpPr>
          <p:nvPr>
            <p:ph type="title"/>
          </p:nvPr>
        </p:nvSpPr>
        <p:spPr>
          <a:xfrm>
            <a:off x="3079080" y="2207160"/>
            <a:ext cx="920520" cy="43596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27" name="PlaceHolder 2"/>
          <p:cNvSpPr>
            <a:spLocks noGrp="1"/>
          </p:cNvSpPr>
          <p:nvPr>
            <p:ph type="title"/>
          </p:nvPr>
        </p:nvSpPr>
        <p:spPr>
          <a:xfrm>
            <a:off x="413280" y="2207160"/>
            <a:ext cx="920520" cy="43560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28" name="PlaceHolder 3"/>
          <p:cNvSpPr>
            <a:spLocks noGrp="1"/>
          </p:cNvSpPr>
          <p:nvPr>
            <p:ph type="title"/>
          </p:nvPr>
        </p:nvSpPr>
        <p:spPr>
          <a:xfrm>
            <a:off x="5746320" y="2207160"/>
            <a:ext cx="920520" cy="435960"/>
          </a:xfrm>
          <a:prstGeom prst="rect">
            <a:avLst/>
          </a:prstGeom>
          <a:noFill/>
          <a:ln w="0">
            <a:noFill/>
          </a:ln>
        </p:spPr>
        <p:txBody>
          <a:bodyPr lIns="91440" tIns="91440" rIns="91440" bIns="91440" anchor="b">
            <a:noAutofit/>
          </a:bodyPr>
          <a:lstStyle/>
          <a:p>
            <a:pPr indent="0">
              <a:lnSpc>
                <a:spcPct val="100000"/>
              </a:lnSpc>
              <a:buNone/>
            </a:pPr>
            <a:r>
              <a:rPr lang="fr-FR" sz="2000" b="0" strike="noStrike" spc="-1">
                <a:solidFill>
                  <a:schemeClr val="lt2"/>
                </a:solidFill>
                <a:latin typeface="Goldman"/>
                <a:ea typeface="Goldman"/>
              </a:rPr>
              <a:t>xx%</a:t>
            </a:r>
            <a:endParaRPr lang="fr-FR" sz="2000" b="0" strike="noStrike" spc="-1">
              <a:solidFill>
                <a:schemeClr val="dk1"/>
              </a:solidFill>
              <a:latin typeface="Arial"/>
            </a:endParaRPr>
          </a:p>
        </p:txBody>
      </p:sp>
      <p:sp>
        <p:nvSpPr>
          <p:cNvPr id="29" name="PlaceHolder 4"/>
          <p:cNvSpPr>
            <a:spLocks noGrp="1"/>
          </p:cNvSpPr>
          <p:nvPr>
            <p:ph type="title"/>
          </p:nvPr>
        </p:nvSpPr>
        <p:spPr>
          <a:xfrm>
            <a:off x="413280" y="309960"/>
            <a:ext cx="8686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136;p28"/>
          <p:cNvPicPr/>
          <p:nvPr/>
        </p:nvPicPr>
        <p:blipFill>
          <a:blip r:embed="rId2"/>
          <a:srcRect l="2427" t="14809" r="2427" b="3823"/>
          <a:stretch/>
        </p:blipFill>
        <p:spPr>
          <a:xfrm>
            <a:off x="5160240" y="345690"/>
            <a:ext cx="3469320" cy="4452120"/>
          </a:xfrm>
          <a:prstGeom prst="rect">
            <a:avLst/>
          </a:prstGeom>
          <a:ln w="0">
            <a:noFill/>
          </a:ln>
        </p:spPr>
      </p:pic>
      <p:sp>
        <p:nvSpPr>
          <p:cNvPr id="80" name="PlaceHolder 1"/>
          <p:cNvSpPr>
            <a:spLocks noGrp="1"/>
          </p:cNvSpPr>
          <p:nvPr>
            <p:ph type="title"/>
          </p:nvPr>
        </p:nvSpPr>
        <p:spPr>
          <a:xfrm>
            <a:off x="394622" y="1630477"/>
            <a:ext cx="5028840" cy="1761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u="sng" strike="noStrike" spc="-1" dirty="0">
                <a:solidFill>
                  <a:schemeClr val="dk1"/>
                </a:solidFill>
                <a:latin typeface="Goldman"/>
                <a:ea typeface="Goldman"/>
              </a:rPr>
              <a:t>Railway Network Optimization</a:t>
            </a:r>
            <a:endParaRPr lang="fr-FR" sz="4000" b="1" u="sng" strike="noStrike" spc="-1" dirty="0">
              <a:solidFill>
                <a:schemeClr val="dk1"/>
              </a:solidFill>
              <a:latin typeface="Arial"/>
            </a:endParaRPr>
          </a:p>
        </p:txBody>
      </p:sp>
      <p:sp>
        <p:nvSpPr>
          <p:cNvPr id="3" name="Title 2">
            <a:extLst>
              <a:ext uri="{FF2B5EF4-FFF2-40B4-BE49-F238E27FC236}">
                <a16:creationId xmlns:a16="http://schemas.microsoft.com/office/drawing/2014/main" id="{9B20EE60-7AA5-A9C7-FE1F-8E021FE10CDC}"/>
              </a:ext>
            </a:extLst>
          </p:cNvPr>
          <p:cNvSpPr>
            <a:spLocks noGrp="1"/>
          </p:cNvSpPr>
          <p:nvPr>
            <p:ph type="title"/>
          </p:nvPr>
        </p:nvSpPr>
        <p:spPr>
          <a:xfrm>
            <a:off x="514440" y="2257200"/>
            <a:ext cx="5089680" cy="1058400"/>
          </a:xfrm>
        </p:spPr>
        <p:txBody>
          <a:bodyPr/>
          <a:lstStyle/>
          <a:p>
            <a:r>
              <a:rPr lang="en-IN"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Google Shape;167;p31"/>
          <p:cNvPicPr/>
          <p:nvPr/>
        </p:nvPicPr>
        <p:blipFill>
          <a:blip r:embed="rId2"/>
          <a:srcRect l="30802" r="32938"/>
          <a:stretch/>
        </p:blipFill>
        <p:spPr>
          <a:xfrm>
            <a:off x="0" y="0"/>
            <a:ext cx="2969640" cy="5142960"/>
          </a:xfrm>
          <a:prstGeom prst="rect">
            <a:avLst/>
          </a:prstGeom>
          <a:ln w="0">
            <a:noFill/>
          </a:ln>
        </p:spPr>
      </p:pic>
      <p:sp>
        <p:nvSpPr>
          <p:cNvPr id="83" name="PlaceHolder 1"/>
          <p:cNvSpPr>
            <a:spLocks noGrp="1"/>
          </p:cNvSpPr>
          <p:nvPr>
            <p:ph type="title"/>
          </p:nvPr>
        </p:nvSpPr>
        <p:spPr>
          <a:xfrm>
            <a:off x="3152880" y="304920"/>
            <a:ext cx="5914800" cy="1447560"/>
          </a:xfrm>
          <a:prstGeom prst="rect">
            <a:avLst/>
          </a:prstGeom>
          <a:noFill/>
          <a:ln w="0">
            <a:noFill/>
          </a:ln>
        </p:spPr>
        <p:txBody>
          <a:bodyPr lIns="91440" tIns="91440" rIns="91440" bIns="91440" anchor="t">
            <a:normAutofit/>
          </a:bodyPr>
          <a:lstStyle/>
          <a:p>
            <a:pPr indent="0" algn="ctr">
              <a:lnSpc>
                <a:spcPct val="100000"/>
              </a:lnSpc>
              <a:buNone/>
              <a:tabLst>
                <a:tab pos="0" algn="l"/>
              </a:tabLst>
            </a:pPr>
            <a:br>
              <a:rPr lang="en" sz="3000" u="sng" spc="-1" dirty="0">
                <a:solidFill>
                  <a:schemeClr val="dk1"/>
                </a:solidFill>
                <a:latin typeface="Goldman"/>
              </a:rPr>
            </a:br>
            <a:r>
              <a:rPr lang="en" sz="3000" u="sng" spc="-1" dirty="0">
                <a:solidFill>
                  <a:schemeClr val="dk1"/>
                </a:solidFill>
                <a:latin typeface="Goldman"/>
              </a:rPr>
              <a:t>Project Title &amp; Objective</a:t>
            </a:r>
            <a:endParaRPr lang="fr-FR" sz="3000" b="0" u="sng" strike="noStrike" spc="-1" dirty="0">
              <a:solidFill>
                <a:schemeClr val="dk1"/>
              </a:solidFill>
              <a:latin typeface="Arial"/>
            </a:endParaRPr>
          </a:p>
        </p:txBody>
      </p:sp>
      <p:sp>
        <p:nvSpPr>
          <p:cNvPr id="84" name="PlaceHolder 2"/>
          <p:cNvSpPr>
            <a:spLocks noGrp="1"/>
          </p:cNvSpPr>
          <p:nvPr>
            <p:ph/>
          </p:nvPr>
        </p:nvSpPr>
        <p:spPr>
          <a:xfrm>
            <a:off x="3505320" y="1962000"/>
            <a:ext cx="5352840" cy="2838240"/>
          </a:xfrm>
          <a:prstGeom prst="rect">
            <a:avLst/>
          </a:prstGeom>
          <a:noFill/>
          <a:ln w="0">
            <a:noFill/>
          </a:ln>
        </p:spPr>
        <p:txBody>
          <a:bodyPr lIns="91440" tIns="91440" rIns="91440" bIns="91440" anchor="t">
            <a:normAutofit/>
          </a:bodyPr>
          <a:lstStyle/>
          <a:p>
            <a:pPr>
              <a:buNone/>
            </a:pPr>
            <a:r>
              <a:rPr lang="en-US" sz="1400" b="1" dirty="0"/>
              <a:t>Title:</a:t>
            </a:r>
            <a:r>
              <a:rPr lang="en-US" sz="1400" dirty="0"/>
              <a:t> Railway Network Optimization System</a:t>
            </a:r>
          </a:p>
          <a:p>
            <a:pPr>
              <a:buNone/>
            </a:pPr>
            <a:r>
              <a:rPr lang="en-US" sz="1400" b="1" dirty="0"/>
              <a:t>Objective:</a:t>
            </a:r>
            <a:endParaRPr lang="en-US" sz="1400" dirty="0"/>
          </a:p>
          <a:p>
            <a:pPr>
              <a:buFont typeface="Arial" panose="020B0604020202020204" pitchFamily="34" charset="0"/>
              <a:buChar char="•"/>
            </a:pPr>
            <a:r>
              <a:rPr lang="en-US" sz="1400" dirty="0"/>
              <a:t>Model and optimize railway systems using graph theory.</a:t>
            </a:r>
          </a:p>
          <a:p>
            <a:pPr>
              <a:buFont typeface="Arial" panose="020B0604020202020204" pitchFamily="34" charset="0"/>
              <a:buChar char="•"/>
            </a:pPr>
            <a:r>
              <a:rPr lang="en-US" sz="1400" dirty="0"/>
              <a:t>Visualize shortest paths, key stations, and infrastructure-efficient routes.</a:t>
            </a:r>
          </a:p>
          <a:p>
            <a:pPr>
              <a:buFont typeface="Arial" panose="020B0604020202020204" pitchFamily="34" charset="0"/>
              <a:buChar char="•"/>
            </a:pPr>
            <a:r>
              <a:rPr lang="en-US" sz="1400" dirty="0"/>
              <a:t>Provide a user-friendly GUI for simulation and decision support.</a:t>
            </a:r>
          </a:p>
          <a:p>
            <a:pPr indent="0">
              <a:spcBef>
                <a:spcPts val="1417"/>
              </a:spcBef>
              <a:buNone/>
            </a:pPr>
            <a:endParaRPr lang="fr-FR" sz="1400" b="0" strike="noStrike" spc="-1" dirty="0">
              <a:solidFill>
                <a:schemeClr val="dk1"/>
              </a:solidFill>
              <a:latin typeface="Albert Sans"/>
              <a:ea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subTitle"/>
          </p:nvPr>
        </p:nvSpPr>
        <p:spPr>
          <a:xfrm>
            <a:off x="555812" y="2086991"/>
            <a:ext cx="8104093" cy="2703038"/>
          </a:xfrm>
          <a:prstGeom prst="rect">
            <a:avLst/>
          </a:prstGeom>
          <a:noFill/>
          <a:ln w="0">
            <a:noFill/>
          </a:ln>
        </p:spPr>
        <p:txBody>
          <a:bodyPr lIns="91440" tIns="91440" rIns="91440" bIns="91440" anchor="t">
            <a:noAutofit/>
          </a:bodyPr>
          <a:lstStyle/>
          <a:p>
            <a:pPr>
              <a:buNone/>
            </a:pPr>
            <a:r>
              <a:rPr lang="en-IN" sz="1600" b="1" dirty="0"/>
              <a:t>Architecture Overview:</a:t>
            </a:r>
            <a:endParaRPr lang="en-IN" sz="1600" dirty="0"/>
          </a:p>
          <a:p>
            <a:pPr>
              <a:buFont typeface="Arial" panose="020B0604020202020204" pitchFamily="34" charset="0"/>
              <a:buChar char="•"/>
            </a:pPr>
            <a:r>
              <a:rPr lang="en-IN" sz="1600" b="1" dirty="0"/>
              <a:t>Frontend:</a:t>
            </a:r>
            <a:r>
              <a:rPr lang="en-IN" sz="1600" dirty="0"/>
              <a:t> </a:t>
            </a:r>
            <a:r>
              <a:rPr lang="en-IN" sz="1600" dirty="0" err="1"/>
              <a:t>Tkinter</a:t>
            </a:r>
            <a:r>
              <a:rPr lang="en-IN" sz="1600" dirty="0"/>
              <a:t> GUI</a:t>
            </a:r>
          </a:p>
          <a:p>
            <a:pPr>
              <a:buFont typeface="Arial" panose="020B0604020202020204" pitchFamily="34" charset="0"/>
              <a:buChar char="•"/>
            </a:pPr>
            <a:r>
              <a:rPr lang="en-IN" sz="1600" b="1" dirty="0"/>
              <a:t>Backend:</a:t>
            </a:r>
            <a:r>
              <a:rPr lang="en-IN" sz="1600" dirty="0"/>
              <a:t> </a:t>
            </a:r>
            <a:r>
              <a:rPr lang="en-IN" sz="1600" dirty="0" err="1"/>
              <a:t>NetworkX</a:t>
            </a:r>
            <a:r>
              <a:rPr lang="en-IN" sz="1600" dirty="0"/>
              <a:t> for algorithms</a:t>
            </a:r>
          </a:p>
          <a:p>
            <a:pPr>
              <a:buFont typeface="Arial" panose="020B0604020202020204" pitchFamily="34" charset="0"/>
              <a:buChar char="•"/>
            </a:pPr>
            <a:r>
              <a:rPr lang="en-IN" sz="1600" b="1" dirty="0"/>
              <a:t>Visualization:</a:t>
            </a:r>
            <a:r>
              <a:rPr lang="en-IN" sz="1600" dirty="0"/>
              <a:t> Matplotlib embedded using </a:t>
            </a:r>
            <a:r>
              <a:rPr lang="en-IN" sz="1600" dirty="0" err="1"/>
              <a:t>FigureCanvasTkAgg</a:t>
            </a:r>
            <a:endParaRPr lang="en-IN" sz="1600" dirty="0"/>
          </a:p>
          <a:p>
            <a:pPr>
              <a:buFont typeface="Arial" panose="020B0604020202020204" pitchFamily="34" charset="0"/>
              <a:buChar char="•"/>
            </a:pPr>
            <a:r>
              <a:rPr lang="en-IN" sz="1600" b="1" dirty="0"/>
              <a:t>Storage:</a:t>
            </a:r>
            <a:r>
              <a:rPr lang="en-IN" sz="1600" dirty="0"/>
              <a:t> </a:t>
            </a:r>
            <a:r>
              <a:rPr lang="en-IN" sz="1600" dirty="0" err="1"/>
              <a:t>GPickle</a:t>
            </a:r>
            <a:r>
              <a:rPr lang="en-IN" sz="1600" dirty="0"/>
              <a:t> for save/load</a:t>
            </a:r>
          </a:p>
          <a:p>
            <a:pPr>
              <a:buFont typeface="Arial" panose="020B0604020202020204" pitchFamily="34" charset="0"/>
              <a:buChar char="•"/>
            </a:pPr>
            <a:r>
              <a:rPr lang="en-IN" sz="1600" b="1" dirty="0"/>
              <a:t>Design:</a:t>
            </a:r>
            <a:r>
              <a:rPr lang="en-IN" sz="1600" dirty="0"/>
              <a:t> Modular, event-driven application with persistent graph state</a:t>
            </a:r>
          </a:p>
          <a:p>
            <a:pPr algn="ctr"/>
            <a:endParaRPr lang="en-US" sz="1600" b="0" strike="noStrike" spc="-1" dirty="0">
              <a:solidFill>
                <a:schemeClr val="dk1"/>
              </a:solidFill>
              <a:latin typeface="Albert Sans"/>
              <a:ea typeface="Albert Sans"/>
            </a:endParaRPr>
          </a:p>
        </p:txBody>
      </p:sp>
      <p:sp>
        <p:nvSpPr>
          <p:cNvPr id="87" name="PlaceHolder 2"/>
          <p:cNvSpPr>
            <a:spLocks noGrp="1"/>
          </p:cNvSpPr>
          <p:nvPr>
            <p:ph type="title"/>
          </p:nvPr>
        </p:nvSpPr>
        <p:spPr>
          <a:xfrm>
            <a:off x="753035" y="353471"/>
            <a:ext cx="7754471" cy="15807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IN" sz="2800" b="1" u="sng" dirty="0"/>
              <a:t>Updated Workflow / Architecture</a:t>
            </a:r>
            <a:endParaRPr lang="fr-FR" sz="2800" b="1" u="sng" strike="noStrike" spc="-1" dirty="0">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Google Shape;167;p31"/>
          <p:cNvPicPr/>
          <p:nvPr/>
        </p:nvPicPr>
        <p:blipFill>
          <a:blip r:embed="rId2"/>
          <a:srcRect l="30802" r="32938"/>
          <a:stretch/>
        </p:blipFill>
        <p:spPr>
          <a:xfrm>
            <a:off x="0" y="0"/>
            <a:ext cx="2969640" cy="5142960"/>
          </a:xfrm>
          <a:prstGeom prst="rect">
            <a:avLst/>
          </a:prstGeom>
          <a:ln w="0">
            <a:noFill/>
          </a:ln>
        </p:spPr>
      </p:pic>
      <p:sp>
        <p:nvSpPr>
          <p:cNvPr id="90" name="PlaceHolder 1"/>
          <p:cNvSpPr>
            <a:spLocks noGrp="1"/>
          </p:cNvSpPr>
          <p:nvPr>
            <p:ph type="title"/>
          </p:nvPr>
        </p:nvSpPr>
        <p:spPr>
          <a:xfrm>
            <a:off x="3152880" y="304920"/>
            <a:ext cx="5914800" cy="528798"/>
          </a:xfrm>
          <a:prstGeom prst="rect">
            <a:avLst/>
          </a:prstGeom>
          <a:noFill/>
          <a:ln w="0">
            <a:noFill/>
          </a:ln>
        </p:spPr>
        <p:txBody>
          <a:bodyPr lIns="91440" tIns="91440" rIns="91440" bIns="91440" anchor="t">
            <a:noAutofit/>
          </a:bodyPr>
          <a:lstStyle/>
          <a:p>
            <a:pPr algn="ctr">
              <a:lnSpc>
                <a:spcPct val="100000"/>
              </a:lnSpc>
              <a:tabLst>
                <a:tab pos="0" algn="l"/>
              </a:tabLst>
            </a:pPr>
            <a:r>
              <a:rPr lang="en-IN" sz="2800" b="1" u="sng" dirty="0"/>
              <a:t>Technical Progress</a:t>
            </a:r>
            <a:br>
              <a:rPr lang="en-IN" sz="2800" b="1" u="sng" dirty="0"/>
            </a:br>
            <a:endParaRPr lang="fr-FR" sz="2800" b="0" u="sng" strike="noStrike" spc="-1" dirty="0">
              <a:solidFill>
                <a:schemeClr val="dk1"/>
              </a:solidFill>
              <a:latin typeface="Arial"/>
            </a:endParaRPr>
          </a:p>
        </p:txBody>
      </p:sp>
      <p:sp>
        <p:nvSpPr>
          <p:cNvPr id="91" name="PlaceHolder 2"/>
          <p:cNvSpPr>
            <a:spLocks noGrp="1"/>
          </p:cNvSpPr>
          <p:nvPr>
            <p:ph/>
          </p:nvPr>
        </p:nvSpPr>
        <p:spPr>
          <a:xfrm>
            <a:off x="3205376" y="1343435"/>
            <a:ext cx="5352840" cy="2838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IN" sz="1400" b="1" dirty="0"/>
              <a:t>Completed Modules:</a:t>
            </a:r>
            <a:br>
              <a:rPr lang="en-IN" sz="1400" dirty="0"/>
            </a:br>
            <a:r>
              <a:rPr lang="en-IN" sz="1400" dirty="0"/>
              <a:t>✅ Dynamic station input &amp; distance matrix</a:t>
            </a:r>
            <a:br>
              <a:rPr lang="en-IN" sz="1400" dirty="0"/>
            </a:br>
            <a:r>
              <a:rPr lang="en-IN" sz="1400" dirty="0"/>
              <a:t>✅ Dijkstra’s Algorithm for shortest path</a:t>
            </a:r>
            <a:br>
              <a:rPr lang="en-IN" sz="1400" dirty="0"/>
            </a:br>
            <a:r>
              <a:rPr lang="en-IN" sz="1400" dirty="0"/>
              <a:t>✅ MST for infrastructure optimization</a:t>
            </a:r>
            <a:br>
              <a:rPr lang="en-IN" sz="1400" dirty="0"/>
            </a:br>
            <a:r>
              <a:rPr lang="en-IN" sz="1400" dirty="0"/>
              <a:t>✅ Centrality (degree, betweenness) for key nodes</a:t>
            </a:r>
            <a:br>
              <a:rPr lang="en-IN" sz="1400" dirty="0"/>
            </a:br>
            <a:r>
              <a:rPr lang="en-IN" sz="1400" dirty="0"/>
              <a:t>✅ Import/Export network via .</a:t>
            </a:r>
            <a:r>
              <a:rPr lang="en-IN" sz="1400" dirty="0" err="1"/>
              <a:t>gpickle</a:t>
            </a:r>
            <a:br>
              <a:rPr lang="en-IN" sz="1400" dirty="0"/>
            </a:br>
            <a:r>
              <a:rPr lang="en-IN" sz="1400" dirty="0"/>
              <a:t>✅ Graph visualizations with edge weights</a:t>
            </a:r>
            <a:endParaRPr lang="fr-FR" sz="14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1676520" y="485640"/>
            <a:ext cx="7171920" cy="13521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IN" sz="3200" b="1" u="sng" dirty="0"/>
              <a:t>Technical Challenges &amp; Solutions</a:t>
            </a:r>
            <a:endParaRPr lang="fr-FR" sz="3200" b="1" u="sng" strike="noStrike" spc="-1" dirty="0">
              <a:solidFill>
                <a:schemeClr val="dk1"/>
              </a:solidFill>
              <a:latin typeface="Arial"/>
            </a:endParaRPr>
          </a:p>
        </p:txBody>
      </p:sp>
      <p:sp>
        <p:nvSpPr>
          <p:cNvPr id="2" name="Subtitle 1">
            <a:extLst>
              <a:ext uri="{FF2B5EF4-FFF2-40B4-BE49-F238E27FC236}">
                <a16:creationId xmlns:a16="http://schemas.microsoft.com/office/drawing/2014/main" id="{686AD323-F04C-7879-4384-8F000789093F}"/>
              </a:ext>
            </a:extLst>
          </p:cNvPr>
          <p:cNvSpPr>
            <a:spLocks noGrp="1" noChangeArrowheads="1"/>
          </p:cNvSpPr>
          <p:nvPr>
            <p:ph type="subTitle"/>
          </p:nvPr>
        </p:nvSpPr>
        <p:spPr bwMode="auto">
          <a:xfrm>
            <a:off x="1613767" y="1513972"/>
            <a:ext cx="678616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Matrix Input GUI:</a:t>
            </a:r>
            <a:r>
              <a:rPr kumimoji="0" lang="en-US" altLang="en-US" sz="1600" b="0" i="0" u="none" strike="noStrike" cap="none" normalizeH="0" baseline="0" dirty="0">
                <a:ln>
                  <a:noFill/>
                </a:ln>
                <a:solidFill>
                  <a:schemeClr val="tx1"/>
                </a:solidFill>
                <a:effectLst/>
                <a:latin typeface="Arial" panose="020B0604020202020204" pitchFamily="34" charset="0"/>
              </a:rPr>
              <a:t> Solved using a dynamic dictionary of widgets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Matplotlib Freezing UI:</a:t>
            </a:r>
            <a:r>
              <a:rPr kumimoji="0" lang="en-US" altLang="en-US" sz="1600" b="0" i="0" u="none" strike="noStrike" cap="none" normalizeH="0" baseline="0" dirty="0">
                <a:ln>
                  <a:noFill/>
                </a:ln>
                <a:solidFill>
                  <a:schemeClr val="tx1"/>
                </a:solidFill>
                <a:effectLst/>
                <a:latin typeface="Arial" panose="020B0604020202020204" pitchFamily="34" charset="0"/>
              </a:rPr>
              <a:t> Embedded using </a:t>
            </a:r>
            <a:r>
              <a:rPr kumimoji="0" lang="en-US" altLang="en-US" sz="1600" b="0" i="0" u="none" strike="noStrike" cap="none" normalizeH="0" baseline="0" dirty="0" err="1">
                <a:ln>
                  <a:noFill/>
                </a:ln>
                <a:solidFill>
                  <a:schemeClr val="tx1"/>
                </a:solidFill>
                <a:effectLst/>
                <a:latin typeface="Arial Unicode MS"/>
              </a:rPr>
              <a:t>FigureCanvasTkAgg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Directed to Undirected Conversion:</a:t>
            </a:r>
            <a:r>
              <a:rPr kumimoji="0" lang="en-US" altLang="en-US" sz="1600" b="0" i="0" u="none" strike="noStrike" cap="none" normalizeH="0" baseline="0" dirty="0">
                <a:ln>
                  <a:noFill/>
                </a:ln>
                <a:solidFill>
                  <a:schemeClr val="tx1"/>
                </a:solidFill>
                <a:effectLst/>
                <a:latin typeface="Arial" panose="020B0604020202020204" pitchFamily="34" charset="0"/>
              </a:rPr>
              <a:t> Required for MST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Input Validation:</a:t>
            </a:r>
            <a:r>
              <a:rPr kumimoji="0" lang="en-US" altLang="en-US" sz="1600" b="0" i="0" u="none" strike="noStrike" cap="none" normalizeH="0" baseline="0" dirty="0">
                <a:ln>
                  <a:noFill/>
                </a:ln>
                <a:solidFill>
                  <a:schemeClr val="tx1"/>
                </a:solidFill>
                <a:effectLst/>
                <a:latin typeface="Arial" panose="020B0604020202020204" pitchFamily="34" charset="0"/>
              </a:rPr>
              <a:t> Handled using try-except and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Pending:</a:t>
            </a:r>
            <a:r>
              <a:rPr kumimoji="0" lang="en-US" altLang="en-US" sz="1600" b="0" i="0" u="none" strike="noStrike" cap="none" normalizeH="0" baseline="0" dirty="0">
                <a:ln>
                  <a:noFill/>
                </a:ln>
                <a:solidFill>
                  <a:schemeClr val="tx1"/>
                </a:solidFill>
                <a:effectLst/>
                <a:latin typeface="Arial" panose="020B0604020202020204" pitchFamily="34" charset="0"/>
              </a:rPr>
              <a:t> Max Flow algorithm integration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035108" y="315311"/>
            <a:ext cx="7171920" cy="13521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IN" sz="2800" b="1" u="sng" dirty="0"/>
              <a:t>UI Interface &amp; Functionality</a:t>
            </a:r>
            <a:endParaRPr lang="fr-FR" sz="2800" b="1" u="sng" strike="noStrike" spc="-1" dirty="0">
              <a:solidFill>
                <a:schemeClr val="dk1"/>
              </a:solidFill>
              <a:latin typeface="Arial"/>
            </a:endParaRPr>
          </a:p>
        </p:txBody>
      </p:sp>
      <p:sp>
        <p:nvSpPr>
          <p:cNvPr id="95" name="PlaceHolder 2"/>
          <p:cNvSpPr>
            <a:spLocks noGrp="1"/>
          </p:cNvSpPr>
          <p:nvPr>
            <p:ph type="subTitle"/>
          </p:nvPr>
        </p:nvSpPr>
        <p:spPr>
          <a:xfrm>
            <a:off x="2294449" y="1385167"/>
            <a:ext cx="5886000" cy="2723760"/>
          </a:xfrm>
          <a:prstGeom prst="rect">
            <a:avLst/>
          </a:prstGeom>
          <a:noFill/>
          <a:ln w="0">
            <a:noFill/>
          </a:ln>
        </p:spPr>
        <p:txBody>
          <a:bodyPr lIns="91440" tIns="91440" rIns="91440" bIns="91440" anchor="b">
            <a:normAutofit/>
          </a:bodyPr>
          <a:lstStyle/>
          <a:p>
            <a:pPr>
              <a:buNone/>
            </a:pPr>
            <a:r>
              <a:rPr lang="en-US" sz="1600" b="1" dirty="0"/>
              <a:t>Main Menu Options:</a:t>
            </a:r>
            <a:endParaRPr lang="en-US" sz="1600" dirty="0"/>
          </a:p>
          <a:p>
            <a:pPr>
              <a:buFont typeface="Arial" panose="020B0604020202020204" pitchFamily="34" charset="0"/>
              <a:buChar char="•"/>
            </a:pPr>
            <a:r>
              <a:rPr lang="en-US" sz="1600" dirty="0"/>
              <a:t>Create New Network</a:t>
            </a:r>
          </a:p>
          <a:p>
            <a:pPr>
              <a:buFont typeface="Arial" panose="020B0604020202020204" pitchFamily="34" charset="0"/>
              <a:buChar char="•"/>
            </a:pPr>
            <a:r>
              <a:rPr lang="en-US" sz="1600" dirty="0"/>
              <a:t>Find Shortest Path</a:t>
            </a:r>
          </a:p>
          <a:p>
            <a:pPr>
              <a:buFont typeface="Arial" panose="020B0604020202020204" pitchFamily="34" charset="0"/>
              <a:buChar char="•"/>
            </a:pPr>
            <a:r>
              <a:rPr lang="en-US" sz="1600" dirty="0"/>
              <a:t>Show Minimum Spanning Tree</a:t>
            </a:r>
          </a:p>
          <a:p>
            <a:pPr>
              <a:buFont typeface="Arial" panose="020B0604020202020204" pitchFamily="34" charset="0"/>
              <a:buChar char="•"/>
            </a:pPr>
            <a:r>
              <a:rPr lang="en-US" sz="1600" dirty="0"/>
              <a:t>Show Centrality</a:t>
            </a:r>
          </a:p>
          <a:p>
            <a:pPr>
              <a:buFont typeface="Arial" panose="020B0604020202020204" pitchFamily="34" charset="0"/>
              <a:buChar char="•"/>
            </a:pPr>
            <a:r>
              <a:rPr lang="en-US" sz="1600" dirty="0"/>
              <a:t>Import/Export</a:t>
            </a:r>
          </a:p>
          <a:p>
            <a:pPr>
              <a:buFont typeface="Arial" panose="020B0604020202020204" pitchFamily="34" charset="0"/>
              <a:buChar char="•"/>
            </a:pPr>
            <a:r>
              <a:rPr lang="en-US" sz="1600" dirty="0"/>
              <a:t>Exit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Google Shape;167;p31"/>
          <p:cNvPicPr/>
          <p:nvPr/>
        </p:nvPicPr>
        <p:blipFill>
          <a:blip r:embed="rId2"/>
          <a:srcRect l="30802" r="32938"/>
          <a:stretch/>
        </p:blipFill>
        <p:spPr>
          <a:xfrm>
            <a:off x="0" y="0"/>
            <a:ext cx="2969640" cy="5142960"/>
          </a:xfrm>
          <a:prstGeom prst="rect">
            <a:avLst/>
          </a:prstGeom>
          <a:ln w="0">
            <a:noFill/>
          </a:ln>
        </p:spPr>
      </p:pic>
      <p:sp>
        <p:nvSpPr>
          <p:cNvPr id="101" name="PlaceHolder 1"/>
          <p:cNvSpPr>
            <a:spLocks noGrp="1"/>
          </p:cNvSpPr>
          <p:nvPr>
            <p:ph type="title"/>
          </p:nvPr>
        </p:nvSpPr>
        <p:spPr>
          <a:xfrm>
            <a:off x="3152880" y="304920"/>
            <a:ext cx="5914800" cy="14475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IN" sz="2800" b="1" u="sng" dirty="0"/>
              <a:t>GUI Highlights</a:t>
            </a:r>
            <a:endParaRPr lang="fr-FR" sz="2800" b="1" u="sng" strike="noStrike" spc="-1" dirty="0">
              <a:solidFill>
                <a:schemeClr val="dk1"/>
              </a:solidFill>
              <a:latin typeface="Arial"/>
            </a:endParaRPr>
          </a:p>
        </p:txBody>
      </p:sp>
      <p:sp>
        <p:nvSpPr>
          <p:cNvPr id="4" name="Content Placeholder 3">
            <a:extLst>
              <a:ext uri="{FF2B5EF4-FFF2-40B4-BE49-F238E27FC236}">
                <a16:creationId xmlns:a16="http://schemas.microsoft.com/office/drawing/2014/main" id="{DE316475-1941-151E-353A-15EE3A0D54A6}"/>
              </a:ext>
            </a:extLst>
          </p:cNvPr>
          <p:cNvSpPr>
            <a:spLocks noGrp="1" noChangeArrowheads="1"/>
          </p:cNvSpPr>
          <p:nvPr>
            <p:ph/>
          </p:nvPr>
        </p:nvSpPr>
        <p:spPr bwMode="auto">
          <a:xfrm>
            <a:off x="3497837" y="1433187"/>
            <a:ext cx="502894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Matrix input interface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Shortest path visualized with highlighted routes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MST and centrality analysis with node coloring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1" u="none" strike="noStrike" cap="none" normalizeH="0" baseline="0" dirty="0">
                <a:ln>
                  <a:noFill/>
                </a:ln>
                <a:solidFill>
                  <a:schemeClr val="tx1"/>
                </a:solidFill>
                <a:effectLst/>
                <a:latin typeface="Arial" panose="020B0604020202020204" pitchFamily="34" charset="0"/>
              </a:rPr>
              <a:t>(Insert 2-3 annotated screenshots from the GUI here)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283779" y="189186"/>
            <a:ext cx="8564661" cy="1648614"/>
          </a:xfrm>
          <a:prstGeom prst="rect">
            <a:avLst/>
          </a:prstGeom>
          <a:noFill/>
          <a:ln w="0">
            <a:noFill/>
          </a:ln>
        </p:spPr>
        <p:txBody>
          <a:bodyPr lIns="91440" tIns="91440" rIns="91440" bIns="91440" anchor="t">
            <a:normAutofit fontScale="95007"/>
          </a:bodyPr>
          <a:lstStyle/>
          <a:p>
            <a:pPr indent="0" algn="ctr">
              <a:lnSpc>
                <a:spcPct val="100000"/>
              </a:lnSpc>
              <a:buNone/>
              <a:tabLst>
                <a:tab pos="0" algn="l"/>
              </a:tabLst>
            </a:pPr>
            <a:r>
              <a:rPr lang="en" sz="2800" b="1" u="sng" strike="noStrike" spc="-1" dirty="0">
                <a:solidFill>
                  <a:schemeClr val="dk1"/>
                </a:solidFill>
                <a:latin typeface="Goldman"/>
                <a:ea typeface="Goldman"/>
              </a:rPr>
              <a:t>Minimum Spanning Tree (MST) Application</a:t>
            </a:r>
            <a:endParaRPr lang="fr-FR" sz="2800" b="1" u="sng" strike="noStrike" spc="-1" dirty="0">
              <a:solidFill>
                <a:schemeClr val="dk1"/>
              </a:solidFill>
              <a:latin typeface="Arial"/>
            </a:endParaRPr>
          </a:p>
        </p:txBody>
      </p:sp>
      <p:sp>
        <p:nvSpPr>
          <p:cNvPr id="104" name="PlaceHolder 2"/>
          <p:cNvSpPr>
            <a:spLocks noGrp="1"/>
          </p:cNvSpPr>
          <p:nvPr>
            <p:ph type="subTitle"/>
          </p:nvPr>
        </p:nvSpPr>
        <p:spPr>
          <a:xfrm>
            <a:off x="0" y="901073"/>
            <a:ext cx="9144000" cy="2806978"/>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1800" b="0" strike="noStrike" spc="-1" dirty="0">
                <a:solidFill>
                  <a:schemeClr val="dk1"/>
                </a:solidFill>
                <a:latin typeface="Albert Sans"/>
                <a:ea typeface="Albert Sans"/>
              </a:rPr>
              <a:t>The Minimum Spanning Tree (MST) application in the system identifies the least costly way to connect all stations in the network without creating cycles. By utilizing MST algorithms, operators can optimize infrastructure costs while ensuring connectivity across all stations. This is crucial for strategic planning and resource allocation, minimizing redundancy and maximizing efficiency.</a:t>
            </a:r>
            <a:endParaRPr lang="en-US" sz="1800" b="0" strike="noStrike" spc="-1" dirty="0">
              <a:solidFill>
                <a:srgbClr val="FFFFFF"/>
              </a:solidFill>
              <a:latin typeface="OpenSymbol"/>
            </a:endParaRPr>
          </a:p>
        </p:txBody>
      </p:sp>
    </p:spTree>
  </p:cSld>
  <p:clrMapOvr>
    <a:masterClrMapping/>
  </p:clrMapOvr>
</p:sld>
</file>

<file path=ppt/theme/theme1.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304</Words>
  <Application>Microsoft Office PowerPoint</Application>
  <PresentationFormat>On-screen Show (16:9)</PresentationFormat>
  <Paragraphs>37</Paragraphs>
  <Slides>8</Slides>
  <Notes>0</Notes>
  <HiddenSlides>0</HiddenSlides>
  <MMClips>0</MMClips>
  <ScaleCrop>false</ScaleCrop>
  <HeadingPairs>
    <vt:vector size="6" baseType="variant">
      <vt:variant>
        <vt:lpstr>Fonts Used</vt:lpstr>
      </vt:variant>
      <vt:variant>
        <vt:i4>7</vt:i4>
      </vt:variant>
      <vt:variant>
        <vt:lpstr>Theme</vt:lpstr>
      </vt:variant>
      <vt:variant>
        <vt:i4>24</vt:i4>
      </vt:variant>
      <vt:variant>
        <vt:lpstr>Slide Titles</vt:lpstr>
      </vt:variant>
      <vt:variant>
        <vt:i4>8</vt:i4>
      </vt:variant>
    </vt:vector>
  </HeadingPairs>
  <TitlesOfParts>
    <vt:vector size="39" baseType="lpstr">
      <vt:lpstr>Albert Sans</vt:lpstr>
      <vt:lpstr>Arial</vt:lpstr>
      <vt:lpstr>Arial Unicode MS</vt:lpstr>
      <vt:lpstr>Goldman</vt:lpstr>
      <vt:lpstr>OpenSymbol</vt:lpstr>
      <vt:lpstr>Symbol</vt:lpstr>
      <vt:lpstr>Wingdings</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Technology Innovations by Slidesgo</vt:lpstr>
      <vt:lpstr>Slidesgo Final Pages</vt:lpstr>
      <vt:lpstr>Slidesgo Final Pages</vt:lpstr>
      <vt:lpstr>Slidesgo Final Pages</vt:lpstr>
      <vt:lpstr>Railway Network Optimization</vt:lpstr>
      <vt:lpstr> Project Title &amp; Objective</vt:lpstr>
      <vt:lpstr>Updated Workflow / Architecture</vt:lpstr>
      <vt:lpstr>Technical Progress </vt:lpstr>
      <vt:lpstr>Technical Challenges &amp; Solutions</vt:lpstr>
      <vt:lpstr>UI Interface &amp; Functionality</vt:lpstr>
      <vt:lpstr>GUI Highlights</vt:lpstr>
      <vt:lpstr>Minimum Spanning Tree (MST) Application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shrija</dc:creator>
  <cp:lastModifiedBy>ninad agni</cp:lastModifiedBy>
  <cp:revision>3</cp:revision>
  <dcterms:modified xsi:type="dcterms:W3CDTF">2025-06-01T11:38:38Z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2025-05-20T15:36:15Z</dcterms:created>
  <dc:creator>Unknown Creator</dc:creator>
  <dc:description/>
  <dc:language>en-US</dc:language>
  <cp:lastModifiedBy>Unknown Creator</cp:lastModifiedBy>
  <dcterms:modified xsi:type="dcterms:W3CDTF">2025-05-20T15:36:15Z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