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FCFE9E-B576-4CF6-BDA5-97C48521ABE3}">
          <p14:sldIdLst>
            <p14:sldId id="256"/>
            <p14:sldId id="257"/>
            <p14:sldId id="258"/>
            <p14:sldId id="260"/>
            <p14:sldId id="259"/>
            <p14:sldId id="262"/>
            <p14:sldId id="261"/>
            <p14:sldId id="263"/>
          </p14:sldIdLst>
        </p14:section>
        <p14:section name="DataFrame" id="{0DDFA790-4131-4E44-BEFA-2449203A0A75}">
          <p14:sldIdLst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689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46" autoAdjust="0"/>
  </p:normalViewPr>
  <p:slideViewPr>
    <p:cSldViewPr snapToGrid="0">
      <p:cViewPr>
        <p:scale>
          <a:sx n="75" d="100"/>
          <a:sy n="75" d="100"/>
        </p:scale>
        <p:origin x="18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22D2E1-86D2-4F91-A7B1-3C444FFF9299}" type="doc">
      <dgm:prSet loTypeId="urn:microsoft.com/office/officeart/2009/3/layout/RandomtoResult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64AFCA0-7738-4BF8-992D-11B065B04859}">
      <dgm:prSet custT="1"/>
      <dgm:spPr/>
      <dgm:t>
        <a:bodyPr/>
        <a:lstStyle/>
        <a:p>
          <a:r>
            <a:rPr lang="en-GB" sz="1400" b="1" i="0" dirty="0"/>
            <a:t>MEGA_</a:t>
          </a:r>
          <a:r>
            <a:rPr lang="en-GB" sz="1400" b="1" i="0" dirty="0">
              <a:effectLst/>
            </a:rPr>
            <a:t>ANALYSIS</a:t>
          </a:r>
          <a:r>
            <a:rPr lang="en-GB" sz="1400" b="1" i="0" dirty="0"/>
            <a:t> </a:t>
          </a:r>
          <a:endParaRPr lang="en-GB" sz="1400" b="1" dirty="0"/>
        </a:p>
      </dgm:t>
    </dgm:pt>
    <dgm:pt modelId="{5124B4D9-9940-47C1-B477-833D9F946320}" type="parTrans" cxnId="{E0A9AE28-EA56-4A97-8D9E-9753E0EE5F92}">
      <dgm:prSet/>
      <dgm:spPr/>
      <dgm:t>
        <a:bodyPr/>
        <a:lstStyle/>
        <a:p>
          <a:endParaRPr lang="en-GB"/>
        </a:p>
      </dgm:t>
    </dgm:pt>
    <dgm:pt modelId="{70E86E25-34A4-44F7-9366-9C66551087DB}" type="sibTrans" cxnId="{E0A9AE28-EA56-4A97-8D9E-9753E0EE5F92}">
      <dgm:prSet/>
      <dgm:spPr/>
      <dgm:t>
        <a:bodyPr/>
        <a:lstStyle/>
        <a:p>
          <a:endParaRPr lang="en-GB"/>
        </a:p>
      </dgm:t>
    </dgm:pt>
    <dgm:pt modelId="{710F0696-8513-4006-B400-AF72C7BD2E0C}">
      <dgm:prSet custT="1"/>
      <dgm:spPr/>
      <dgm:t>
        <a:bodyPr/>
        <a:lstStyle/>
        <a:p>
          <a:r>
            <a:rPr lang="en-GB" sz="1200" b="0" i="0" dirty="0" err="1"/>
            <a:t>Preprocessing</a:t>
          </a:r>
          <a:endParaRPr lang="en-GB" sz="1200" dirty="0"/>
        </a:p>
      </dgm:t>
    </dgm:pt>
    <dgm:pt modelId="{537B2F38-6F8C-4491-88CE-26FFC7FFD490}" type="parTrans" cxnId="{9928E9CB-332F-4608-86AC-98ACFB43CA75}">
      <dgm:prSet/>
      <dgm:spPr/>
      <dgm:t>
        <a:bodyPr/>
        <a:lstStyle/>
        <a:p>
          <a:endParaRPr lang="en-GB"/>
        </a:p>
      </dgm:t>
    </dgm:pt>
    <dgm:pt modelId="{2350DDD3-35DB-457A-A1B1-20B3EA15AEA9}" type="sibTrans" cxnId="{9928E9CB-332F-4608-86AC-98ACFB43CA75}">
      <dgm:prSet/>
      <dgm:spPr/>
      <dgm:t>
        <a:bodyPr/>
        <a:lstStyle/>
        <a:p>
          <a:endParaRPr lang="en-GB"/>
        </a:p>
      </dgm:t>
    </dgm:pt>
    <dgm:pt modelId="{75A6B096-2134-44FE-8F02-7DF495D0A34F}">
      <dgm:prSet custT="1"/>
      <dgm:spPr/>
      <dgm:t>
        <a:bodyPr/>
        <a:lstStyle/>
        <a:p>
          <a:r>
            <a:rPr lang="en-GB" sz="1200" b="0" i="0" dirty="0"/>
            <a:t>Exploratory Data Visualisations (ground truth and selection priors)</a:t>
          </a:r>
          <a:endParaRPr lang="en-GB" sz="1200" dirty="0"/>
        </a:p>
      </dgm:t>
    </dgm:pt>
    <dgm:pt modelId="{47741246-64BD-4758-8C44-2A42BB17DB93}" type="parTrans" cxnId="{F4336C55-FB07-423F-B01F-116EB342FF40}">
      <dgm:prSet/>
      <dgm:spPr/>
      <dgm:t>
        <a:bodyPr/>
        <a:lstStyle/>
        <a:p>
          <a:endParaRPr lang="en-GB"/>
        </a:p>
      </dgm:t>
    </dgm:pt>
    <dgm:pt modelId="{DD26D5E9-37CE-414F-8900-A1AA7B3D6E87}" type="sibTrans" cxnId="{F4336C55-FB07-423F-B01F-116EB342FF40}">
      <dgm:prSet/>
      <dgm:spPr/>
      <dgm:t>
        <a:bodyPr/>
        <a:lstStyle/>
        <a:p>
          <a:endParaRPr lang="en-GB"/>
        </a:p>
      </dgm:t>
    </dgm:pt>
    <dgm:pt modelId="{632A543C-C3CF-45FD-B661-038EA72FD5AE}">
      <dgm:prSet custT="1"/>
      <dgm:spPr/>
      <dgm:t>
        <a:bodyPr/>
        <a:lstStyle/>
        <a:p>
          <a:r>
            <a:rPr lang="en-GB" sz="1400" b="1" i="0" dirty="0"/>
            <a:t>QUERY_SEMIOLOGY </a:t>
          </a:r>
          <a:endParaRPr lang="en-GB" sz="1400" b="1" dirty="0"/>
        </a:p>
      </dgm:t>
    </dgm:pt>
    <dgm:pt modelId="{5F3F1FB6-3DC9-4CD3-B74B-2F39B854B234}" type="parTrans" cxnId="{AA762CC8-B653-4073-987C-FAF7CC260452}">
      <dgm:prSet/>
      <dgm:spPr/>
      <dgm:t>
        <a:bodyPr/>
        <a:lstStyle/>
        <a:p>
          <a:endParaRPr lang="en-GB"/>
        </a:p>
      </dgm:t>
    </dgm:pt>
    <dgm:pt modelId="{1A05D053-A424-42F0-9DC7-895FB04FE159}" type="sibTrans" cxnId="{AA762CC8-B653-4073-987C-FAF7CC260452}">
      <dgm:prSet/>
      <dgm:spPr/>
      <dgm:t>
        <a:bodyPr/>
        <a:lstStyle/>
        <a:p>
          <a:endParaRPr lang="en-GB"/>
        </a:p>
      </dgm:t>
    </dgm:pt>
    <dgm:pt modelId="{341B1C70-2D01-494E-9061-A2BF4379AD27}">
      <dgm:prSet custT="1"/>
      <dgm:spPr/>
      <dgm:t>
        <a:bodyPr/>
        <a:lstStyle/>
        <a:p>
          <a:r>
            <a:rPr lang="en-GB" sz="1200" b="0" i="0" dirty="0"/>
            <a:t>Regex searches</a:t>
          </a:r>
          <a:endParaRPr lang="en-GB" sz="1200" dirty="0"/>
        </a:p>
      </dgm:t>
    </dgm:pt>
    <dgm:pt modelId="{97133F6D-20B4-422B-9FC4-DCF8EEF18AA7}" type="parTrans" cxnId="{EADECC1D-B315-4273-B711-A6C10B54C8CF}">
      <dgm:prSet/>
      <dgm:spPr/>
      <dgm:t>
        <a:bodyPr/>
        <a:lstStyle/>
        <a:p>
          <a:endParaRPr lang="en-GB"/>
        </a:p>
      </dgm:t>
    </dgm:pt>
    <dgm:pt modelId="{37919F3C-8BEF-4FE0-A190-341B060567D4}" type="sibTrans" cxnId="{EADECC1D-B315-4273-B711-A6C10B54C8CF}">
      <dgm:prSet/>
      <dgm:spPr/>
      <dgm:t>
        <a:bodyPr/>
        <a:lstStyle/>
        <a:p>
          <a:endParaRPr lang="en-GB"/>
        </a:p>
      </dgm:t>
    </dgm:pt>
    <dgm:pt modelId="{B4D84792-2008-41BA-A15F-9AE4079F6653}">
      <dgm:prSet custT="1"/>
      <dgm:spPr/>
      <dgm:t>
        <a:bodyPr/>
        <a:lstStyle/>
        <a:p>
          <a:r>
            <a:rPr lang="en-GB" sz="1200" b="0" i="0" dirty="0"/>
            <a:t>QUERY_INTERSECTION_TERMS (AND keywords)</a:t>
          </a:r>
          <a:endParaRPr lang="en-GB" sz="1200" dirty="0"/>
        </a:p>
      </dgm:t>
    </dgm:pt>
    <dgm:pt modelId="{CFF4CA51-0318-4FB0-AB96-9FA03A33DD7A}" type="parTrans" cxnId="{E0795140-F8CA-4B6C-B602-4108B7DAEA2A}">
      <dgm:prSet/>
      <dgm:spPr/>
      <dgm:t>
        <a:bodyPr/>
        <a:lstStyle/>
        <a:p>
          <a:endParaRPr lang="en-GB"/>
        </a:p>
      </dgm:t>
    </dgm:pt>
    <dgm:pt modelId="{6E4A3663-B690-4A5F-A373-929B0493BAEF}" type="sibTrans" cxnId="{E0795140-F8CA-4B6C-B602-4108B7DAEA2A}">
      <dgm:prSet/>
      <dgm:spPr/>
      <dgm:t>
        <a:bodyPr/>
        <a:lstStyle/>
        <a:p>
          <a:endParaRPr lang="en-GB"/>
        </a:p>
      </dgm:t>
    </dgm:pt>
    <dgm:pt modelId="{6037A803-4904-4B80-94A6-A65D16131E97}">
      <dgm:prSet custT="1"/>
      <dgm:spPr/>
      <dgm:t>
        <a:bodyPr/>
        <a:lstStyle/>
        <a:p>
          <a:r>
            <a:rPr lang="en-GB" sz="1400" b="1" i="0" dirty="0" err="1"/>
            <a:t>melt_then_pivot</a:t>
          </a:r>
          <a:endParaRPr lang="en-GB" sz="1400" b="1" i="0" dirty="0"/>
        </a:p>
        <a:p>
          <a:r>
            <a:rPr lang="en-GB" sz="1400" b="1" i="0" dirty="0"/>
            <a:t>_query </a:t>
          </a:r>
          <a:endParaRPr lang="en-GB" sz="1400" b="1" dirty="0"/>
        </a:p>
      </dgm:t>
    </dgm:pt>
    <dgm:pt modelId="{0BBB2522-C0BF-4C08-B1DA-737233CBB8AE}" type="parTrans" cxnId="{4B2B4278-D18A-468D-822E-AC6E44F9B903}">
      <dgm:prSet/>
      <dgm:spPr/>
      <dgm:t>
        <a:bodyPr/>
        <a:lstStyle/>
        <a:p>
          <a:endParaRPr lang="en-GB"/>
        </a:p>
      </dgm:t>
    </dgm:pt>
    <dgm:pt modelId="{D7D5CEE6-404C-4CC4-AE96-6D81C75426F4}" type="sibTrans" cxnId="{4B2B4278-D18A-468D-822E-AC6E44F9B903}">
      <dgm:prSet/>
      <dgm:spPr/>
      <dgm:t>
        <a:bodyPr/>
        <a:lstStyle/>
        <a:p>
          <a:endParaRPr lang="en-GB"/>
        </a:p>
      </dgm:t>
    </dgm:pt>
    <dgm:pt modelId="{9EE67C8F-6466-4B7E-861C-E90EF0994DF9}">
      <dgm:prSet custT="1"/>
      <dgm:spPr/>
      <dgm:t>
        <a:bodyPr/>
        <a:lstStyle/>
        <a:p>
          <a:r>
            <a:rPr lang="en-GB" sz="1200" b="0" i="0" dirty="0"/>
            <a:t>Post-processing</a:t>
          </a:r>
          <a:endParaRPr lang="en-GB" sz="1200" dirty="0"/>
        </a:p>
      </dgm:t>
    </dgm:pt>
    <dgm:pt modelId="{57C4D98E-734A-4161-9020-75B0E398937D}" type="parTrans" cxnId="{DCF750FD-46AB-45A6-83E9-1335181D8281}">
      <dgm:prSet/>
      <dgm:spPr/>
      <dgm:t>
        <a:bodyPr/>
        <a:lstStyle/>
        <a:p>
          <a:endParaRPr lang="en-GB"/>
        </a:p>
      </dgm:t>
    </dgm:pt>
    <dgm:pt modelId="{F2209AAE-EDB5-4359-8A36-AEDDCAF70BA0}" type="sibTrans" cxnId="{DCF750FD-46AB-45A6-83E9-1335181D8281}">
      <dgm:prSet/>
      <dgm:spPr/>
      <dgm:t>
        <a:bodyPr/>
        <a:lstStyle/>
        <a:p>
          <a:endParaRPr lang="en-GB"/>
        </a:p>
      </dgm:t>
    </dgm:pt>
    <dgm:pt modelId="{688D6B9B-41DD-4204-8BF6-C500424B6FEA}">
      <dgm:prSet custT="1"/>
      <dgm:spPr/>
      <dgm:t>
        <a:bodyPr/>
        <a:lstStyle/>
        <a:p>
          <a:r>
            <a:rPr lang="en-US" sz="1400" b="1" i="0" dirty="0" err="1"/>
            <a:t>pivot_result</a:t>
          </a:r>
          <a:endParaRPr lang="en-US" sz="1400" b="1" i="0" dirty="0"/>
        </a:p>
        <a:p>
          <a:r>
            <a:rPr lang="en-US" sz="1400" b="1" i="0" dirty="0"/>
            <a:t>_to_</a:t>
          </a:r>
        </a:p>
        <a:p>
          <a:r>
            <a:rPr lang="en-US" sz="1400" b="1" i="0" dirty="0" err="1"/>
            <a:t>pixel_intensities</a:t>
          </a:r>
          <a:r>
            <a:rPr lang="en-US" sz="1400" b="1" i="0" dirty="0"/>
            <a:t> </a:t>
          </a:r>
          <a:endParaRPr lang="en-GB" sz="1400" b="1" dirty="0"/>
        </a:p>
      </dgm:t>
    </dgm:pt>
    <dgm:pt modelId="{9A0F2FDF-5419-499D-A7B1-3533981A989A}" type="parTrans" cxnId="{2CE3467D-0A34-42DE-A826-BA85CB1F6F6B}">
      <dgm:prSet/>
      <dgm:spPr/>
      <dgm:t>
        <a:bodyPr/>
        <a:lstStyle/>
        <a:p>
          <a:endParaRPr lang="en-GB"/>
        </a:p>
      </dgm:t>
    </dgm:pt>
    <dgm:pt modelId="{D457F083-327B-47B6-8899-6CEAD0E3AF9C}" type="sibTrans" cxnId="{2CE3467D-0A34-42DE-A826-BA85CB1F6F6B}">
      <dgm:prSet/>
      <dgm:spPr/>
      <dgm:t>
        <a:bodyPr/>
        <a:lstStyle/>
        <a:p>
          <a:endParaRPr lang="en-GB"/>
        </a:p>
      </dgm:t>
    </dgm:pt>
    <dgm:pt modelId="{01BBD6DF-4B27-46D1-887A-BDB4418599B0}">
      <dgm:prSet custT="1"/>
      <dgm:spPr/>
      <dgm:t>
        <a:bodyPr/>
        <a:lstStyle/>
        <a:p>
          <a:pPr>
            <a:buNone/>
          </a:pPr>
          <a:r>
            <a:rPr lang="en-US" sz="1200" b="0" i="0" dirty="0" err="1"/>
            <a:t>EpiNav</a:t>
          </a:r>
          <a:r>
            <a:rPr lang="en-US" sz="1200" b="0" i="0" dirty="0"/>
            <a:t> compatible:</a:t>
          </a:r>
          <a:endParaRPr lang="en-GB" sz="1200" dirty="0"/>
        </a:p>
      </dgm:t>
    </dgm:pt>
    <dgm:pt modelId="{AAEC6C46-FF95-4EBA-8895-381032EB7C89}" type="parTrans" cxnId="{67A42CA2-551B-4E17-83BB-D4F2F97AB17C}">
      <dgm:prSet/>
      <dgm:spPr/>
      <dgm:t>
        <a:bodyPr/>
        <a:lstStyle/>
        <a:p>
          <a:endParaRPr lang="en-GB"/>
        </a:p>
      </dgm:t>
    </dgm:pt>
    <dgm:pt modelId="{07A31ACA-C362-49C6-BDDA-5B72570FB2DD}" type="sibTrans" cxnId="{67A42CA2-551B-4E17-83BB-D4F2F97AB17C}">
      <dgm:prSet/>
      <dgm:spPr/>
      <dgm:t>
        <a:bodyPr/>
        <a:lstStyle/>
        <a:p>
          <a:endParaRPr lang="en-GB"/>
        </a:p>
      </dgm:t>
    </dgm:pt>
    <dgm:pt modelId="{E89793FC-B6B9-4E41-95DA-83B93FCAD49E}">
      <dgm:prSet custT="1"/>
      <dgm:spPr/>
      <dgm:t>
        <a:bodyPr/>
        <a:lstStyle/>
        <a:p>
          <a:r>
            <a:rPr lang="en-US" sz="1200" b="0" i="0" dirty="0"/>
            <a:t>QT filters infrequent </a:t>
          </a:r>
          <a:r>
            <a:rPr lang="en-US" sz="1200" b="0" i="0" dirty="0" err="1"/>
            <a:t>localisations</a:t>
          </a:r>
          <a:endParaRPr lang="en-GB" sz="1200" dirty="0"/>
        </a:p>
      </dgm:t>
    </dgm:pt>
    <dgm:pt modelId="{23705B2B-AC42-4895-B130-0EA619B0DE3C}" type="parTrans" cxnId="{DE8555F5-A541-4422-8463-E97A7F083029}">
      <dgm:prSet/>
      <dgm:spPr/>
      <dgm:t>
        <a:bodyPr/>
        <a:lstStyle/>
        <a:p>
          <a:endParaRPr lang="en-GB"/>
        </a:p>
      </dgm:t>
    </dgm:pt>
    <dgm:pt modelId="{BE0E7832-3530-48EC-A816-2DF3A09DF052}" type="sibTrans" cxnId="{DE8555F5-A541-4422-8463-E97A7F083029}">
      <dgm:prSet/>
      <dgm:spPr/>
      <dgm:t>
        <a:bodyPr/>
        <a:lstStyle/>
        <a:p>
          <a:endParaRPr lang="en-GB"/>
        </a:p>
      </dgm:t>
    </dgm:pt>
    <dgm:pt modelId="{82FA3B72-9482-4E79-8EAA-125C871580DA}">
      <dgm:prSet custT="1"/>
      <dgm:spPr/>
      <dgm:t>
        <a:bodyPr/>
        <a:lstStyle/>
        <a:p>
          <a:r>
            <a:rPr lang="en-US" sz="1200" b="0" i="0" dirty="0"/>
            <a:t>Plots curve-fittings</a:t>
          </a:r>
          <a:endParaRPr lang="en-GB" sz="1200" dirty="0"/>
        </a:p>
      </dgm:t>
    </dgm:pt>
    <dgm:pt modelId="{0FC91464-13E3-4FB6-A344-4516575AF2B4}" type="parTrans" cxnId="{016A2EB3-552E-480D-AD3A-A27BF69D8BAB}">
      <dgm:prSet/>
      <dgm:spPr/>
      <dgm:t>
        <a:bodyPr/>
        <a:lstStyle/>
        <a:p>
          <a:endParaRPr lang="en-GB"/>
        </a:p>
      </dgm:t>
    </dgm:pt>
    <dgm:pt modelId="{7B2C4B43-FD96-4984-806A-E14946C9B465}" type="sibTrans" cxnId="{016A2EB3-552E-480D-AD3A-A27BF69D8BAB}">
      <dgm:prSet/>
      <dgm:spPr/>
      <dgm:t>
        <a:bodyPr/>
        <a:lstStyle/>
        <a:p>
          <a:endParaRPr lang="en-GB"/>
        </a:p>
      </dgm:t>
    </dgm:pt>
    <dgm:pt modelId="{54235815-D241-451F-942B-BA24397C47DA}">
      <dgm:prSet custT="1"/>
      <dgm:spPr/>
      <dgm:t>
        <a:bodyPr/>
        <a:lstStyle/>
        <a:p>
          <a:r>
            <a:rPr lang="en-US" sz="1400" b="1" i="0" dirty="0" err="1"/>
            <a:t>pivot_result</a:t>
          </a:r>
          <a:endParaRPr lang="en-US" sz="1400" b="1" i="0" dirty="0"/>
        </a:p>
        <a:p>
          <a:r>
            <a:rPr lang="en-US" sz="1400" b="1" i="0" dirty="0"/>
            <a:t>_to_</a:t>
          </a:r>
        </a:p>
        <a:p>
          <a:r>
            <a:rPr lang="en-US" sz="1400" b="1" i="0" dirty="0" err="1"/>
            <a:t>one_map</a:t>
          </a:r>
          <a:endParaRPr lang="en-GB" sz="1400" b="1" dirty="0"/>
        </a:p>
      </dgm:t>
    </dgm:pt>
    <dgm:pt modelId="{DAC6376C-C3A4-4B8F-AA1E-47CFA0331C1D}" type="parTrans" cxnId="{0FF9DB25-25C4-4C07-BFE9-51A22FB8DC1B}">
      <dgm:prSet/>
      <dgm:spPr/>
      <dgm:t>
        <a:bodyPr/>
        <a:lstStyle/>
        <a:p>
          <a:endParaRPr lang="en-GB"/>
        </a:p>
      </dgm:t>
    </dgm:pt>
    <dgm:pt modelId="{FEC08E5D-8426-4691-BF8C-B49D0BBB5163}" type="sibTrans" cxnId="{0FF9DB25-25C4-4C07-BFE9-51A22FB8DC1B}">
      <dgm:prSet/>
      <dgm:spPr/>
      <dgm:t>
        <a:bodyPr/>
        <a:lstStyle/>
        <a:p>
          <a:endParaRPr lang="en-GB"/>
        </a:p>
      </dgm:t>
    </dgm:pt>
    <dgm:pt modelId="{A9A4A9B1-7559-4D4D-BFC8-902617121B4E}">
      <dgm:prSet custT="1"/>
      <dgm:spPr/>
      <dgm:t>
        <a:bodyPr/>
        <a:lstStyle/>
        <a:p>
          <a:r>
            <a:rPr lang="en-US" sz="1200" b="0" i="0" dirty="0"/>
            <a:t>Maps to Gif parcellations for </a:t>
          </a:r>
          <a:r>
            <a:rPr lang="en-US" sz="1200" b="0" i="0" dirty="0" err="1"/>
            <a:t>EpiNav</a:t>
          </a:r>
          <a:r>
            <a:rPr lang="en-US" sz="1200" b="0" i="0" dirty="0"/>
            <a:t> </a:t>
          </a:r>
          <a:r>
            <a:rPr lang="en-US" sz="1200" b="0" i="0" dirty="0" err="1"/>
            <a:t>Visualisation</a:t>
          </a:r>
          <a:endParaRPr lang="en-GB" sz="1200" dirty="0"/>
        </a:p>
      </dgm:t>
    </dgm:pt>
    <dgm:pt modelId="{5489CD1B-7577-4F2D-B8E5-67B16EA0BEDD}" type="parTrans" cxnId="{CBCE527F-21BF-43A0-A0CA-A079A512C2FB}">
      <dgm:prSet/>
      <dgm:spPr/>
      <dgm:t>
        <a:bodyPr/>
        <a:lstStyle/>
        <a:p>
          <a:endParaRPr lang="en-GB"/>
        </a:p>
      </dgm:t>
    </dgm:pt>
    <dgm:pt modelId="{87A8EC0E-9DCF-470F-A1E4-07048FE0D079}" type="sibTrans" cxnId="{CBCE527F-21BF-43A0-A0CA-A079A512C2FB}">
      <dgm:prSet/>
      <dgm:spPr/>
      <dgm:t>
        <a:bodyPr/>
        <a:lstStyle/>
        <a:p>
          <a:endParaRPr lang="en-GB"/>
        </a:p>
      </dgm:t>
    </dgm:pt>
    <dgm:pt modelId="{94773FB3-6BC2-4900-A6E9-FCB9762ADCF7}">
      <dgm:prSet custT="1"/>
      <dgm:spPr/>
      <dgm:t>
        <a:bodyPr/>
        <a:lstStyle/>
        <a:p>
          <a:r>
            <a:rPr lang="en-GB" sz="1200" b="0" i="0" dirty="0"/>
            <a:t>Dictionary taxonomy</a:t>
          </a:r>
          <a:endParaRPr lang="en-GB" sz="1200" dirty="0"/>
        </a:p>
      </dgm:t>
    </dgm:pt>
    <dgm:pt modelId="{8E2210A7-39C3-4085-A9BE-73A0E8AF1517}" type="parTrans" cxnId="{EEB38BE5-AB13-4F00-B10F-02E25A88EB4F}">
      <dgm:prSet/>
      <dgm:spPr/>
      <dgm:t>
        <a:bodyPr/>
        <a:lstStyle/>
        <a:p>
          <a:endParaRPr lang="en-GB"/>
        </a:p>
      </dgm:t>
    </dgm:pt>
    <dgm:pt modelId="{F2C7143F-C132-4A17-9C49-70B5B913CDCA}" type="sibTrans" cxnId="{EEB38BE5-AB13-4F00-B10F-02E25A88EB4F}">
      <dgm:prSet/>
      <dgm:spPr/>
      <dgm:t>
        <a:bodyPr/>
        <a:lstStyle/>
        <a:p>
          <a:endParaRPr lang="en-GB"/>
        </a:p>
      </dgm:t>
    </dgm:pt>
    <dgm:pt modelId="{61CB7A88-E105-4C98-9E61-E0A20F424078}">
      <dgm:prSet custT="1"/>
      <dgm:spPr/>
      <dgm:t>
        <a:bodyPr/>
        <a:lstStyle/>
        <a:p>
          <a:r>
            <a:rPr lang="en-GB" sz="1200" b="0" i="0" dirty="0"/>
            <a:t>OR keywords</a:t>
          </a:r>
          <a:endParaRPr lang="en-GB" sz="1200" dirty="0"/>
        </a:p>
      </dgm:t>
    </dgm:pt>
    <dgm:pt modelId="{9076D9EF-3AD7-423F-868C-F067DB5BD630}" type="parTrans" cxnId="{EE9EA3FD-397D-46D0-8209-3595FD5FD4D9}">
      <dgm:prSet/>
      <dgm:spPr/>
      <dgm:t>
        <a:bodyPr/>
        <a:lstStyle/>
        <a:p>
          <a:endParaRPr lang="en-GB"/>
        </a:p>
      </dgm:t>
    </dgm:pt>
    <dgm:pt modelId="{3B5B8F8D-DDF5-4990-92CC-2CC06B2CC2E7}" type="sibTrans" cxnId="{EE9EA3FD-397D-46D0-8209-3595FD5FD4D9}">
      <dgm:prSet/>
      <dgm:spPr/>
      <dgm:t>
        <a:bodyPr/>
        <a:lstStyle/>
        <a:p>
          <a:endParaRPr lang="en-GB"/>
        </a:p>
      </dgm:t>
    </dgm:pt>
    <dgm:pt modelId="{4E91864D-1B5E-4FBC-92FE-E91BD677155D}">
      <dgm:prSet custT="1"/>
      <dgm:spPr/>
      <dgm:t>
        <a:bodyPr/>
        <a:lstStyle/>
        <a:p>
          <a:endParaRPr lang="en-GB" sz="1200" dirty="0"/>
        </a:p>
      </dgm:t>
    </dgm:pt>
    <dgm:pt modelId="{B702D96A-0FB8-4062-ADA7-5473CF3A64BD}" type="parTrans" cxnId="{F938AEB7-41FC-48BB-8554-9FA94E8AB8A3}">
      <dgm:prSet/>
      <dgm:spPr/>
      <dgm:t>
        <a:bodyPr/>
        <a:lstStyle/>
        <a:p>
          <a:endParaRPr lang="en-GB"/>
        </a:p>
      </dgm:t>
    </dgm:pt>
    <dgm:pt modelId="{D237B242-7B2D-4783-AABB-A2A58902DFFE}" type="sibTrans" cxnId="{F938AEB7-41FC-48BB-8554-9FA94E8AB8A3}">
      <dgm:prSet/>
      <dgm:spPr/>
      <dgm:t>
        <a:bodyPr/>
        <a:lstStyle/>
        <a:p>
          <a:endParaRPr lang="en-GB"/>
        </a:p>
      </dgm:t>
    </dgm:pt>
    <dgm:pt modelId="{A7A7A03F-C910-40C9-BF08-BFC8381BA644}">
      <dgm:prSet custT="1"/>
      <dgm:spPr/>
      <dgm:t>
        <a:bodyPr/>
        <a:lstStyle/>
        <a:p>
          <a:endParaRPr lang="en-GB" sz="1200" dirty="0"/>
        </a:p>
      </dgm:t>
    </dgm:pt>
    <dgm:pt modelId="{16CFCF88-32E6-4104-807E-EBA7AE271219}" type="parTrans" cxnId="{83C7074D-69F4-470F-B056-C5C4E5792811}">
      <dgm:prSet/>
      <dgm:spPr/>
      <dgm:t>
        <a:bodyPr/>
        <a:lstStyle/>
        <a:p>
          <a:endParaRPr lang="en-GB"/>
        </a:p>
      </dgm:t>
    </dgm:pt>
    <dgm:pt modelId="{DE33C363-3834-46EE-BE0B-A017661D1555}" type="sibTrans" cxnId="{83C7074D-69F4-470F-B056-C5C4E5792811}">
      <dgm:prSet/>
      <dgm:spPr/>
      <dgm:t>
        <a:bodyPr/>
        <a:lstStyle/>
        <a:p>
          <a:endParaRPr lang="en-GB"/>
        </a:p>
      </dgm:t>
    </dgm:pt>
    <dgm:pt modelId="{3D27CB46-9C61-47A0-8514-1B846DDABCD6}">
      <dgm:prSet custT="1"/>
      <dgm:spPr/>
      <dgm:t>
        <a:bodyPr/>
        <a:lstStyle/>
        <a:p>
          <a:endParaRPr lang="en-GB" sz="1200" dirty="0"/>
        </a:p>
      </dgm:t>
    </dgm:pt>
    <dgm:pt modelId="{3E9618BD-BD9E-4F42-81D8-03EB3670D5E0}" type="parTrans" cxnId="{B91354AB-5228-4E1C-80FE-FE124E2DDC47}">
      <dgm:prSet/>
      <dgm:spPr/>
      <dgm:t>
        <a:bodyPr/>
        <a:lstStyle/>
        <a:p>
          <a:endParaRPr lang="en-GB"/>
        </a:p>
      </dgm:t>
    </dgm:pt>
    <dgm:pt modelId="{9030DF79-1839-4F63-8EBB-A9DAB369495E}" type="sibTrans" cxnId="{B91354AB-5228-4E1C-80FE-FE124E2DDC47}">
      <dgm:prSet/>
      <dgm:spPr/>
      <dgm:t>
        <a:bodyPr/>
        <a:lstStyle/>
        <a:p>
          <a:endParaRPr lang="en-GB"/>
        </a:p>
      </dgm:t>
    </dgm:pt>
    <dgm:pt modelId="{BCC651F1-4F30-47F7-A0BA-207C1EA6FB70}">
      <dgm:prSet custT="1"/>
      <dgm:spPr/>
      <dgm:t>
        <a:bodyPr/>
        <a:lstStyle/>
        <a:p>
          <a:endParaRPr lang="en-GB" sz="1200" dirty="0"/>
        </a:p>
      </dgm:t>
    </dgm:pt>
    <dgm:pt modelId="{F0D5B232-18FB-4D7C-966D-C11806D7DBE2}" type="parTrans" cxnId="{C53DA5CB-635A-4CF7-89E3-57674CB14EDB}">
      <dgm:prSet/>
      <dgm:spPr/>
      <dgm:t>
        <a:bodyPr/>
        <a:lstStyle/>
        <a:p>
          <a:endParaRPr lang="en-GB"/>
        </a:p>
      </dgm:t>
    </dgm:pt>
    <dgm:pt modelId="{D0E3C84A-132B-4451-897C-A1FB0B9BAC07}" type="sibTrans" cxnId="{C53DA5CB-635A-4CF7-89E3-57674CB14EDB}">
      <dgm:prSet/>
      <dgm:spPr/>
      <dgm:t>
        <a:bodyPr/>
        <a:lstStyle/>
        <a:p>
          <a:endParaRPr lang="en-GB"/>
        </a:p>
      </dgm:t>
    </dgm:pt>
    <dgm:pt modelId="{577DA43C-D73C-4DB3-8E93-EE09B1D95FD4}">
      <dgm:prSet custT="1"/>
      <dgm:spPr/>
      <dgm:t>
        <a:bodyPr/>
        <a:lstStyle/>
        <a:p>
          <a:r>
            <a:rPr lang="en-GB" sz="1200" b="0" i="0" dirty="0"/>
            <a:t>Clinician’s inspections/filters</a:t>
          </a:r>
          <a:endParaRPr lang="en-GB" sz="1200" dirty="0"/>
        </a:p>
      </dgm:t>
    </dgm:pt>
    <dgm:pt modelId="{23D840B1-9990-41F1-B960-F23EB917E279}" type="parTrans" cxnId="{18B4FDE6-5698-4435-9AAE-D7C601996DC6}">
      <dgm:prSet/>
      <dgm:spPr/>
      <dgm:t>
        <a:bodyPr/>
        <a:lstStyle/>
        <a:p>
          <a:endParaRPr lang="en-GB"/>
        </a:p>
      </dgm:t>
    </dgm:pt>
    <dgm:pt modelId="{EACD739A-1369-4FAA-97C9-3B27412763D2}" type="sibTrans" cxnId="{18B4FDE6-5698-4435-9AAE-D7C601996DC6}">
      <dgm:prSet/>
      <dgm:spPr/>
      <dgm:t>
        <a:bodyPr/>
        <a:lstStyle/>
        <a:p>
          <a:endParaRPr lang="en-GB"/>
        </a:p>
      </dgm:t>
    </dgm:pt>
    <dgm:pt modelId="{00F4D5F4-F0D0-4A23-8FFB-FCD6C6762F90}">
      <dgm:prSet custT="1"/>
      <dgm:spPr/>
      <dgm:t>
        <a:bodyPr/>
        <a:lstStyle/>
        <a:p>
          <a:endParaRPr lang="en-GB" sz="1200" dirty="0"/>
        </a:p>
      </dgm:t>
    </dgm:pt>
    <dgm:pt modelId="{F6D560A6-628E-4E6B-9EBB-4C57A9BF3592}" type="parTrans" cxnId="{D315C71E-0E95-4AFF-ADB4-EC7747C66353}">
      <dgm:prSet/>
      <dgm:spPr/>
      <dgm:t>
        <a:bodyPr/>
        <a:lstStyle/>
        <a:p>
          <a:endParaRPr lang="en-GB"/>
        </a:p>
      </dgm:t>
    </dgm:pt>
    <dgm:pt modelId="{07A46668-D785-4DEF-B592-1829B058133B}" type="sibTrans" cxnId="{D315C71E-0E95-4AFF-ADB4-EC7747C66353}">
      <dgm:prSet/>
      <dgm:spPr/>
      <dgm:t>
        <a:bodyPr/>
        <a:lstStyle/>
        <a:p>
          <a:endParaRPr lang="en-GB"/>
        </a:p>
      </dgm:t>
    </dgm:pt>
    <dgm:pt modelId="{06622298-046E-4DF1-8FCA-9B05DF9AE5A3}">
      <dgm:prSet custT="1"/>
      <dgm:spPr/>
      <dgm:t>
        <a:bodyPr/>
        <a:lstStyle/>
        <a:p>
          <a:r>
            <a:rPr lang="en-US" sz="1200" b="0" i="0" dirty="0" err="1"/>
            <a:t>QuantileTransform</a:t>
          </a:r>
          <a:endParaRPr lang="en-GB" sz="1200" dirty="0"/>
        </a:p>
      </dgm:t>
    </dgm:pt>
    <dgm:pt modelId="{B3366DB5-CD08-403B-B0D1-0FD61CE3E75E}" type="parTrans" cxnId="{77120047-E32F-4967-B916-600EF19DDDD9}">
      <dgm:prSet/>
      <dgm:spPr/>
      <dgm:t>
        <a:bodyPr/>
        <a:lstStyle/>
        <a:p>
          <a:endParaRPr lang="en-GB"/>
        </a:p>
      </dgm:t>
    </dgm:pt>
    <dgm:pt modelId="{958D8386-3905-4136-9151-4CFADF6FA9C5}" type="sibTrans" cxnId="{77120047-E32F-4967-B916-600EF19DDDD9}">
      <dgm:prSet/>
      <dgm:spPr/>
      <dgm:t>
        <a:bodyPr/>
        <a:lstStyle/>
        <a:p>
          <a:endParaRPr lang="en-GB"/>
        </a:p>
      </dgm:t>
    </dgm:pt>
    <dgm:pt modelId="{F5B54225-C81D-4CA0-9EA4-0E77DA77BB4F}">
      <dgm:prSet custT="1"/>
      <dgm:spPr/>
      <dgm:t>
        <a:bodyPr/>
        <a:lstStyle/>
        <a:p>
          <a:r>
            <a:rPr lang="en-US" sz="1200" b="0" i="0" dirty="0"/>
            <a:t>Calibrate</a:t>
          </a:r>
          <a:endParaRPr lang="en-GB" sz="1200" dirty="0"/>
        </a:p>
      </dgm:t>
    </dgm:pt>
    <dgm:pt modelId="{84D8589E-E0AB-4483-8384-465318AE07D3}" type="parTrans" cxnId="{E550AA51-70DB-4F2D-8E64-1B925595D6D6}">
      <dgm:prSet/>
      <dgm:spPr/>
      <dgm:t>
        <a:bodyPr/>
        <a:lstStyle/>
        <a:p>
          <a:endParaRPr lang="en-GB"/>
        </a:p>
      </dgm:t>
    </dgm:pt>
    <dgm:pt modelId="{C6C444CF-BE9D-4392-980C-7436D37E6D5D}" type="sibTrans" cxnId="{E550AA51-70DB-4F2D-8E64-1B925595D6D6}">
      <dgm:prSet/>
      <dgm:spPr/>
      <dgm:t>
        <a:bodyPr/>
        <a:lstStyle/>
        <a:p>
          <a:endParaRPr lang="en-GB"/>
        </a:p>
      </dgm:t>
    </dgm:pt>
    <dgm:pt modelId="{6EB025F4-B0B4-4B29-9E43-8B31B2AE69C7}">
      <dgm:prSet custT="1"/>
      <dgm:spPr/>
      <dgm:t>
        <a:bodyPr/>
        <a:lstStyle/>
        <a:p>
          <a:r>
            <a:rPr lang="en-US" sz="1200" b="0" i="0" dirty="0"/>
            <a:t>Scaling</a:t>
          </a:r>
          <a:endParaRPr lang="en-GB" sz="1200" dirty="0"/>
        </a:p>
      </dgm:t>
    </dgm:pt>
    <dgm:pt modelId="{DD42E7BD-80FA-45EF-BA52-EBFDC91D40B3}" type="parTrans" cxnId="{EBBBE16D-A4F5-4756-AE6F-0E931BD86C39}">
      <dgm:prSet/>
      <dgm:spPr/>
      <dgm:t>
        <a:bodyPr/>
        <a:lstStyle/>
        <a:p>
          <a:endParaRPr lang="en-GB"/>
        </a:p>
      </dgm:t>
    </dgm:pt>
    <dgm:pt modelId="{D66D2017-6E41-4DE8-BDB9-C9C4BA1C2577}" type="sibTrans" cxnId="{EBBBE16D-A4F5-4756-AE6F-0E931BD86C39}">
      <dgm:prSet/>
      <dgm:spPr/>
      <dgm:t>
        <a:bodyPr/>
        <a:lstStyle/>
        <a:p>
          <a:endParaRPr lang="en-GB"/>
        </a:p>
      </dgm:t>
    </dgm:pt>
    <dgm:pt modelId="{77B30F78-FA4E-42E8-8686-B2D82B85E5B5}">
      <dgm:prSet custT="1"/>
      <dgm:spPr/>
      <dgm:t>
        <a:bodyPr/>
        <a:lstStyle/>
        <a:p>
          <a:r>
            <a:rPr lang="en-US" sz="1200" b="0" i="0" dirty="0"/>
            <a:t>Linear</a:t>
          </a:r>
          <a:endParaRPr lang="en-GB" sz="1200" dirty="0"/>
        </a:p>
      </dgm:t>
    </dgm:pt>
    <dgm:pt modelId="{1F31D36B-701A-4644-8639-4D89FCA1AA8E}" type="parTrans" cxnId="{424E7C48-FFE6-4D6F-8C61-F011D0CD4EB9}">
      <dgm:prSet/>
      <dgm:spPr/>
      <dgm:t>
        <a:bodyPr/>
        <a:lstStyle/>
        <a:p>
          <a:endParaRPr lang="en-GB"/>
        </a:p>
      </dgm:t>
    </dgm:pt>
    <dgm:pt modelId="{576C841F-9427-41EC-B1F9-89B2F9FB9561}" type="sibTrans" cxnId="{424E7C48-FFE6-4D6F-8C61-F011D0CD4EB9}">
      <dgm:prSet/>
      <dgm:spPr/>
      <dgm:t>
        <a:bodyPr/>
        <a:lstStyle/>
        <a:p>
          <a:endParaRPr lang="en-GB"/>
        </a:p>
      </dgm:t>
    </dgm:pt>
    <dgm:pt modelId="{5838D71C-93A9-49D2-ACB2-1ABC22EEA4B7}">
      <dgm:prSet custT="1"/>
      <dgm:spPr/>
      <dgm:t>
        <a:bodyPr/>
        <a:lstStyle/>
        <a:p>
          <a:endParaRPr lang="en-GB" sz="1200" dirty="0"/>
        </a:p>
      </dgm:t>
    </dgm:pt>
    <dgm:pt modelId="{1091860F-0C4D-47DB-8B7F-F637383DD9A5}" type="parTrans" cxnId="{B18DBDFC-FB27-40ED-B691-C0DA67D3C503}">
      <dgm:prSet/>
      <dgm:spPr/>
      <dgm:t>
        <a:bodyPr/>
        <a:lstStyle/>
        <a:p>
          <a:endParaRPr lang="en-GB"/>
        </a:p>
      </dgm:t>
    </dgm:pt>
    <dgm:pt modelId="{63297B33-A2C9-4913-B705-42AE2FCBEEDF}" type="sibTrans" cxnId="{B18DBDFC-FB27-40ED-B691-C0DA67D3C503}">
      <dgm:prSet/>
      <dgm:spPr/>
      <dgm:t>
        <a:bodyPr/>
        <a:lstStyle/>
        <a:p>
          <a:endParaRPr lang="en-GB"/>
        </a:p>
      </dgm:t>
    </dgm:pt>
    <dgm:pt modelId="{291996FA-0DF0-416E-BD6C-EDC6D296A40F}">
      <dgm:prSet custT="1"/>
      <dgm:spPr/>
      <dgm:t>
        <a:bodyPr/>
        <a:lstStyle/>
        <a:p>
          <a:endParaRPr lang="en-GB" sz="1200" dirty="0"/>
        </a:p>
      </dgm:t>
    </dgm:pt>
    <dgm:pt modelId="{0478C926-D486-49FE-AAF2-65F7B0DFA2EE}" type="parTrans" cxnId="{DA0D9296-6ACE-4B88-ADCA-D26DDE725290}">
      <dgm:prSet/>
      <dgm:spPr/>
      <dgm:t>
        <a:bodyPr/>
        <a:lstStyle/>
        <a:p>
          <a:endParaRPr lang="en-GB"/>
        </a:p>
      </dgm:t>
    </dgm:pt>
    <dgm:pt modelId="{29A361C3-BC05-4B28-A100-CE5748105036}" type="sibTrans" cxnId="{DA0D9296-6ACE-4B88-ADCA-D26DDE725290}">
      <dgm:prSet/>
      <dgm:spPr/>
      <dgm:t>
        <a:bodyPr/>
        <a:lstStyle/>
        <a:p>
          <a:endParaRPr lang="en-GB"/>
        </a:p>
      </dgm:t>
    </dgm:pt>
    <dgm:pt modelId="{D13AAD74-0534-4F3C-AFE9-F04117BF6467}">
      <dgm:prSet custT="1"/>
      <dgm:spPr/>
      <dgm:t>
        <a:bodyPr/>
        <a:lstStyle/>
        <a:p>
          <a:r>
            <a:rPr lang="en-GB" sz="1200" dirty="0"/>
            <a:t>Chi2</a:t>
          </a:r>
        </a:p>
      </dgm:t>
    </dgm:pt>
    <dgm:pt modelId="{69C487CD-9AC6-4DB5-B39B-A807ED8AD39F}" type="parTrans" cxnId="{62A9034F-C1E8-4B89-BB9B-DD39EA238981}">
      <dgm:prSet/>
      <dgm:spPr/>
      <dgm:t>
        <a:bodyPr/>
        <a:lstStyle/>
        <a:p>
          <a:endParaRPr lang="en-GB"/>
        </a:p>
      </dgm:t>
    </dgm:pt>
    <dgm:pt modelId="{AF79F3EB-1B3F-4424-A17F-46E7E12659A4}" type="sibTrans" cxnId="{62A9034F-C1E8-4B89-BB9B-DD39EA238981}">
      <dgm:prSet/>
      <dgm:spPr/>
      <dgm:t>
        <a:bodyPr/>
        <a:lstStyle/>
        <a:p>
          <a:endParaRPr lang="en-GB"/>
        </a:p>
      </dgm:t>
    </dgm:pt>
    <dgm:pt modelId="{71C32BB6-83AA-4BA9-A95A-1699CA4365FA}">
      <dgm:prSet custT="1"/>
      <dgm:spPr/>
      <dgm:t>
        <a:bodyPr/>
        <a:lstStyle/>
        <a:p>
          <a:r>
            <a:rPr lang="en-GB" sz="1200" dirty="0"/>
            <a:t>Flexible Exclusion Criteria</a:t>
          </a:r>
        </a:p>
      </dgm:t>
    </dgm:pt>
    <dgm:pt modelId="{046E09B0-1EDE-4914-A506-14470E88C05D}" type="parTrans" cxnId="{71051BFB-F606-4FAD-8E78-6F3891BDD9B5}">
      <dgm:prSet/>
      <dgm:spPr/>
      <dgm:t>
        <a:bodyPr/>
        <a:lstStyle/>
        <a:p>
          <a:endParaRPr lang="en-GB"/>
        </a:p>
      </dgm:t>
    </dgm:pt>
    <dgm:pt modelId="{D0123C3F-82B8-4E6E-A0DA-D781D471B9C8}" type="sibTrans" cxnId="{71051BFB-F606-4FAD-8E78-6F3891BDD9B5}">
      <dgm:prSet/>
      <dgm:spPr/>
      <dgm:t>
        <a:bodyPr/>
        <a:lstStyle/>
        <a:p>
          <a:endParaRPr lang="en-GB"/>
        </a:p>
      </dgm:t>
    </dgm:pt>
    <dgm:pt modelId="{70780635-9C96-44B4-83EF-E4B905AA12C0}">
      <dgm:prSet custT="1"/>
      <dgm:spPr/>
      <dgm:t>
        <a:bodyPr/>
        <a:lstStyle/>
        <a:p>
          <a:endParaRPr lang="en-GB" sz="1200" dirty="0"/>
        </a:p>
      </dgm:t>
    </dgm:pt>
    <dgm:pt modelId="{183ABB62-EACE-40B3-81B9-001F3C0C3B1A}" type="parTrans" cxnId="{932E3A6F-8C72-41F2-B5AA-3E669A337D4C}">
      <dgm:prSet/>
      <dgm:spPr/>
      <dgm:t>
        <a:bodyPr/>
        <a:lstStyle/>
        <a:p>
          <a:endParaRPr lang="en-GB"/>
        </a:p>
      </dgm:t>
    </dgm:pt>
    <dgm:pt modelId="{1FEF5181-7C3F-4B02-A8B5-0574D842D849}" type="sibTrans" cxnId="{932E3A6F-8C72-41F2-B5AA-3E669A337D4C}">
      <dgm:prSet/>
      <dgm:spPr/>
      <dgm:t>
        <a:bodyPr/>
        <a:lstStyle/>
        <a:p>
          <a:endParaRPr lang="en-GB"/>
        </a:p>
      </dgm:t>
    </dgm:pt>
    <dgm:pt modelId="{3FE70D64-DD62-4E5E-B677-6BFC5197EB1F}" type="pres">
      <dgm:prSet presAssocID="{A622D2E1-86D2-4F91-A7B1-3C444FFF9299}" presName="Name0" presStyleCnt="0">
        <dgm:presLayoutVars>
          <dgm:dir/>
          <dgm:animOne val="branch"/>
          <dgm:animLvl val="lvl"/>
        </dgm:presLayoutVars>
      </dgm:prSet>
      <dgm:spPr/>
    </dgm:pt>
    <dgm:pt modelId="{02E04436-DFC2-432B-B682-8AB4FD1BC80A}" type="pres">
      <dgm:prSet presAssocID="{364AFCA0-7738-4BF8-992D-11B065B04859}" presName="chaos" presStyleCnt="0"/>
      <dgm:spPr/>
    </dgm:pt>
    <dgm:pt modelId="{609C930F-6700-4218-8244-4182EDB8ADED}" type="pres">
      <dgm:prSet presAssocID="{364AFCA0-7738-4BF8-992D-11B065B04859}" presName="parTx1" presStyleLbl="revTx" presStyleIdx="0" presStyleCnt="9" custScaleX="126757"/>
      <dgm:spPr/>
    </dgm:pt>
    <dgm:pt modelId="{FA8305F4-3DC3-45E8-A855-8BE70755E93C}" type="pres">
      <dgm:prSet presAssocID="{364AFCA0-7738-4BF8-992D-11B065B04859}" presName="desTx1" presStyleLbl="revTx" presStyleIdx="1" presStyleCnt="9" custLinFactNeighborX="-598" custLinFactNeighborY="13192">
        <dgm:presLayoutVars>
          <dgm:bulletEnabled val="1"/>
        </dgm:presLayoutVars>
      </dgm:prSet>
      <dgm:spPr/>
    </dgm:pt>
    <dgm:pt modelId="{3C1BA30C-29EF-47E7-80F0-7319D76423CC}" type="pres">
      <dgm:prSet presAssocID="{364AFCA0-7738-4BF8-992D-11B065B04859}" presName="c1" presStyleLbl="node1" presStyleIdx="0" presStyleCnt="19"/>
      <dgm:spPr/>
    </dgm:pt>
    <dgm:pt modelId="{D81CEAF9-011F-4234-B355-24CEF3CC3391}" type="pres">
      <dgm:prSet presAssocID="{364AFCA0-7738-4BF8-992D-11B065B04859}" presName="c2" presStyleLbl="node1" presStyleIdx="1" presStyleCnt="19"/>
      <dgm:spPr/>
    </dgm:pt>
    <dgm:pt modelId="{21D25190-7E05-4E49-83F4-C011DEBF6150}" type="pres">
      <dgm:prSet presAssocID="{364AFCA0-7738-4BF8-992D-11B065B04859}" presName="c3" presStyleLbl="node1" presStyleIdx="2" presStyleCnt="19"/>
      <dgm:spPr/>
    </dgm:pt>
    <dgm:pt modelId="{4D5DA819-0888-44BD-A8AE-4A5F4464499F}" type="pres">
      <dgm:prSet presAssocID="{364AFCA0-7738-4BF8-992D-11B065B04859}" presName="c4" presStyleLbl="node1" presStyleIdx="3" presStyleCnt="19"/>
      <dgm:spPr/>
    </dgm:pt>
    <dgm:pt modelId="{4321CFBD-80BD-42D3-A258-A25A5A8C2C03}" type="pres">
      <dgm:prSet presAssocID="{364AFCA0-7738-4BF8-992D-11B065B04859}" presName="c5" presStyleLbl="node1" presStyleIdx="4" presStyleCnt="19"/>
      <dgm:spPr/>
    </dgm:pt>
    <dgm:pt modelId="{602DA505-9F21-4739-8DA2-AC53F4592D2F}" type="pres">
      <dgm:prSet presAssocID="{364AFCA0-7738-4BF8-992D-11B065B04859}" presName="c6" presStyleLbl="node1" presStyleIdx="5" presStyleCnt="19"/>
      <dgm:spPr/>
    </dgm:pt>
    <dgm:pt modelId="{33753EB4-FE62-40E1-BAC1-88CD0489CCB4}" type="pres">
      <dgm:prSet presAssocID="{364AFCA0-7738-4BF8-992D-11B065B04859}" presName="c7" presStyleLbl="node1" presStyleIdx="6" presStyleCnt="19"/>
      <dgm:spPr/>
    </dgm:pt>
    <dgm:pt modelId="{2576491A-F838-449A-9A4F-35D5C31943E8}" type="pres">
      <dgm:prSet presAssocID="{364AFCA0-7738-4BF8-992D-11B065B04859}" presName="c8" presStyleLbl="node1" presStyleIdx="7" presStyleCnt="19"/>
      <dgm:spPr/>
    </dgm:pt>
    <dgm:pt modelId="{B40676AA-4F67-4F10-B3B3-ED7DB12B88C2}" type="pres">
      <dgm:prSet presAssocID="{364AFCA0-7738-4BF8-992D-11B065B04859}" presName="c9" presStyleLbl="node1" presStyleIdx="8" presStyleCnt="19"/>
      <dgm:spPr/>
    </dgm:pt>
    <dgm:pt modelId="{A85288D1-FC40-4C17-9BF3-11C1AD2C37DA}" type="pres">
      <dgm:prSet presAssocID="{364AFCA0-7738-4BF8-992D-11B065B04859}" presName="c10" presStyleLbl="node1" presStyleIdx="9" presStyleCnt="19"/>
      <dgm:spPr/>
    </dgm:pt>
    <dgm:pt modelId="{DD3424E1-E2B2-4FEA-9F8E-81AB690C9445}" type="pres">
      <dgm:prSet presAssocID="{364AFCA0-7738-4BF8-992D-11B065B04859}" presName="c11" presStyleLbl="node1" presStyleIdx="10" presStyleCnt="19"/>
      <dgm:spPr/>
    </dgm:pt>
    <dgm:pt modelId="{A9131B21-F2F9-4DBF-84A9-E786B85E8922}" type="pres">
      <dgm:prSet presAssocID="{364AFCA0-7738-4BF8-992D-11B065B04859}" presName="c12" presStyleLbl="node1" presStyleIdx="11" presStyleCnt="19"/>
      <dgm:spPr/>
    </dgm:pt>
    <dgm:pt modelId="{E5736FE5-B132-4786-9ED9-303F32C2ECE1}" type="pres">
      <dgm:prSet presAssocID="{364AFCA0-7738-4BF8-992D-11B065B04859}" presName="c13" presStyleLbl="node1" presStyleIdx="12" presStyleCnt="19"/>
      <dgm:spPr/>
    </dgm:pt>
    <dgm:pt modelId="{AAC04678-25D5-4FF0-8844-FBB029D8CCF7}" type="pres">
      <dgm:prSet presAssocID="{364AFCA0-7738-4BF8-992D-11B065B04859}" presName="c14" presStyleLbl="node1" presStyleIdx="13" presStyleCnt="19"/>
      <dgm:spPr/>
    </dgm:pt>
    <dgm:pt modelId="{28BFAD39-7139-4DAD-8442-2392921344DD}" type="pres">
      <dgm:prSet presAssocID="{364AFCA0-7738-4BF8-992D-11B065B04859}" presName="c15" presStyleLbl="node1" presStyleIdx="14" presStyleCnt="19"/>
      <dgm:spPr/>
    </dgm:pt>
    <dgm:pt modelId="{3507A1AD-7A9F-453C-9370-453CAC5D1FB4}" type="pres">
      <dgm:prSet presAssocID="{364AFCA0-7738-4BF8-992D-11B065B04859}" presName="c16" presStyleLbl="node1" presStyleIdx="15" presStyleCnt="19"/>
      <dgm:spPr/>
    </dgm:pt>
    <dgm:pt modelId="{EACD28B3-1BCE-4887-9A6C-800C00858611}" type="pres">
      <dgm:prSet presAssocID="{364AFCA0-7738-4BF8-992D-11B065B04859}" presName="c17" presStyleLbl="node1" presStyleIdx="16" presStyleCnt="19"/>
      <dgm:spPr/>
    </dgm:pt>
    <dgm:pt modelId="{E235DB2A-ABC1-454D-9FFF-C647316F5CC6}" type="pres">
      <dgm:prSet presAssocID="{364AFCA0-7738-4BF8-992D-11B065B04859}" presName="c18" presStyleLbl="node1" presStyleIdx="17" presStyleCnt="19"/>
      <dgm:spPr/>
    </dgm:pt>
    <dgm:pt modelId="{67C854BD-7551-4069-A4DE-01CC1969A918}" type="pres">
      <dgm:prSet presAssocID="{70E86E25-34A4-44F7-9366-9C66551087DB}" presName="chevronComposite1" presStyleCnt="0"/>
      <dgm:spPr/>
    </dgm:pt>
    <dgm:pt modelId="{E8440D36-4302-468D-A0A5-C52B3AE0EB57}" type="pres">
      <dgm:prSet presAssocID="{70E86E25-34A4-44F7-9366-9C66551087DB}" presName="chevron1" presStyleLbl="sibTrans2D1" presStyleIdx="0" presStyleCnt="4"/>
      <dgm:spPr/>
    </dgm:pt>
    <dgm:pt modelId="{BCEEC6A8-CE16-4CE9-8F5C-9F5669CFD48B}" type="pres">
      <dgm:prSet presAssocID="{70E86E25-34A4-44F7-9366-9C66551087DB}" presName="spChevron1" presStyleCnt="0"/>
      <dgm:spPr/>
    </dgm:pt>
    <dgm:pt modelId="{AEF9961E-A103-4E59-869F-8F1F8CCB0776}" type="pres">
      <dgm:prSet presAssocID="{632A543C-C3CF-45FD-B661-038EA72FD5AE}" presName="middle" presStyleCnt="0"/>
      <dgm:spPr/>
    </dgm:pt>
    <dgm:pt modelId="{BFBAEAB8-61BA-4FCB-99C4-BDEAA00FEA7F}" type="pres">
      <dgm:prSet presAssocID="{632A543C-C3CF-45FD-B661-038EA72FD5AE}" presName="parTxMid" presStyleLbl="revTx" presStyleIdx="2" presStyleCnt="9" custScaleX="140482"/>
      <dgm:spPr/>
    </dgm:pt>
    <dgm:pt modelId="{3D4C432C-DD49-44DF-A42C-72020B4DFF62}" type="pres">
      <dgm:prSet presAssocID="{632A543C-C3CF-45FD-B661-038EA72FD5AE}" presName="desTxMid" presStyleLbl="revTx" presStyleIdx="3" presStyleCnt="9" custScaleX="142596" custLinFactNeighborX="-1194" custLinFactNeighborY="13192">
        <dgm:presLayoutVars>
          <dgm:bulletEnabled val="1"/>
        </dgm:presLayoutVars>
      </dgm:prSet>
      <dgm:spPr/>
    </dgm:pt>
    <dgm:pt modelId="{7B83DADA-8091-4560-A599-E46CA1F7251E}" type="pres">
      <dgm:prSet presAssocID="{632A543C-C3CF-45FD-B661-038EA72FD5AE}" presName="spMid" presStyleCnt="0"/>
      <dgm:spPr/>
    </dgm:pt>
    <dgm:pt modelId="{6F719075-225B-428F-9F86-F068D9D76D2C}" type="pres">
      <dgm:prSet presAssocID="{1A05D053-A424-42F0-9DC7-895FB04FE159}" presName="chevronComposite1" presStyleCnt="0"/>
      <dgm:spPr/>
    </dgm:pt>
    <dgm:pt modelId="{96BF582D-AEDF-4649-952B-226C88B7496B}" type="pres">
      <dgm:prSet presAssocID="{1A05D053-A424-42F0-9DC7-895FB04FE159}" presName="chevron1" presStyleLbl="sibTrans2D1" presStyleIdx="1" presStyleCnt="4"/>
      <dgm:spPr/>
    </dgm:pt>
    <dgm:pt modelId="{307D5D72-7BD0-4BB4-B137-7BC8FA175030}" type="pres">
      <dgm:prSet presAssocID="{1A05D053-A424-42F0-9DC7-895FB04FE159}" presName="spChevron1" presStyleCnt="0"/>
      <dgm:spPr/>
    </dgm:pt>
    <dgm:pt modelId="{ED4C61BD-99ED-49C0-97AC-84A6F856902D}" type="pres">
      <dgm:prSet presAssocID="{6037A803-4904-4B80-94A6-A65D16131E97}" presName="middle" presStyleCnt="0"/>
      <dgm:spPr/>
    </dgm:pt>
    <dgm:pt modelId="{D6DE039E-4589-4170-B1AE-2A6076A7B485}" type="pres">
      <dgm:prSet presAssocID="{6037A803-4904-4B80-94A6-A65D16131E97}" presName="parTxMid" presStyleLbl="revTx" presStyleIdx="4" presStyleCnt="9" custScaleX="108145"/>
      <dgm:spPr/>
    </dgm:pt>
    <dgm:pt modelId="{5715A65D-89C8-4479-8CED-2884AB6F0891}" type="pres">
      <dgm:prSet presAssocID="{6037A803-4904-4B80-94A6-A65D16131E97}" presName="desTxMid" presStyleLbl="revTx" presStyleIdx="5" presStyleCnt="9">
        <dgm:presLayoutVars>
          <dgm:bulletEnabled val="1"/>
        </dgm:presLayoutVars>
      </dgm:prSet>
      <dgm:spPr/>
    </dgm:pt>
    <dgm:pt modelId="{CA73A94D-DBA5-4591-B948-51852E5A5E1A}" type="pres">
      <dgm:prSet presAssocID="{6037A803-4904-4B80-94A6-A65D16131E97}" presName="spMid" presStyleCnt="0"/>
      <dgm:spPr/>
    </dgm:pt>
    <dgm:pt modelId="{8D041C76-5A4B-4A22-8059-CF9B13CFDB10}" type="pres">
      <dgm:prSet presAssocID="{D7D5CEE6-404C-4CC4-AE96-6D81C75426F4}" presName="chevronComposite1" presStyleCnt="0"/>
      <dgm:spPr/>
    </dgm:pt>
    <dgm:pt modelId="{C296D6D4-895E-4B4E-A74B-C6FBE3F0ACD7}" type="pres">
      <dgm:prSet presAssocID="{D7D5CEE6-404C-4CC4-AE96-6D81C75426F4}" presName="chevron1" presStyleLbl="sibTrans2D1" presStyleIdx="2" presStyleCnt="4"/>
      <dgm:spPr/>
    </dgm:pt>
    <dgm:pt modelId="{40DA9E8C-EF0C-4FEC-9F02-E27813C48A51}" type="pres">
      <dgm:prSet presAssocID="{D7D5CEE6-404C-4CC4-AE96-6D81C75426F4}" presName="spChevron1" presStyleCnt="0"/>
      <dgm:spPr/>
    </dgm:pt>
    <dgm:pt modelId="{9D4288CF-5550-46EF-9495-0C9EBDF490E8}" type="pres">
      <dgm:prSet presAssocID="{688D6B9B-41DD-4204-8BF6-C500424B6FEA}" presName="middle" presStyleCnt="0"/>
      <dgm:spPr/>
    </dgm:pt>
    <dgm:pt modelId="{64AF4740-3CA9-4795-9A42-4F0EE97A5D0B}" type="pres">
      <dgm:prSet presAssocID="{688D6B9B-41DD-4204-8BF6-C500424B6FEA}" presName="parTxMid" presStyleLbl="revTx" presStyleIdx="6" presStyleCnt="9" custScaleX="114146"/>
      <dgm:spPr/>
    </dgm:pt>
    <dgm:pt modelId="{7FAA130B-9517-4851-9E86-2E3A87DAA8F9}" type="pres">
      <dgm:prSet presAssocID="{688D6B9B-41DD-4204-8BF6-C500424B6FEA}" presName="desTxMid" presStyleLbl="revTx" presStyleIdx="7" presStyleCnt="9" custScaleX="101326" custScaleY="181000" custLinFactNeighborY="53692">
        <dgm:presLayoutVars>
          <dgm:bulletEnabled val="1"/>
        </dgm:presLayoutVars>
      </dgm:prSet>
      <dgm:spPr/>
    </dgm:pt>
    <dgm:pt modelId="{1F008F2B-4D1C-48E9-B8AD-8B8A083D6BB4}" type="pres">
      <dgm:prSet presAssocID="{688D6B9B-41DD-4204-8BF6-C500424B6FEA}" presName="spMid" presStyleCnt="0"/>
      <dgm:spPr/>
    </dgm:pt>
    <dgm:pt modelId="{DD8F0FAA-B7F2-42D5-84C1-DCA87DA66C68}" type="pres">
      <dgm:prSet presAssocID="{D457F083-327B-47B6-8899-6CEAD0E3AF9C}" presName="chevronComposite1" presStyleCnt="0"/>
      <dgm:spPr/>
    </dgm:pt>
    <dgm:pt modelId="{4C26D974-A09E-4E5E-AC84-AE1ADED34EDF}" type="pres">
      <dgm:prSet presAssocID="{D457F083-327B-47B6-8899-6CEAD0E3AF9C}" presName="chevron1" presStyleLbl="sibTrans2D1" presStyleIdx="3" presStyleCnt="4"/>
      <dgm:spPr/>
    </dgm:pt>
    <dgm:pt modelId="{EC2B5365-547E-4677-B253-E48713A87F8E}" type="pres">
      <dgm:prSet presAssocID="{D457F083-327B-47B6-8899-6CEAD0E3AF9C}" presName="spChevron1" presStyleCnt="0"/>
      <dgm:spPr/>
    </dgm:pt>
    <dgm:pt modelId="{C8B3A85D-B65E-4665-ADB1-49C68C57F9C3}" type="pres">
      <dgm:prSet presAssocID="{54235815-D241-451F-942B-BA24397C47DA}" presName="last" presStyleCnt="0"/>
      <dgm:spPr/>
    </dgm:pt>
    <dgm:pt modelId="{CB3FF7B4-1D4E-4779-9ECC-4B87FF447B5D}" type="pres">
      <dgm:prSet presAssocID="{54235815-D241-451F-942B-BA24397C47DA}" presName="circleTx" presStyleLbl="node1" presStyleIdx="18" presStyleCnt="19" custScaleX="123315"/>
      <dgm:spPr/>
    </dgm:pt>
    <dgm:pt modelId="{520A3A15-C573-48AF-9BB3-C074C60F6552}" type="pres">
      <dgm:prSet presAssocID="{54235815-D241-451F-942B-BA24397C47DA}" presName="desTxN" presStyleLbl="revTx" presStyleIdx="8" presStyleCnt="9" custLinFactNeighborX="1791" custLinFactNeighborY="13192">
        <dgm:presLayoutVars>
          <dgm:bulletEnabled val="1"/>
        </dgm:presLayoutVars>
      </dgm:prSet>
      <dgm:spPr/>
    </dgm:pt>
    <dgm:pt modelId="{BF0A4314-2E6E-4905-BA4E-13AA094B8B29}" type="pres">
      <dgm:prSet presAssocID="{54235815-D241-451F-942B-BA24397C47DA}" presName="spN" presStyleCnt="0"/>
      <dgm:spPr/>
    </dgm:pt>
  </dgm:ptLst>
  <dgm:cxnLst>
    <dgm:cxn modelId="{88FB7801-9624-4CED-8A65-A1BF690443A0}" type="presOf" srcId="{4E91864D-1B5E-4FBC-92FE-E91BD677155D}" destId="{FA8305F4-3DC3-45E8-A855-8BE70755E93C}" srcOrd="0" destOrd="1" presId="urn:microsoft.com/office/officeart/2009/3/layout/RandomtoResultProcess"/>
    <dgm:cxn modelId="{EADECC1D-B315-4273-B711-A6C10B54C8CF}" srcId="{632A543C-C3CF-45FD-B661-038EA72FD5AE}" destId="{341B1C70-2D01-494E-9061-A2BF4379AD27}" srcOrd="0" destOrd="0" parTransId="{97133F6D-20B4-422B-9FC4-DCF8EEF18AA7}" sibTransId="{37919F3C-8BEF-4FE0-A190-341B060567D4}"/>
    <dgm:cxn modelId="{D315C71E-0E95-4AFF-ADB4-EC7747C66353}" srcId="{632A543C-C3CF-45FD-B661-038EA72FD5AE}" destId="{00F4D5F4-F0D0-4A23-8FFB-FCD6C6762F90}" srcOrd="7" destOrd="0" parTransId="{F6D560A6-628E-4E6B-9EBB-4C57A9BF3592}" sibTransId="{07A46668-D785-4DEF-B592-1829B058133B}"/>
    <dgm:cxn modelId="{F25B651F-7B4B-4A91-80AF-40D75463E2EB}" type="presOf" srcId="{E89793FC-B6B9-4E41-95DA-83B93FCAD49E}" destId="{7FAA130B-9517-4851-9E86-2E3A87DAA8F9}" srcOrd="0" destOrd="7" presId="urn:microsoft.com/office/officeart/2009/3/layout/RandomtoResultProcess"/>
    <dgm:cxn modelId="{C6FA0A20-676B-4E94-80C5-B63E7C0E40A0}" type="presOf" srcId="{A9A4A9B1-7559-4D4D-BFC8-902617121B4E}" destId="{520A3A15-C573-48AF-9BB3-C074C60F6552}" srcOrd="0" destOrd="0" presId="urn:microsoft.com/office/officeart/2009/3/layout/RandomtoResultProcess"/>
    <dgm:cxn modelId="{0FF9DB25-25C4-4C07-BFE9-51A22FB8DC1B}" srcId="{A622D2E1-86D2-4F91-A7B1-3C444FFF9299}" destId="{54235815-D241-451F-942B-BA24397C47DA}" srcOrd="4" destOrd="0" parTransId="{DAC6376C-C3A4-4B8F-AA1E-47CFA0331C1D}" sibTransId="{FEC08E5D-8426-4691-BF8C-B49D0BBB5163}"/>
    <dgm:cxn modelId="{E0A9AE28-EA56-4A97-8D9E-9753E0EE5F92}" srcId="{A622D2E1-86D2-4F91-A7B1-3C444FFF9299}" destId="{364AFCA0-7738-4BF8-992D-11B065B04859}" srcOrd="0" destOrd="0" parTransId="{5124B4D9-9940-47C1-B477-833D9F946320}" sibTransId="{70E86E25-34A4-44F7-9366-9C66551087DB}"/>
    <dgm:cxn modelId="{C78B9C3D-6A20-4685-92CB-BE066780FDA8}" type="presOf" srcId="{A7A7A03F-C910-40C9-BF08-BFC8381BA644}" destId="{3D4C432C-DD49-44DF-A42C-72020B4DFF62}" srcOrd="0" destOrd="1" presId="urn:microsoft.com/office/officeart/2009/3/layout/RandomtoResultProcess"/>
    <dgm:cxn modelId="{E0795140-F8CA-4B6C-B602-4108B7DAEA2A}" srcId="{632A543C-C3CF-45FD-B661-038EA72FD5AE}" destId="{B4D84792-2008-41BA-A15F-9AE4079F6653}" srcOrd="6" destOrd="0" parTransId="{CFF4CA51-0318-4FB0-AB96-9FA03A33DD7A}" sibTransId="{6E4A3663-B690-4A5F-A373-929B0493BAEF}"/>
    <dgm:cxn modelId="{1E66625B-B02E-4F48-BD83-A605C52CA30B}" type="presOf" srcId="{00F4D5F4-F0D0-4A23-8FFB-FCD6C6762F90}" destId="{3D4C432C-DD49-44DF-A42C-72020B4DFF62}" srcOrd="0" destOrd="7" presId="urn:microsoft.com/office/officeart/2009/3/layout/RandomtoResultProcess"/>
    <dgm:cxn modelId="{24077D41-834E-491D-B9D3-5878342BD75B}" type="presOf" srcId="{3D27CB46-9C61-47A0-8514-1B846DDABCD6}" destId="{3D4C432C-DD49-44DF-A42C-72020B4DFF62}" srcOrd="0" destOrd="3" presId="urn:microsoft.com/office/officeart/2009/3/layout/RandomtoResultProcess"/>
    <dgm:cxn modelId="{CFFFB261-C0F5-46ED-AE18-4DA509F65E10}" type="presOf" srcId="{291996FA-0DF0-416E-BD6C-EDC6D296A40F}" destId="{7FAA130B-9517-4851-9E86-2E3A87DAA8F9}" srcOrd="0" destOrd="8" presId="urn:microsoft.com/office/officeart/2009/3/layout/RandomtoResultProcess"/>
    <dgm:cxn modelId="{3CFA7A45-8E54-4666-9D67-EE17904C093F}" type="presOf" srcId="{6037A803-4904-4B80-94A6-A65D16131E97}" destId="{D6DE039E-4589-4170-B1AE-2A6076A7B485}" srcOrd="0" destOrd="0" presId="urn:microsoft.com/office/officeart/2009/3/layout/RandomtoResultProcess"/>
    <dgm:cxn modelId="{0081A066-08E0-464A-ABAE-48D76C13CF6C}" type="presOf" srcId="{70780635-9C96-44B4-83EF-E4B905AA12C0}" destId="{FA8305F4-3DC3-45E8-A855-8BE70755E93C}" srcOrd="0" destOrd="3" presId="urn:microsoft.com/office/officeart/2009/3/layout/RandomtoResultProcess"/>
    <dgm:cxn modelId="{77120047-E32F-4967-B916-600EF19DDDD9}" srcId="{01BBD6DF-4B27-46D1-887A-BDB4418599B0}" destId="{06622298-046E-4DF1-8FCA-9B05DF9AE5A3}" srcOrd="1" destOrd="0" parTransId="{B3366DB5-CD08-403B-B0D1-0FD61CE3E75E}" sibTransId="{958D8386-3905-4136-9151-4CFADF6FA9C5}"/>
    <dgm:cxn modelId="{F219E867-7C6B-491B-A46A-4B392180D85C}" type="presOf" srcId="{577DA43C-D73C-4DB3-8E93-EE09B1D95FD4}" destId="{3D4C432C-DD49-44DF-A42C-72020B4DFF62}" srcOrd="0" destOrd="8" presId="urn:microsoft.com/office/officeart/2009/3/layout/RandomtoResultProcess"/>
    <dgm:cxn modelId="{424E7C48-FFE6-4D6F-8C61-F011D0CD4EB9}" srcId="{01BBD6DF-4B27-46D1-887A-BDB4418599B0}" destId="{77B30F78-FA4E-42E8-8686-B2D82B85E5B5}" srcOrd="2" destOrd="0" parTransId="{1F31D36B-701A-4644-8639-4D89FCA1AA8E}" sibTransId="{576C841F-9427-41EC-B1F9-89B2F9FB9561}"/>
    <dgm:cxn modelId="{3D03A348-BD43-47EF-99F3-0ABFC2F3B390}" type="presOf" srcId="{5838D71C-93A9-49D2-ACB2-1ABC22EEA4B7}" destId="{7FAA130B-9517-4851-9E86-2E3A87DAA8F9}" srcOrd="0" destOrd="6" presId="urn:microsoft.com/office/officeart/2009/3/layout/RandomtoResultProcess"/>
    <dgm:cxn modelId="{83C7074D-69F4-470F-B056-C5C4E5792811}" srcId="{632A543C-C3CF-45FD-B661-038EA72FD5AE}" destId="{A7A7A03F-C910-40C9-BF08-BFC8381BA644}" srcOrd="1" destOrd="0" parTransId="{16CFCF88-32E6-4104-807E-EBA7AE271219}" sibTransId="{DE33C363-3834-46EE-BE0B-A017661D1555}"/>
    <dgm:cxn modelId="{07888A4D-6746-411B-9B74-C13F1514A22D}" type="presOf" srcId="{9EE67C8F-6466-4B7E-861C-E90EF0994DF9}" destId="{5715A65D-89C8-4479-8CED-2884AB6F0891}" srcOrd="0" destOrd="0" presId="urn:microsoft.com/office/officeart/2009/3/layout/RandomtoResultProcess"/>
    <dgm:cxn modelId="{EBBBE16D-A4F5-4756-AE6F-0E931BD86C39}" srcId="{01BBD6DF-4B27-46D1-887A-BDB4418599B0}" destId="{6EB025F4-B0B4-4B29-9E43-8B31B2AE69C7}" srcOrd="0" destOrd="0" parTransId="{DD42E7BD-80FA-45EF-BA52-EBFDC91D40B3}" sibTransId="{D66D2017-6E41-4DE8-BDB9-C9C4BA1C2577}"/>
    <dgm:cxn modelId="{62A9034F-C1E8-4B89-BB9B-DD39EA238981}" srcId="{01BBD6DF-4B27-46D1-887A-BDB4418599B0}" destId="{D13AAD74-0534-4F3C-AFE9-F04117BF6467}" srcOrd="3" destOrd="0" parTransId="{69C487CD-9AC6-4DB5-B39B-A807ED8AD39F}" sibTransId="{AF79F3EB-1B3F-4424-A17F-46E7E12659A4}"/>
    <dgm:cxn modelId="{932E3A6F-8C72-41F2-B5AA-3E669A337D4C}" srcId="{364AFCA0-7738-4BF8-992D-11B065B04859}" destId="{70780635-9C96-44B4-83EF-E4B905AA12C0}" srcOrd="3" destOrd="0" parTransId="{183ABB62-EACE-40B3-81B9-001F3C0C3B1A}" sibTransId="{1FEF5181-7C3F-4B02-A8B5-0574D842D849}"/>
    <dgm:cxn modelId="{E550AA51-70DB-4F2D-8E64-1B925595D6D6}" srcId="{01BBD6DF-4B27-46D1-887A-BDB4418599B0}" destId="{F5B54225-C81D-4CA0-9EA4-0E77DA77BB4F}" srcOrd="4" destOrd="0" parTransId="{84D8589E-E0AB-4483-8384-465318AE07D3}" sibTransId="{C6C444CF-BE9D-4392-980C-7436D37E6D5D}"/>
    <dgm:cxn modelId="{7A5CCE72-7628-44FF-8087-1F446F5EA540}" type="presOf" srcId="{B4D84792-2008-41BA-A15F-9AE4079F6653}" destId="{3D4C432C-DD49-44DF-A42C-72020B4DFF62}" srcOrd="0" destOrd="6" presId="urn:microsoft.com/office/officeart/2009/3/layout/RandomtoResultProcess"/>
    <dgm:cxn modelId="{F4336C55-FB07-423F-B01F-116EB342FF40}" srcId="{364AFCA0-7738-4BF8-992D-11B065B04859}" destId="{75A6B096-2134-44FE-8F02-7DF495D0A34F}" srcOrd="2" destOrd="0" parTransId="{47741246-64BD-4758-8C44-2A42BB17DB93}" sibTransId="{DD26D5E9-37CE-414F-8900-A1AA7B3D6E87}"/>
    <dgm:cxn modelId="{4B2B4278-D18A-468D-822E-AC6E44F9B903}" srcId="{A622D2E1-86D2-4F91-A7B1-3C444FFF9299}" destId="{6037A803-4904-4B80-94A6-A65D16131E97}" srcOrd="2" destOrd="0" parTransId="{0BBB2522-C0BF-4C08-B1DA-737233CBB8AE}" sibTransId="{D7D5CEE6-404C-4CC4-AE96-6D81C75426F4}"/>
    <dgm:cxn modelId="{2CE3467D-0A34-42DE-A826-BA85CB1F6F6B}" srcId="{A622D2E1-86D2-4F91-A7B1-3C444FFF9299}" destId="{688D6B9B-41DD-4204-8BF6-C500424B6FEA}" srcOrd="3" destOrd="0" parTransId="{9A0F2FDF-5419-499D-A7B1-3533981A989A}" sibTransId="{D457F083-327B-47B6-8899-6CEAD0E3AF9C}"/>
    <dgm:cxn modelId="{CBCE527F-21BF-43A0-A0CA-A079A512C2FB}" srcId="{54235815-D241-451F-942B-BA24397C47DA}" destId="{A9A4A9B1-7559-4D4D-BFC8-902617121B4E}" srcOrd="0" destOrd="0" parTransId="{5489CD1B-7577-4F2D-B8E5-67B16EA0BEDD}" sibTransId="{87A8EC0E-9DCF-470F-A1E4-07048FE0D079}"/>
    <dgm:cxn modelId="{A68EDF88-D34E-4FD1-BB69-DC38154896F1}" type="presOf" srcId="{71C32BB6-83AA-4BA9-A95A-1699CA4365FA}" destId="{FA8305F4-3DC3-45E8-A855-8BE70755E93C}" srcOrd="0" destOrd="4" presId="urn:microsoft.com/office/officeart/2009/3/layout/RandomtoResultProcess"/>
    <dgm:cxn modelId="{6702118F-C33E-4C81-B7D4-2CA7F1F91398}" type="presOf" srcId="{688D6B9B-41DD-4204-8BF6-C500424B6FEA}" destId="{64AF4740-3CA9-4795-9A42-4F0EE97A5D0B}" srcOrd="0" destOrd="0" presId="urn:microsoft.com/office/officeart/2009/3/layout/RandomtoResultProcess"/>
    <dgm:cxn modelId="{3706A990-0ACE-42C1-8D39-59129B1842B9}" type="presOf" srcId="{94773FB3-6BC2-4900-A6E9-FCB9762ADCF7}" destId="{3D4C432C-DD49-44DF-A42C-72020B4DFF62}" srcOrd="0" destOrd="2" presId="urn:microsoft.com/office/officeart/2009/3/layout/RandomtoResultProcess"/>
    <dgm:cxn modelId="{DA0D9296-6ACE-4B88-ADCA-D26DDE725290}" srcId="{688D6B9B-41DD-4204-8BF6-C500424B6FEA}" destId="{291996FA-0DF0-416E-BD6C-EDC6D296A40F}" srcOrd="3" destOrd="0" parTransId="{0478C926-D486-49FE-AAF2-65F7B0DFA2EE}" sibTransId="{29A361C3-BC05-4B28-A100-CE5748105036}"/>
    <dgm:cxn modelId="{EB65089E-793B-46DF-B73C-E9E3BE9D7526}" type="presOf" srcId="{710F0696-8513-4006-B400-AF72C7BD2E0C}" destId="{FA8305F4-3DC3-45E8-A855-8BE70755E93C}" srcOrd="0" destOrd="0" presId="urn:microsoft.com/office/officeart/2009/3/layout/RandomtoResultProcess"/>
    <dgm:cxn modelId="{67A42CA2-551B-4E17-83BB-D4F2F97AB17C}" srcId="{688D6B9B-41DD-4204-8BF6-C500424B6FEA}" destId="{01BBD6DF-4B27-46D1-887A-BDB4418599B0}" srcOrd="0" destOrd="0" parTransId="{AAEC6C46-FF95-4EBA-8895-381032EB7C89}" sibTransId="{07A31ACA-C362-49C6-BDDA-5B72570FB2DD}"/>
    <dgm:cxn modelId="{038670A7-8E66-4261-A45C-F1481089A6DA}" type="presOf" srcId="{341B1C70-2D01-494E-9061-A2BF4379AD27}" destId="{3D4C432C-DD49-44DF-A42C-72020B4DFF62}" srcOrd="0" destOrd="0" presId="urn:microsoft.com/office/officeart/2009/3/layout/RandomtoResultProcess"/>
    <dgm:cxn modelId="{A5D450A9-279A-4391-BAFA-9A627D0DF30F}" type="presOf" srcId="{01BBD6DF-4B27-46D1-887A-BDB4418599B0}" destId="{7FAA130B-9517-4851-9E86-2E3A87DAA8F9}" srcOrd="0" destOrd="0" presId="urn:microsoft.com/office/officeart/2009/3/layout/RandomtoResultProcess"/>
    <dgm:cxn modelId="{B91354AB-5228-4E1C-80FE-FE124E2DDC47}" srcId="{632A543C-C3CF-45FD-B661-038EA72FD5AE}" destId="{3D27CB46-9C61-47A0-8514-1B846DDABCD6}" srcOrd="3" destOrd="0" parTransId="{3E9618BD-BD9E-4F42-81D8-03EB3670D5E0}" sibTransId="{9030DF79-1839-4F63-8EBB-A9DAB369495E}"/>
    <dgm:cxn modelId="{016A2EB3-552E-480D-AD3A-A27BF69D8BAB}" srcId="{688D6B9B-41DD-4204-8BF6-C500424B6FEA}" destId="{82FA3B72-9482-4E79-8EAA-125C871580DA}" srcOrd="4" destOrd="0" parTransId="{0FC91464-13E3-4FB6-A344-4516575AF2B4}" sibTransId="{7B2C4B43-FD96-4984-806A-E14946C9B465}"/>
    <dgm:cxn modelId="{8CF261B3-716F-46B9-B5CC-02C33C168FAA}" type="presOf" srcId="{A622D2E1-86D2-4F91-A7B1-3C444FFF9299}" destId="{3FE70D64-DD62-4E5E-B677-6BFC5197EB1F}" srcOrd="0" destOrd="0" presId="urn:microsoft.com/office/officeart/2009/3/layout/RandomtoResultProcess"/>
    <dgm:cxn modelId="{683EA9B4-9C7D-46A7-9452-0F38DAF7DD04}" type="presOf" srcId="{BCC651F1-4F30-47F7-A0BA-207C1EA6FB70}" destId="{3D4C432C-DD49-44DF-A42C-72020B4DFF62}" srcOrd="0" destOrd="5" presId="urn:microsoft.com/office/officeart/2009/3/layout/RandomtoResultProcess"/>
    <dgm:cxn modelId="{1776A7B7-9740-49C4-A702-FD3365BFFE09}" type="presOf" srcId="{54235815-D241-451F-942B-BA24397C47DA}" destId="{CB3FF7B4-1D4E-4779-9ECC-4B87FF447B5D}" srcOrd="0" destOrd="0" presId="urn:microsoft.com/office/officeart/2009/3/layout/RandomtoResultProcess"/>
    <dgm:cxn modelId="{F938AEB7-41FC-48BB-8554-9FA94E8AB8A3}" srcId="{364AFCA0-7738-4BF8-992D-11B065B04859}" destId="{4E91864D-1B5E-4FBC-92FE-E91BD677155D}" srcOrd="1" destOrd="0" parTransId="{B702D96A-0FB8-4062-ADA7-5473CF3A64BD}" sibTransId="{D237B242-7B2D-4783-AABB-A2A58902DFFE}"/>
    <dgm:cxn modelId="{616DE8B8-6024-4478-AB67-FAD16EF65463}" type="presOf" srcId="{364AFCA0-7738-4BF8-992D-11B065B04859}" destId="{609C930F-6700-4218-8244-4182EDB8ADED}" srcOrd="0" destOrd="0" presId="urn:microsoft.com/office/officeart/2009/3/layout/RandomtoResultProcess"/>
    <dgm:cxn modelId="{909D6ABC-A8B0-45FF-957D-8AC26F4FCEAB}" type="presOf" srcId="{06622298-046E-4DF1-8FCA-9B05DF9AE5A3}" destId="{7FAA130B-9517-4851-9E86-2E3A87DAA8F9}" srcOrd="0" destOrd="2" presId="urn:microsoft.com/office/officeart/2009/3/layout/RandomtoResultProcess"/>
    <dgm:cxn modelId="{D29CF5BF-1F39-4090-B248-63949377468C}" type="presOf" srcId="{6EB025F4-B0B4-4B29-9E43-8B31B2AE69C7}" destId="{7FAA130B-9517-4851-9E86-2E3A87DAA8F9}" srcOrd="0" destOrd="1" presId="urn:microsoft.com/office/officeart/2009/3/layout/RandomtoResultProcess"/>
    <dgm:cxn modelId="{AA762CC8-B653-4073-987C-FAF7CC260452}" srcId="{A622D2E1-86D2-4F91-A7B1-3C444FFF9299}" destId="{632A543C-C3CF-45FD-B661-038EA72FD5AE}" srcOrd="1" destOrd="0" parTransId="{5F3F1FB6-3DC9-4CD3-B74B-2F39B854B234}" sibTransId="{1A05D053-A424-42F0-9DC7-895FB04FE159}"/>
    <dgm:cxn modelId="{C53DA5CB-635A-4CF7-89E3-57674CB14EDB}" srcId="{632A543C-C3CF-45FD-B661-038EA72FD5AE}" destId="{BCC651F1-4F30-47F7-A0BA-207C1EA6FB70}" srcOrd="5" destOrd="0" parTransId="{F0D5B232-18FB-4D7C-966D-C11806D7DBE2}" sibTransId="{D0E3C84A-132B-4451-897C-A1FB0B9BAC07}"/>
    <dgm:cxn modelId="{9928E9CB-332F-4608-86AC-98ACFB43CA75}" srcId="{364AFCA0-7738-4BF8-992D-11B065B04859}" destId="{710F0696-8513-4006-B400-AF72C7BD2E0C}" srcOrd="0" destOrd="0" parTransId="{537B2F38-6F8C-4491-88CE-26FFC7FFD490}" sibTransId="{2350DDD3-35DB-457A-A1B1-20B3EA15AEA9}"/>
    <dgm:cxn modelId="{56AB5ECF-4124-46FA-A9CD-71B5F9B9CC44}" type="presOf" srcId="{632A543C-C3CF-45FD-B661-038EA72FD5AE}" destId="{BFBAEAB8-61BA-4FCB-99C4-BDEAA00FEA7F}" srcOrd="0" destOrd="0" presId="urn:microsoft.com/office/officeart/2009/3/layout/RandomtoResultProcess"/>
    <dgm:cxn modelId="{729BAFD3-85EC-419F-8706-818905531F18}" type="presOf" srcId="{77B30F78-FA4E-42E8-8686-B2D82B85E5B5}" destId="{7FAA130B-9517-4851-9E86-2E3A87DAA8F9}" srcOrd="0" destOrd="3" presId="urn:microsoft.com/office/officeart/2009/3/layout/RandomtoResultProcess"/>
    <dgm:cxn modelId="{A89C03DD-0246-417A-B117-A6B9B92D866B}" type="presOf" srcId="{D13AAD74-0534-4F3C-AFE9-F04117BF6467}" destId="{7FAA130B-9517-4851-9E86-2E3A87DAA8F9}" srcOrd="0" destOrd="4" presId="urn:microsoft.com/office/officeart/2009/3/layout/RandomtoResultProcess"/>
    <dgm:cxn modelId="{25A8C9E4-02AB-4D29-9406-F407679BF6A2}" type="presOf" srcId="{61CB7A88-E105-4C98-9E61-E0A20F424078}" destId="{3D4C432C-DD49-44DF-A42C-72020B4DFF62}" srcOrd="0" destOrd="4" presId="urn:microsoft.com/office/officeart/2009/3/layout/RandomtoResultProcess"/>
    <dgm:cxn modelId="{4F00F0E4-B3BB-4F2D-A910-D105DB9D8BEC}" type="presOf" srcId="{82FA3B72-9482-4E79-8EAA-125C871580DA}" destId="{7FAA130B-9517-4851-9E86-2E3A87DAA8F9}" srcOrd="0" destOrd="9" presId="urn:microsoft.com/office/officeart/2009/3/layout/RandomtoResultProcess"/>
    <dgm:cxn modelId="{EEB38BE5-AB13-4F00-B10F-02E25A88EB4F}" srcId="{632A543C-C3CF-45FD-B661-038EA72FD5AE}" destId="{94773FB3-6BC2-4900-A6E9-FCB9762ADCF7}" srcOrd="2" destOrd="0" parTransId="{8E2210A7-39C3-4085-A9BE-73A0E8AF1517}" sibTransId="{F2C7143F-C132-4A17-9C49-70B5B913CDCA}"/>
    <dgm:cxn modelId="{AD5565E6-5B54-4DF7-A1C6-BA055AF3AF43}" type="presOf" srcId="{F5B54225-C81D-4CA0-9EA4-0E77DA77BB4F}" destId="{7FAA130B-9517-4851-9E86-2E3A87DAA8F9}" srcOrd="0" destOrd="5" presId="urn:microsoft.com/office/officeart/2009/3/layout/RandomtoResultProcess"/>
    <dgm:cxn modelId="{18B4FDE6-5698-4435-9AAE-D7C601996DC6}" srcId="{632A543C-C3CF-45FD-B661-038EA72FD5AE}" destId="{577DA43C-D73C-4DB3-8E93-EE09B1D95FD4}" srcOrd="8" destOrd="0" parTransId="{23D840B1-9990-41F1-B960-F23EB917E279}" sibTransId="{EACD739A-1369-4FAA-97C9-3B27412763D2}"/>
    <dgm:cxn modelId="{9E533BF3-B388-45AC-8D41-6C1768E01474}" type="presOf" srcId="{75A6B096-2134-44FE-8F02-7DF495D0A34F}" destId="{FA8305F4-3DC3-45E8-A855-8BE70755E93C}" srcOrd="0" destOrd="2" presId="urn:microsoft.com/office/officeart/2009/3/layout/RandomtoResultProcess"/>
    <dgm:cxn modelId="{DE8555F5-A541-4422-8463-E97A7F083029}" srcId="{688D6B9B-41DD-4204-8BF6-C500424B6FEA}" destId="{E89793FC-B6B9-4E41-95DA-83B93FCAD49E}" srcOrd="2" destOrd="0" parTransId="{23705B2B-AC42-4895-B130-0EA619B0DE3C}" sibTransId="{BE0E7832-3530-48EC-A816-2DF3A09DF052}"/>
    <dgm:cxn modelId="{71051BFB-F606-4FAD-8E78-6F3891BDD9B5}" srcId="{364AFCA0-7738-4BF8-992D-11B065B04859}" destId="{71C32BB6-83AA-4BA9-A95A-1699CA4365FA}" srcOrd="4" destOrd="0" parTransId="{046E09B0-1EDE-4914-A506-14470E88C05D}" sibTransId="{D0123C3F-82B8-4E6E-A0DA-D781D471B9C8}"/>
    <dgm:cxn modelId="{B18DBDFC-FB27-40ED-B691-C0DA67D3C503}" srcId="{688D6B9B-41DD-4204-8BF6-C500424B6FEA}" destId="{5838D71C-93A9-49D2-ACB2-1ABC22EEA4B7}" srcOrd="1" destOrd="0" parTransId="{1091860F-0C4D-47DB-8B7F-F637383DD9A5}" sibTransId="{63297B33-A2C9-4913-B705-42AE2FCBEEDF}"/>
    <dgm:cxn modelId="{DCF750FD-46AB-45A6-83E9-1335181D8281}" srcId="{6037A803-4904-4B80-94A6-A65D16131E97}" destId="{9EE67C8F-6466-4B7E-861C-E90EF0994DF9}" srcOrd="0" destOrd="0" parTransId="{57C4D98E-734A-4161-9020-75B0E398937D}" sibTransId="{F2209AAE-EDB5-4359-8A36-AEDDCAF70BA0}"/>
    <dgm:cxn modelId="{EE9EA3FD-397D-46D0-8209-3595FD5FD4D9}" srcId="{632A543C-C3CF-45FD-B661-038EA72FD5AE}" destId="{61CB7A88-E105-4C98-9E61-E0A20F424078}" srcOrd="4" destOrd="0" parTransId="{9076D9EF-3AD7-423F-868C-F067DB5BD630}" sibTransId="{3B5B8F8D-DDF5-4990-92CC-2CC06B2CC2E7}"/>
    <dgm:cxn modelId="{DEA76BFA-FCC7-4704-B784-CFAC193BC2D9}" type="presParOf" srcId="{3FE70D64-DD62-4E5E-B677-6BFC5197EB1F}" destId="{02E04436-DFC2-432B-B682-8AB4FD1BC80A}" srcOrd="0" destOrd="0" presId="urn:microsoft.com/office/officeart/2009/3/layout/RandomtoResultProcess"/>
    <dgm:cxn modelId="{F0BFBBE0-E660-4557-917C-9814BF71F12C}" type="presParOf" srcId="{02E04436-DFC2-432B-B682-8AB4FD1BC80A}" destId="{609C930F-6700-4218-8244-4182EDB8ADED}" srcOrd="0" destOrd="0" presId="urn:microsoft.com/office/officeart/2009/3/layout/RandomtoResultProcess"/>
    <dgm:cxn modelId="{EE0AE42E-D9E7-4C35-A019-2C79D0FDF0E6}" type="presParOf" srcId="{02E04436-DFC2-432B-B682-8AB4FD1BC80A}" destId="{FA8305F4-3DC3-45E8-A855-8BE70755E93C}" srcOrd="1" destOrd="0" presId="urn:microsoft.com/office/officeart/2009/3/layout/RandomtoResultProcess"/>
    <dgm:cxn modelId="{958E93A5-C1C5-4CA2-BE94-0778F4D17D34}" type="presParOf" srcId="{02E04436-DFC2-432B-B682-8AB4FD1BC80A}" destId="{3C1BA30C-29EF-47E7-80F0-7319D76423CC}" srcOrd="2" destOrd="0" presId="urn:microsoft.com/office/officeart/2009/3/layout/RandomtoResultProcess"/>
    <dgm:cxn modelId="{1066E442-59BB-4FB3-8226-3FB0630553EC}" type="presParOf" srcId="{02E04436-DFC2-432B-B682-8AB4FD1BC80A}" destId="{D81CEAF9-011F-4234-B355-24CEF3CC3391}" srcOrd="3" destOrd="0" presId="urn:microsoft.com/office/officeart/2009/3/layout/RandomtoResultProcess"/>
    <dgm:cxn modelId="{F5E84A2A-F163-4172-9802-D6BDFCEDBC94}" type="presParOf" srcId="{02E04436-DFC2-432B-B682-8AB4FD1BC80A}" destId="{21D25190-7E05-4E49-83F4-C011DEBF6150}" srcOrd="4" destOrd="0" presId="urn:microsoft.com/office/officeart/2009/3/layout/RandomtoResultProcess"/>
    <dgm:cxn modelId="{E68571ED-E625-4109-B8FF-1EB365A18062}" type="presParOf" srcId="{02E04436-DFC2-432B-B682-8AB4FD1BC80A}" destId="{4D5DA819-0888-44BD-A8AE-4A5F4464499F}" srcOrd="5" destOrd="0" presId="urn:microsoft.com/office/officeart/2009/3/layout/RandomtoResultProcess"/>
    <dgm:cxn modelId="{603594D0-6986-48C1-B469-50D3A83FABAB}" type="presParOf" srcId="{02E04436-DFC2-432B-B682-8AB4FD1BC80A}" destId="{4321CFBD-80BD-42D3-A258-A25A5A8C2C03}" srcOrd="6" destOrd="0" presId="urn:microsoft.com/office/officeart/2009/3/layout/RandomtoResultProcess"/>
    <dgm:cxn modelId="{FAEF7079-A059-49AD-B928-30C8BF845B09}" type="presParOf" srcId="{02E04436-DFC2-432B-B682-8AB4FD1BC80A}" destId="{602DA505-9F21-4739-8DA2-AC53F4592D2F}" srcOrd="7" destOrd="0" presId="urn:microsoft.com/office/officeart/2009/3/layout/RandomtoResultProcess"/>
    <dgm:cxn modelId="{E91E1F21-8A63-4402-A750-0C937855B223}" type="presParOf" srcId="{02E04436-DFC2-432B-B682-8AB4FD1BC80A}" destId="{33753EB4-FE62-40E1-BAC1-88CD0489CCB4}" srcOrd="8" destOrd="0" presId="urn:microsoft.com/office/officeart/2009/3/layout/RandomtoResultProcess"/>
    <dgm:cxn modelId="{C516236A-C4DF-43A1-A186-D434FF567F7E}" type="presParOf" srcId="{02E04436-DFC2-432B-B682-8AB4FD1BC80A}" destId="{2576491A-F838-449A-9A4F-35D5C31943E8}" srcOrd="9" destOrd="0" presId="urn:microsoft.com/office/officeart/2009/3/layout/RandomtoResultProcess"/>
    <dgm:cxn modelId="{5019CBD8-CC71-4500-8840-CB35C55EC711}" type="presParOf" srcId="{02E04436-DFC2-432B-B682-8AB4FD1BC80A}" destId="{B40676AA-4F67-4F10-B3B3-ED7DB12B88C2}" srcOrd="10" destOrd="0" presId="urn:microsoft.com/office/officeart/2009/3/layout/RandomtoResultProcess"/>
    <dgm:cxn modelId="{5FD9BB7B-2297-4FA7-9FCE-C36D6818D277}" type="presParOf" srcId="{02E04436-DFC2-432B-B682-8AB4FD1BC80A}" destId="{A85288D1-FC40-4C17-9BF3-11C1AD2C37DA}" srcOrd="11" destOrd="0" presId="urn:microsoft.com/office/officeart/2009/3/layout/RandomtoResultProcess"/>
    <dgm:cxn modelId="{80FB1CDA-32D0-44E2-9ECA-FBFBBDDD4C06}" type="presParOf" srcId="{02E04436-DFC2-432B-B682-8AB4FD1BC80A}" destId="{DD3424E1-E2B2-4FEA-9F8E-81AB690C9445}" srcOrd="12" destOrd="0" presId="urn:microsoft.com/office/officeart/2009/3/layout/RandomtoResultProcess"/>
    <dgm:cxn modelId="{A245ED7D-943A-49C6-80B0-6AC008A89E6A}" type="presParOf" srcId="{02E04436-DFC2-432B-B682-8AB4FD1BC80A}" destId="{A9131B21-F2F9-4DBF-84A9-E786B85E8922}" srcOrd="13" destOrd="0" presId="urn:microsoft.com/office/officeart/2009/3/layout/RandomtoResultProcess"/>
    <dgm:cxn modelId="{EFAA9DBF-FB2E-4391-A34C-F6743EB9D180}" type="presParOf" srcId="{02E04436-DFC2-432B-B682-8AB4FD1BC80A}" destId="{E5736FE5-B132-4786-9ED9-303F32C2ECE1}" srcOrd="14" destOrd="0" presId="urn:microsoft.com/office/officeart/2009/3/layout/RandomtoResultProcess"/>
    <dgm:cxn modelId="{AF3D873A-371E-43CF-B6C4-DF8676EFB98E}" type="presParOf" srcId="{02E04436-DFC2-432B-B682-8AB4FD1BC80A}" destId="{AAC04678-25D5-4FF0-8844-FBB029D8CCF7}" srcOrd="15" destOrd="0" presId="urn:microsoft.com/office/officeart/2009/3/layout/RandomtoResultProcess"/>
    <dgm:cxn modelId="{0C7F4E52-7967-4299-93E3-B96551F48EC2}" type="presParOf" srcId="{02E04436-DFC2-432B-B682-8AB4FD1BC80A}" destId="{28BFAD39-7139-4DAD-8442-2392921344DD}" srcOrd="16" destOrd="0" presId="urn:microsoft.com/office/officeart/2009/3/layout/RandomtoResultProcess"/>
    <dgm:cxn modelId="{BC9884C7-2860-4727-A6E4-5C98597B1BC2}" type="presParOf" srcId="{02E04436-DFC2-432B-B682-8AB4FD1BC80A}" destId="{3507A1AD-7A9F-453C-9370-453CAC5D1FB4}" srcOrd="17" destOrd="0" presId="urn:microsoft.com/office/officeart/2009/3/layout/RandomtoResultProcess"/>
    <dgm:cxn modelId="{CD07ACAE-DA18-410B-8421-333365B83E21}" type="presParOf" srcId="{02E04436-DFC2-432B-B682-8AB4FD1BC80A}" destId="{EACD28B3-1BCE-4887-9A6C-800C00858611}" srcOrd="18" destOrd="0" presId="urn:microsoft.com/office/officeart/2009/3/layout/RandomtoResultProcess"/>
    <dgm:cxn modelId="{E74959B4-8DE2-4B44-862D-B87069732C3D}" type="presParOf" srcId="{02E04436-DFC2-432B-B682-8AB4FD1BC80A}" destId="{E235DB2A-ABC1-454D-9FFF-C647316F5CC6}" srcOrd="19" destOrd="0" presId="urn:microsoft.com/office/officeart/2009/3/layout/RandomtoResultProcess"/>
    <dgm:cxn modelId="{C6E5877A-98F2-48B8-BEC7-8442C07F9E62}" type="presParOf" srcId="{3FE70D64-DD62-4E5E-B677-6BFC5197EB1F}" destId="{67C854BD-7551-4069-A4DE-01CC1969A918}" srcOrd="1" destOrd="0" presId="urn:microsoft.com/office/officeart/2009/3/layout/RandomtoResultProcess"/>
    <dgm:cxn modelId="{9CC63D38-EF15-4A2D-9674-4B6C25D1D586}" type="presParOf" srcId="{67C854BD-7551-4069-A4DE-01CC1969A918}" destId="{E8440D36-4302-468D-A0A5-C52B3AE0EB57}" srcOrd="0" destOrd="0" presId="urn:microsoft.com/office/officeart/2009/3/layout/RandomtoResultProcess"/>
    <dgm:cxn modelId="{89A40177-C5A1-4D69-9910-CBD50D3F036F}" type="presParOf" srcId="{67C854BD-7551-4069-A4DE-01CC1969A918}" destId="{BCEEC6A8-CE16-4CE9-8F5C-9F5669CFD48B}" srcOrd="1" destOrd="0" presId="urn:microsoft.com/office/officeart/2009/3/layout/RandomtoResultProcess"/>
    <dgm:cxn modelId="{F274E5B7-F751-43A6-A056-8123D0FC122E}" type="presParOf" srcId="{3FE70D64-DD62-4E5E-B677-6BFC5197EB1F}" destId="{AEF9961E-A103-4E59-869F-8F1F8CCB0776}" srcOrd="2" destOrd="0" presId="urn:microsoft.com/office/officeart/2009/3/layout/RandomtoResultProcess"/>
    <dgm:cxn modelId="{F81E0392-5E09-4CB4-8C92-62EAB174DF2C}" type="presParOf" srcId="{AEF9961E-A103-4E59-869F-8F1F8CCB0776}" destId="{BFBAEAB8-61BA-4FCB-99C4-BDEAA00FEA7F}" srcOrd="0" destOrd="0" presId="urn:microsoft.com/office/officeart/2009/3/layout/RandomtoResultProcess"/>
    <dgm:cxn modelId="{5685C174-DAC6-4DD4-9B0D-BA6D080C8238}" type="presParOf" srcId="{AEF9961E-A103-4E59-869F-8F1F8CCB0776}" destId="{3D4C432C-DD49-44DF-A42C-72020B4DFF62}" srcOrd="1" destOrd="0" presId="urn:microsoft.com/office/officeart/2009/3/layout/RandomtoResultProcess"/>
    <dgm:cxn modelId="{2AC244C4-A29A-4FE9-873F-AEE90594FBE7}" type="presParOf" srcId="{AEF9961E-A103-4E59-869F-8F1F8CCB0776}" destId="{7B83DADA-8091-4560-A599-E46CA1F7251E}" srcOrd="2" destOrd="0" presId="urn:microsoft.com/office/officeart/2009/3/layout/RandomtoResultProcess"/>
    <dgm:cxn modelId="{1BD6B782-D4C3-47CB-817D-5E31BE3EE926}" type="presParOf" srcId="{3FE70D64-DD62-4E5E-B677-6BFC5197EB1F}" destId="{6F719075-225B-428F-9F86-F068D9D76D2C}" srcOrd="3" destOrd="0" presId="urn:microsoft.com/office/officeart/2009/3/layout/RandomtoResultProcess"/>
    <dgm:cxn modelId="{F7B29BA3-9D51-4B25-BDC8-9D254979670C}" type="presParOf" srcId="{6F719075-225B-428F-9F86-F068D9D76D2C}" destId="{96BF582D-AEDF-4649-952B-226C88B7496B}" srcOrd="0" destOrd="0" presId="urn:microsoft.com/office/officeart/2009/3/layout/RandomtoResultProcess"/>
    <dgm:cxn modelId="{EB2C9E1A-24AA-4E9F-AFAE-009E687B38AC}" type="presParOf" srcId="{6F719075-225B-428F-9F86-F068D9D76D2C}" destId="{307D5D72-7BD0-4BB4-B137-7BC8FA175030}" srcOrd="1" destOrd="0" presId="urn:microsoft.com/office/officeart/2009/3/layout/RandomtoResultProcess"/>
    <dgm:cxn modelId="{7EFBD468-992E-4A5B-B797-2CA6C8D466A5}" type="presParOf" srcId="{3FE70D64-DD62-4E5E-B677-6BFC5197EB1F}" destId="{ED4C61BD-99ED-49C0-97AC-84A6F856902D}" srcOrd="4" destOrd="0" presId="urn:microsoft.com/office/officeart/2009/3/layout/RandomtoResultProcess"/>
    <dgm:cxn modelId="{13B1FAD4-6BE5-4D9D-989D-E1E3AA275299}" type="presParOf" srcId="{ED4C61BD-99ED-49C0-97AC-84A6F856902D}" destId="{D6DE039E-4589-4170-B1AE-2A6076A7B485}" srcOrd="0" destOrd="0" presId="urn:microsoft.com/office/officeart/2009/3/layout/RandomtoResultProcess"/>
    <dgm:cxn modelId="{302457FD-BD6C-4841-ACFA-7C8EF25A9F93}" type="presParOf" srcId="{ED4C61BD-99ED-49C0-97AC-84A6F856902D}" destId="{5715A65D-89C8-4479-8CED-2884AB6F0891}" srcOrd="1" destOrd="0" presId="urn:microsoft.com/office/officeart/2009/3/layout/RandomtoResultProcess"/>
    <dgm:cxn modelId="{FBDCCBA1-30A6-4741-B1E6-2059D231FF08}" type="presParOf" srcId="{ED4C61BD-99ED-49C0-97AC-84A6F856902D}" destId="{CA73A94D-DBA5-4591-B948-51852E5A5E1A}" srcOrd="2" destOrd="0" presId="urn:microsoft.com/office/officeart/2009/3/layout/RandomtoResultProcess"/>
    <dgm:cxn modelId="{01658E3F-B14F-47F6-96FE-100D272CA8D6}" type="presParOf" srcId="{3FE70D64-DD62-4E5E-B677-6BFC5197EB1F}" destId="{8D041C76-5A4B-4A22-8059-CF9B13CFDB10}" srcOrd="5" destOrd="0" presId="urn:microsoft.com/office/officeart/2009/3/layout/RandomtoResultProcess"/>
    <dgm:cxn modelId="{8AF119A0-A732-46C2-90E7-73095A5E388D}" type="presParOf" srcId="{8D041C76-5A4B-4A22-8059-CF9B13CFDB10}" destId="{C296D6D4-895E-4B4E-A74B-C6FBE3F0ACD7}" srcOrd="0" destOrd="0" presId="urn:microsoft.com/office/officeart/2009/3/layout/RandomtoResultProcess"/>
    <dgm:cxn modelId="{4AC6C787-69BE-4FCC-A117-A81CCF8CEFA5}" type="presParOf" srcId="{8D041C76-5A4B-4A22-8059-CF9B13CFDB10}" destId="{40DA9E8C-EF0C-4FEC-9F02-E27813C48A51}" srcOrd="1" destOrd="0" presId="urn:microsoft.com/office/officeart/2009/3/layout/RandomtoResultProcess"/>
    <dgm:cxn modelId="{8DB5A91C-2145-4F0E-8C67-46B6C518B10E}" type="presParOf" srcId="{3FE70D64-DD62-4E5E-B677-6BFC5197EB1F}" destId="{9D4288CF-5550-46EF-9495-0C9EBDF490E8}" srcOrd="6" destOrd="0" presId="urn:microsoft.com/office/officeart/2009/3/layout/RandomtoResultProcess"/>
    <dgm:cxn modelId="{36B85D0F-3A80-4E80-BF5F-5CBDBE8774C1}" type="presParOf" srcId="{9D4288CF-5550-46EF-9495-0C9EBDF490E8}" destId="{64AF4740-3CA9-4795-9A42-4F0EE97A5D0B}" srcOrd="0" destOrd="0" presId="urn:microsoft.com/office/officeart/2009/3/layout/RandomtoResultProcess"/>
    <dgm:cxn modelId="{FA849F38-D7AC-4426-9F8F-086192A13A46}" type="presParOf" srcId="{9D4288CF-5550-46EF-9495-0C9EBDF490E8}" destId="{7FAA130B-9517-4851-9E86-2E3A87DAA8F9}" srcOrd="1" destOrd="0" presId="urn:microsoft.com/office/officeart/2009/3/layout/RandomtoResultProcess"/>
    <dgm:cxn modelId="{70385A65-CFE3-446B-B0F7-55B82E057CD9}" type="presParOf" srcId="{9D4288CF-5550-46EF-9495-0C9EBDF490E8}" destId="{1F008F2B-4D1C-48E9-B8AD-8B8A083D6BB4}" srcOrd="2" destOrd="0" presId="urn:microsoft.com/office/officeart/2009/3/layout/RandomtoResultProcess"/>
    <dgm:cxn modelId="{30843697-4ABD-4B72-87AF-0CE0D5EC950A}" type="presParOf" srcId="{3FE70D64-DD62-4E5E-B677-6BFC5197EB1F}" destId="{DD8F0FAA-B7F2-42D5-84C1-DCA87DA66C68}" srcOrd="7" destOrd="0" presId="urn:microsoft.com/office/officeart/2009/3/layout/RandomtoResultProcess"/>
    <dgm:cxn modelId="{767CF6AE-9893-4DEF-AB7D-94D9361F64B3}" type="presParOf" srcId="{DD8F0FAA-B7F2-42D5-84C1-DCA87DA66C68}" destId="{4C26D974-A09E-4E5E-AC84-AE1ADED34EDF}" srcOrd="0" destOrd="0" presId="urn:microsoft.com/office/officeart/2009/3/layout/RandomtoResultProcess"/>
    <dgm:cxn modelId="{6873A19C-F44D-4090-AC37-2A4BD3476152}" type="presParOf" srcId="{DD8F0FAA-B7F2-42D5-84C1-DCA87DA66C68}" destId="{EC2B5365-547E-4677-B253-E48713A87F8E}" srcOrd="1" destOrd="0" presId="urn:microsoft.com/office/officeart/2009/3/layout/RandomtoResultProcess"/>
    <dgm:cxn modelId="{C26CDF2A-F36D-4F79-B1D7-BDE157336292}" type="presParOf" srcId="{3FE70D64-DD62-4E5E-B677-6BFC5197EB1F}" destId="{C8B3A85D-B65E-4665-ADB1-49C68C57F9C3}" srcOrd="8" destOrd="0" presId="urn:microsoft.com/office/officeart/2009/3/layout/RandomtoResultProcess"/>
    <dgm:cxn modelId="{9DE408E8-E224-4BA6-985D-B5746C3C1BED}" type="presParOf" srcId="{C8B3A85D-B65E-4665-ADB1-49C68C57F9C3}" destId="{CB3FF7B4-1D4E-4779-9ECC-4B87FF447B5D}" srcOrd="0" destOrd="0" presId="urn:microsoft.com/office/officeart/2009/3/layout/RandomtoResultProcess"/>
    <dgm:cxn modelId="{41D508B0-E9F7-40BB-8810-DD8CD4526315}" type="presParOf" srcId="{C8B3A85D-B65E-4665-ADB1-49C68C57F9C3}" destId="{520A3A15-C573-48AF-9BB3-C074C60F6552}" srcOrd="1" destOrd="0" presId="urn:microsoft.com/office/officeart/2009/3/layout/RandomtoResultProcess"/>
    <dgm:cxn modelId="{5404E740-95C9-42B7-987E-6D4DFEA87807}" type="presParOf" srcId="{C8B3A85D-B65E-4665-ADB1-49C68C57F9C3}" destId="{BF0A4314-2E6E-4905-BA4E-13AA094B8B2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141F77-898E-4EB0-8749-70B46F0C02C7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92636DF-26DF-4F77-A8B5-21B504437407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GB" b="1" i="0"/>
            <a:t>MEGA_ANALYSIS </a:t>
          </a:r>
          <a:endParaRPr lang="en-GB"/>
        </a:p>
      </dgm:t>
    </dgm:pt>
    <dgm:pt modelId="{6E3DF65A-3FAA-4166-960A-91ED473E7D3F}" type="parTrans" cxnId="{B6E2064E-3F8C-46F5-8513-4A61650D869D}">
      <dgm:prSet/>
      <dgm:spPr/>
      <dgm:t>
        <a:bodyPr/>
        <a:lstStyle/>
        <a:p>
          <a:endParaRPr lang="en-GB"/>
        </a:p>
      </dgm:t>
    </dgm:pt>
    <dgm:pt modelId="{3145A1C8-F957-41BE-93E6-A8324389E079}" type="sibTrans" cxnId="{B6E2064E-3F8C-46F5-8513-4A61650D869D}">
      <dgm:prSet/>
      <dgm:spPr/>
      <dgm:t>
        <a:bodyPr/>
        <a:lstStyle/>
        <a:p>
          <a:endParaRPr lang="en-GB"/>
        </a:p>
      </dgm:t>
    </dgm:pt>
    <dgm:pt modelId="{D4F5A083-F4D2-44DB-8641-8CF08EB5CE23}">
      <dgm:prSet/>
      <dgm:spPr/>
      <dgm:t>
        <a:bodyPr/>
        <a:lstStyle/>
        <a:p>
          <a:r>
            <a:rPr lang="en-GB" b="1" i="0"/>
            <a:t>QUERY_SEMIOLOGY</a:t>
          </a:r>
          <a:endParaRPr lang="en-GB"/>
        </a:p>
      </dgm:t>
    </dgm:pt>
    <dgm:pt modelId="{FD3F2A6C-3E60-49B6-B092-8FDD7A7EE9B6}" type="parTrans" cxnId="{489F23CC-39E0-4202-820D-8570E3379E22}">
      <dgm:prSet/>
      <dgm:spPr/>
      <dgm:t>
        <a:bodyPr/>
        <a:lstStyle/>
        <a:p>
          <a:endParaRPr lang="en-GB"/>
        </a:p>
      </dgm:t>
    </dgm:pt>
    <dgm:pt modelId="{F4573AEA-1081-4D0E-BCD5-A9700CA9EDBC}" type="sibTrans" cxnId="{489F23CC-39E0-4202-820D-8570E3379E22}">
      <dgm:prSet/>
      <dgm:spPr/>
      <dgm:t>
        <a:bodyPr/>
        <a:lstStyle/>
        <a:p>
          <a:endParaRPr lang="en-GB"/>
        </a:p>
      </dgm:t>
    </dgm:pt>
    <dgm:pt modelId="{BE5DD58F-0360-4055-B290-C4E962BFC92E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GB" b="1" i="0"/>
            <a:t>melt_then_pivot_query </a:t>
          </a:r>
          <a:endParaRPr lang="en-GB"/>
        </a:p>
      </dgm:t>
    </dgm:pt>
    <dgm:pt modelId="{EBD8B8B4-4C62-4C8A-9AA9-4D45A07EB482}" type="parTrans" cxnId="{E54F1ADE-BC21-431C-912F-36097B0599CC}">
      <dgm:prSet/>
      <dgm:spPr/>
      <dgm:t>
        <a:bodyPr/>
        <a:lstStyle/>
        <a:p>
          <a:endParaRPr lang="en-GB"/>
        </a:p>
      </dgm:t>
    </dgm:pt>
    <dgm:pt modelId="{715FB70D-D46A-4446-912C-7D70BA0B150F}" type="sibTrans" cxnId="{E54F1ADE-BC21-431C-912F-36097B0599CC}">
      <dgm:prSet/>
      <dgm:spPr/>
      <dgm:t>
        <a:bodyPr/>
        <a:lstStyle/>
        <a:p>
          <a:endParaRPr lang="en-GB"/>
        </a:p>
      </dgm:t>
    </dgm:pt>
    <dgm:pt modelId="{56B03361-C34D-429A-86D3-73044EF1ABBB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b="1" i="0" dirty="0" err="1"/>
            <a:t>pivot_result_to_pixel_intensities</a:t>
          </a:r>
          <a:endParaRPr lang="en-GB" dirty="0"/>
        </a:p>
      </dgm:t>
    </dgm:pt>
    <dgm:pt modelId="{012A489B-43A1-4F35-96D0-5770D4D69FAF}" type="parTrans" cxnId="{A8027E8D-DC11-44B5-9DA7-A2F91485A982}">
      <dgm:prSet/>
      <dgm:spPr/>
      <dgm:t>
        <a:bodyPr/>
        <a:lstStyle/>
        <a:p>
          <a:endParaRPr lang="en-GB"/>
        </a:p>
      </dgm:t>
    </dgm:pt>
    <dgm:pt modelId="{D2728C60-E152-4391-A8A9-5B43824A46A2}" type="sibTrans" cxnId="{A8027E8D-DC11-44B5-9DA7-A2F91485A982}">
      <dgm:prSet/>
      <dgm:spPr/>
      <dgm:t>
        <a:bodyPr/>
        <a:lstStyle/>
        <a:p>
          <a:endParaRPr lang="en-GB"/>
        </a:p>
      </dgm:t>
    </dgm:pt>
    <dgm:pt modelId="{E7E6809A-E6A5-40F3-9B09-62E86B76531B}">
      <dgm:prSet/>
      <dgm:spPr/>
      <dgm:t>
        <a:bodyPr/>
        <a:lstStyle/>
        <a:p>
          <a:r>
            <a:rPr lang="en-US" b="1" i="0"/>
            <a:t>pivot_result_to_one_map </a:t>
          </a:r>
          <a:endParaRPr lang="en-GB"/>
        </a:p>
      </dgm:t>
    </dgm:pt>
    <dgm:pt modelId="{91B10CDB-DA7D-47B6-A65D-7910E50833BE}" type="parTrans" cxnId="{573496CE-D9CA-45E0-B2FE-4A081C602B44}">
      <dgm:prSet/>
      <dgm:spPr/>
      <dgm:t>
        <a:bodyPr/>
        <a:lstStyle/>
        <a:p>
          <a:endParaRPr lang="en-GB"/>
        </a:p>
      </dgm:t>
    </dgm:pt>
    <dgm:pt modelId="{0EB013D4-7194-4EB7-AE78-0F86AA9DD267}" type="sibTrans" cxnId="{573496CE-D9CA-45E0-B2FE-4A081C602B44}">
      <dgm:prSet/>
      <dgm:spPr/>
      <dgm:t>
        <a:bodyPr/>
        <a:lstStyle/>
        <a:p>
          <a:endParaRPr lang="en-GB"/>
        </a:p>
      </dgm:t>
    </dgm:pt>
    <dgm:pt modelId="{49B4211B-71B2-44DF-BB95-5EA3032CE622}" type="pres">
      <dgm:prSet presAssocID="{6B141F77-898E-4EB0-8749-70B46F0C02C7}" presName="Name0" presStyleCnt="0">
        <dgm:presLayoutVars>
          <dgm:dir/>
          <dgm:animLvl val="lvl"/>
          <dgm:resizeHandles val="exact"/>
        </dgm:presLayoutVars>
      </dgm:prSet>
      <dgm:spPr/>
    </dgm:pt>
    <dgm:pt modelId="{5CBBF327-988B-4790-BEC6-394D19686A8D}" type="pres">
      <dgm:prSet presAssocID="{E7E6809A-E6A5-40F3-9B09-62E86B76531B}" presName="boxAndChildren" presStyleCnt="0"/>
      <dgm:spPr/>
    </dgm:pt>
    <dgm:pt modelId="{BC98BF30-A2F5-4525-9E79-C869E5B2D765}" type="pres">
      <dgm:prSet presAssocID="{E7E6809A-E6A5-40F3-9B09-62E86B76531B}" presName="parentTextBox" presStyleLbl="node1" presStyleIdx="0" presStyleCnt="5"/>
      <dgm:spPr/>
    </dgm:pt>
    <dgm:pt modelId="{A1C4B0AD-79BE-48CB-A235-7BD3545C085E}" type="pres">
      <dgm:prSet presAssocID="{D2728C60-E152-4391-A8A9-5B43824A46A2}" presName="sp" presStyleCnt="0"/>
      <dgm:spPr/>
    </dgm:pt>
    <dgm:pt modelId="{33D8C89C-1B81-4684-9974-7BFC54DCD6FA}" type="pres">
      <dgm:prSet presAssocID="{56B03361-C34D-429A-86D3-73044EF1ABBB}" presName="arrowAndChildren" presStyleCnt="0"/>
      <dgm:spPr/>
    </dgm:pt>
    <dgm:pt modelId="{91E559F9-7078-4E8C-A7E7-7A3A6E821E62}" type="pres">
      <dgm:prSet presAssocID="{56B03361-C34D-429A-86D3-73044EF1ABBB}" presName="parentTextArrow" presStyleLbl="node1" presStyleIdx="1" presStyleCnt="5"/>
      <dgm:spPr/>
    </dgm:pt>
    <dgm:pt modelId="{4D4BD023-2ABF-4A71-9E62-AABE3E85A31C}" type="pres">
      <dgm:prSet presAssocID="{715FB70D-D46A-4446-912C-7D70BA0B150F}" presName="sp" presStyleCnt="0"/>
      <dgm:spPr/>
    </dgm:pt>
    <dgm:pt modelId="{1E7ECE90-ACA8-48D9-91BA-1926D08EF516}" type="pres">
      <dgm:prSet presAssocID="{BE5DD58F-0360-4055-B290-C4E962BFC92E}" presName="arrowAndChildren" presStyleCnt="0"/>
      <dgm:spPr/>
    </dgm:pt>
    <dgm:pt modelId="{DBA194B7-E9AA-40CE-90DA-32E58DE78425}" type="pres">
      <dgm:prSet presAssocID="{BE5DD58F-0360-4055-B290-C4E962BFC92E}" presName="parentTextArrow" presStyleLbl="node1" presStyleIdx="2" presStyleCnt="5"/>
      <dgm:spPr/>
    </dgm:pt>
    <dgm:pt modelId="{D4BBD188-C448-40F0-9066-8BDE5B2456A5}" type="pres">
      <dgm:prSet presAssocID="{F4573AEA-1081-4D0E-BCD5-A9700CA9EDBC}" presName="sp" presStyleCnt="0"/>
      <dgm:spPr/>
    </dgm:pt>
    <dgm:pt modelId="{519669B5-E614-42FA-9672-01C6B6C4A4ED}" type="pres">
      <dgm:prSet presAssocID="{D4F5A083-F4D2-44DB-8641-8CF08EB5CE23}" presName="arrowAndChildren" presStyleCnt="0"/>
      <dgm:spPr/>
    </dgm:pt>
    <dgm:pt modelId="{11A0506C-3AEB-43AE-9735-8BC3C557E4F6}" type="pres">
      <dgm:prSet presAssocID="{D4F5A083-F4D2-44DB-8641-8CF08EB5CE23}" presName="parentTextArrow" presStyleLbl="node1" presStyleIdx="3" presStyleCnt="5"/>
      <dgm:spPr/>
    </dgm:pt>
    <dgm:pt modelId="{C87B1737-3286-48B8-9B40-1FB70AB0630A}" type="pres">
      <dgm:prSet presAssocID="{3145A1C8-F957-41BE-93E6-A8324389E079}" presName="sp" presStyleCnt="0"/>
      <dgm:spPr/>
    </dgm:pt>
    <dgm:pt modelId="{B76DF4C5-180E-4DC7-8262-1BFFD8A2402F}" type="pres">
      <dgm:prSet presAssocID="{F92636DF-26DF-4F77-A8B5-21B504437407}" presName="arrowAndChildren" presStyleCnt="0"/>
      <dgm:spPr/>
    </dgm:pt>
    <dgm:pt modelId="{96A3BD7D-6D5E-4941-BA88-0802A8BE9DF9}" type="pres">
      <dgm:prSet presAssocID="{F92636DF-26DF-4F77-A8B5-21B504437407}" presName="parentTextArrow" presStyleLbl="node1" presStyleIdx="4" presStyleCnt="5"/>
      <dgm:spPr/>
    </dgm:pt>
  </dgm:ptLst>
  <dgm:cxnLst>
    <dgm:cxn modelId="{CDBDED0B-81D2-458E-9999-EDAFA85900C3}" type="presOf" srcId="{D4F5A083-F4D2-44DB-8641-8CF08EB5CE23}" destId="{11A0506C-3AEB-43AE-9735-8BC3C557E4F6}" srcOrd="0" destOrd="0" presId="urn:microsoft.com/office/officeart/2005/8/layout/process4"/>
    <dgm:cxn modelId="{E749240E-9C34-496F-918F-BE7A2004BAED}" type="presOf" srcId="{E7E6809A-E6A5-40F3-9B09-62E86B76531B}" destId="{BC98BF30-A2F5-4525-9E79-C869E5B2D765}" srcOrd="0" destOrd="0" presId="urn:microsoft.com/office/officeart/2005/8/layout/process4"/>
    <dgm:cxn modelId="{2BF27211-2DB0-4A6C-9870-0AE1A94CA8DC}" type="presOf" srcId="{BE5DD58F-0360-4055-B290-C4E962BFC92E}" destId="{DBA194B7-E9AA-40CE-90DA-32E58DE78425}" srcOrd="0" destOrd="0" presId="urn:microsoft.com/office/officeart/2005/8/layout/process4"/>
    <dgm:cxn modelId="{AEAB1A60-021F-463B-8015-AC56942EEAD5}" type="presOf" srcId="{6B141F77-898E-4EB0-8749-70B46F0C02C7}" destId="{49B4211B-71B2-44DF-BB95-5EA3032CE622}" srcOrd="0" destOrd="0" presId="urn:microsoft.com/office/officeart/2005/8/layout/process4"/>
    <dgm:cxn modelId="{B6E2064E-3F8C-46F5-8513-4A61650D869D}" srcId="{6B141F77-898E-4EB0-8749-70B46F0C02C7}" destId="{F92636DF-26DF-4F77-A8B5-21B504437407}" srcOrd="0" destOrd="0" parTransId="{6E3DF65A-3FAA-4166-960A-91ED473E7D3F}" sibTransId="{3145A1C8-F957-41BE-93E6-A8324389E079}"/>
    <dgm:cxn modelId="{A8027E8D-DC11-44B5-9DA7-A2F91485A982}" srcId="{6B141F77-898E-4EB0-8749-70B46F0C02C7}" destId="{56B03361-C34D-429A-86D3-73044EF1ABBB}" srcOrd="3" destOrd="0" parTransId="{012A489B-43A1-4F35-96D0-5770D4D69FAF}" sibTransId="{D2728C60-E152-4391-A8A9-5B43824A46A2}"/>
    <dgm:cxn modelId="{F2B8979E-D341-454D-B6B8-28197FEE4F55}" type="presOf" srcId="{F92636DF-26DF-4F77-A8B5-21B504437407}" destId="{96A3BD7D-6D5E-4941-BA88-0802A8BE9DF9}" srcOrd="0" destOrd="0" presId="urn:microsoft.com/office/officeart/2005/8/layout/process4"/>
    <dgm:cxn modelId="{489F23CC-39E0-4202-820D-8570E3379E22}" srcId="{6B141F77-898E-4EB0-8749-70B46F0C02C7}" destId="{D4F5A083-F4D2-44DB-8641-8CF08EB5CE23}" srcOrd="1" destOrd="0" parTransId="{FD3F2A6C-3E60-49B6-B092-8FDD7A7EE9B6}" sibTransId="{F4573AEA-1081-4D0E-BCD5-A9700CA9EDBC}"/>
    <dgm:cxn modelId="{573496CE-D9CA-45E0-B2FE-4A081C602B44}" srcId="{6B141F77-898E-4EB0-8749-70B46F0C02C7}" destId="{E7E6809A-E6A5-40F3-9B09-62E86B76531B}" srcOrd="4" destOrd="0" parTransId="{91B10CDB-DA7D-47B6-A65D-7910E50833BE}" sibTransId="{0EB013D4-7194-4EB7-AE78-0F86AA9DD267}"/>
    <dgm:cxn modelId="{E54F1ADE-BC21-431C-912F-36097B0599CC}" srcId="{6B141F77-898E-4EB0-8749-70B46F0C02C7}" destId="{BE5DD58F-0360-4055-B290-C4E962BFC92E}" srcOrd="2" destOrd="0" parTransId="{EBD8B8B4-4C62-4C8A-9AA9-4D45A07EB482}" sibTransId="{715FB70D-D46A-4446-912C-7D70BA0B150F}"/>
    <dgm:cxn modelId="{D46477EA-472C-4B5E-AFEC-B0922C61655D}" type="presOf" srcId="{56B03361-C34D-429A-86D3-73044EF1ABBB}" destId="{91E559F9-7078-4E8C-A7E7-7A3A6E821E62}" srcOrd="0" destOrd="0" presId="urn:microsoft.com/office/officeart/2005/8/layout/process4"/>
    <dgm:cxn modelId="{CB4EB8E7-9B6B-4EDC-A384-8410D923F121}" type="presParOf" srcId="{49B4211B-71B2-44DF-BB95-5EA3032CE622}" destId="{5CBBF327-988B-4790-BEC6-394D19686A8D}" srcOrd="0" destOrd="0" presId="urn:microsoft.com/office/officeart/2005/8/layout/process4"/>
    <dgm:cxn modelId="{DE2A3B70-5216-4504-970D-C3334AB896B7}" type="presParOf" srcId="{5CBBF327-988B-4790-BEC6-394D19686A8D}" destId="{BC98BF30-A2F5-4525-9E79-C869E5B2D765}" srcOrd="0" destOrd="0" presId="urn:microsoft.com/office/officeart/2005/8/layout/process4"/>
    <dgm:cxn modelId="{6392E8F4-66BA-409C-8076-0B2E047A4611}" type="presParOf" srcId="{49B4211B-71B2-44DF-BB95-5EA3032CE622}" destId="{A1C4B0AD-79BE-48CB-A235-7BD3545C085E}" srcOrd="1" destOrd="0" presId="urn:microsoft.com/office/officeart/2005/8/layout/process4"/>
    <dgm:cxn modelId="{D916C8EF-51A9-467D-B924-1916A5B841C0}" type="presParOf" srcId="{49B4211B-71B2-44DF-BB95-5EA3032CE622}" destId="{33D8C89C-1B81-4684-9974-7BFC54DCD6FA}" srcOrd="2" destOrd="0" presId="urn:microsoft.com/office/officeart/2005/8/layout/process4"/>
    <dgm:cxn modelId="{86311751-D48E-4BBA-A6CD-261AF5347A26}" type="presParOf" srcId="{33D8C89C-1B81-4684-9974-7BFC54DCD6FA}" destId="{91E559F9-7078-4E8C-A7E7-7A3A6E821E62}" srcOrd="0" destOrd="0" presId="urn:microsoft.com/office/officeart/2005/8/layout/process4"/>
    <dgm:cxn modelId="{740EEAB1-C82F-4781-AB2C-593AE544D61E}" type="presParOf" srcId="{49B4211B-71B2-44DF-BB95-5EA3032CE622}" destId="{4D4BD023-2ABF-4A71-9E62-AABE3E85A31C}" srcOrd="3" destOrd="0" presId="urn:microsoft.com/office/officeart/2005/8/layout/process4"/>
    <dgm:cxn modelId="{596916D0-6D81-476E-B9CF-37E19B76E0B2}" type="presParOf" srcId="{49B4211B-71B2-44DF-BB95-5EA3032CE622}" destId="{1E7ECE90-ACA8-48D9-91BA-1926D08EF516}" srcOrd="4" destOrd="0" presId="urn:microsoft.com/office/officeart/2005/8/layout/process4"/>
    <dgm:cxn modelId="{1D8265C6-AC5C-422B-A9DA-6B09A5F23AE2}" type="presParOf" srcId="{1E7ECE90-ACA8-48D9-91BA-1926D08EF516}" destId="{DBA194B7-E9AA-40CE-90DA-32E58DE78425}" srcOrd="0" destOrd="0" presId="urn:microsoft.com/office/officeart/2005/8/layout/process4"/>
    <dgm:cxn modelId="{77C14782-62BE-49C6-8FBB-48750171E08E}" type="presParOf" srcId="{49B4211B-71B2-44DF-BB95-5EA3032CE622}" destId="{D4BBD188-C448-40F0-9066-8BDE5B2456A5}" srcOrd="5" destOrd="0" presId="urn:microsoft.com/office/officeart/2005/8/layout/process4"/>
    <dgm:cxn modelId="{1E56BCCF-F551-4586-B88A-66DEBCE83E34}" type="presParOf" srcId="{49B4211B-71B2-44DF-BB95-5EA3032CE622}" destId="{519669B5-E614-42FA-9672-01C6B6C4A4ED}" srcOrd="6" destOrd="0" presId="urn:microsoft.com/office/officeart/2005/8/layout/process4"/>
    <dgm:cxn modelId="{FB19FB67-B1BB-424D-9F0B-1F56DED3CACB}" type="presParOf" srcId="{519669B5-E614-42FA-9672-01C6B6C4A4ED}" destId="{11A0506C-3AEB-43AE-9735-8BC3C557E4F6}" srcOrd="0" destOrd="0" presId="urn:microsoft.com/office/officeart/2005/8/layout/process4"/>
    <dgm:cxn modelId="{AECF9B2A-B4A2-4DD0-B025-538F2C15A5FB}" type="presParOf" srcId="{49B4211B-71B2-44DF-BB95-5EA3032CE622}" destId="{C87B1737-3286-48B8-9B40-1FB70AB0630A}" srcOrd="7" destOrd="0" presId="urn:microsoft.com/office/officeart/2005/8/layout/process4"/>
    <dgm:cxn modelId="{8F8C74CB-379A-41FD-B954-51D6DE6A6667}" type="presParOf" srcId="{49B4211B-71B2-44DF-BB95-5EA3032CE622}" destId="{B76DF4C5-180E-4DC7-8262-1BFFD8A2402F}" srcOrd="8" destOrd="0" presId="urn:microsoft.com/office/officeart/2005/8/layout/process4"/>
    <dgm:cxn modelId="{42AA390A-7B11-4676-A60B-151932F29B4B}" type="presParOf" srcId="{B76DF4C5-180E-4DC7-8262-1BFFD8A2402F}" destId="{96A3BD7D-6D5E-4941-BA88-0802A8BE9DF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3F43EA-4A7F-47A3-956D-7EE6E602EF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122B1CD2-C685-44B4-B915-7AD0B4CBD984}">
      <dgm:prSet/>
      <dgm:spPr/>
      <dgm:t>
        <a:bodyPr/>
        <a:lstStyle/>
        <a:p>
          <a:r>
            <a:rPr lang="en-GB" b="1" i="0" dirty="0"/>
            <a:t>QUERY_LATERALISATION</a:t>
          </a:r>
          <a:endParaRPr lang="en-GB" dirty="0"/>
        </a:p>
      </dgm:t>
    </dgm:pt>
    <dgm:pt modelId="{A45398D7-D27E-4022-8268-2DEA49D44EB9}" type="parTrans" cxnId="{E6C231FD-0EA3-4D0A-91DC-11E3C1CDA3F7}">
      <dgm:prSet/>
      <dgm:spPr/>
      <dgm:t>
        <a:bodyPr/>
        <a:lstStyle/>
        <a:p>
          <a:endParaRPr lang="en-GB"/>
        </a:p>
      </dgm:t>
    </dgm:pt>
    <dgm:pt modelId="{86CD2A29-D39A-4E74-B07A-5873867ED73D}" type="sibTrans" cxnId="{E6C231FD-0EA3-4D0A-91DC-11E3C1CDA3F7}">
      <dgm:prSet/>
      <dgm:spPr/>
      <dgm:t>
        <a:bodyPr/>
        <a:lstStyle/>
        <a:p>
          <a:endParaRPr lang="en-GB"/>
        </a:p>
      </dgm:t>
    </dgm:pt>
    <dgm:pt modelId="{B0DB2BF3-1FDA-456F-BCDF-A71E07C8BD43}" type="pres">
      <dgm:prSet presAssocID="{733F43EA-4A7F-47A3-956D-7EE6E602EFF4}" presName="linear" presStyleCnt="0">
        <dgm:presLayoutVars>
          <dgm:animLvl val="lvl"/>
          <dgm:resizeHandles val="exact"/>
        </dgm:presLayoutVars>
      </dgm:prSet>
      <dgm:spPr/>
    </dgm:pt>
    <dgm:pt modelId="{AF409F23-ADDC-4ED2-9F3A-9DB5971001DB}" type="pres">
      <dgm:prSet presAssocID="{122B1CD2-C685-44B4-B915-7AD0B4CBD984}" presName="parentText" presStyleLbl="node1" presStyleIdx="0" presStyleCnt="1" custLinFactNeighborY="72791">
        <dgm:presLayoutVars>
          <dgm:chMax val="0"/>
          <dgm:bulletEnabled val="1"/>
        </dgm:presLayoutVars>
      </dgm:prSet>
      <dgm:spPr/>
    </dgm:pt>
  </dgm:ptLst>
  <dgm:cxnLst>
    <dgm:cxn modelId="{E74FD692-6987-482A-9DFB-34FB9D7BBFFE}" type="presOf" srcId="{733F43EA-4A7F-47A3-956D-7EE6E602EFF4}" destId="{B0DB2BF3-1FDA-456F-BCDF-A71E07C8BD43}" srcOrd="0" destOrd="0" presId="urn:microsoft.com/office/officeart/2005/8/layout/vList2"/>
    <dgm:cxn modelId="{9567F6D1-C6DD-4E5D-B436-F53C14AC25F1}" type="presOf" srcId="{122B1CD2-C685-44B4-B915-7AD0B4CBD984}" destId="{AF409F23-ADDC-4ED2-9F3A-9DB5971001DB}" srcOrd="0" destOrd="0" presId="urn:microsoft.com/office/officeart/2005/8/layout/vList2"/>
    <dgm:cxn modelId="{E6C231FD-0EA3-4D0A-91DC-11E3C1CDA3F7}" srcId="{733F43EA-4A7F-47A3-956D-7EE6E602EFF4}" destId="{122B1CD2-C685-44B4-B915-7AD0B4CBD984}" srcOrd="0" destOrd="0" parTransId="{A45398D7-D27E-4022-8268-2DEA49D44EB9}" sibTransId="{86CD2A29-D39A-4E74-B07A-5873867ED73D}"/>
    <dgm:cxn modelId="{DCA35D73-F8E8-45E3-998E-9AFA0B28E1D3}" type="presParOf" srcId="{B0DB2BF3-1FDA-456F-BCDF-A71E07C8BD43}" destId="{AF409F23-ADDC-4ED2-9F3A-9DB5971001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C930F-6700-4218-8244-4182EDB8ADED}">
      <dsp:nvSpPr>
        <dsp:cNvPr id="0" name=""/>
        <dsp:cNvSpPr/>
      </dsp:nvSpPr>
      <dsp:spPr>
        <a:xfrm>
          <a:off x="2755" y="1806173"/>
          <a:ext cx="2019798" cy="525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/>
            <a:t>MEGA_</a:t>
          </a:r>
          <a:r>
            <a:rPr lang="en-GB" sz="1400" b="1" i="0" kern="1200" dirty="0">
              <a:effectLst/>
            </a:rPr>
            <a:t>ANALYSIS</a:t>
          </a:r>
          <a:r>
            <a:rPr lang="en-GB" sz="1400" b="1" i="0" kern="1200" dirty="0"/>
            <a:t> </a:t>
          </a:r>
          <a:endParaRPr lang="en-GB" sz="1400" b="1" kern="1200" dirty="0"/>
        </a:p>
      </dsp:txBody>
      <dsp:txXfrm>
        <a:off x="2755" y="1806173"/>
        <a:ext cx="2019798" cy="525111"/>
      </dsp:txXfrm>
    </dsp:sp>
    <dsp:sp modelId="{FA8305F4-3DC3-45E8-A855-8BE70755E93C}">
      <dsp:nvSpPr>
        <dsp:cNvPr id="0" name=""/>
        <dsp:cNvSpPr/>
      </dsp:nvSpPr>
      <dsp:spPr>
        <a:xfrm>
          <a:off x="206405" y="3043236"/>
          <a:ext cx="1593441" cy="983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 dirty="0" err="1"/>
            <a:t>Preprocessing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 dirty="0"/>
            <a:t>Exploratory Data Visualisations (ground truth and selection priors)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Flexible Exclusion Criteria</a:t>
          </a:r>
        </a:p>
      </dsp:txBody>
      <dsp:txXfrm>
        <a:off x="206405" y="3043236"/>
        <a:ext cx="1593441" cy="983802"/>
      </dsp:txXfrm>
    </dsp:sp>
    <dsp:sp modelId="{3C1BA30C-29EF-47E7-80F0-7319D76423CC}">
      <dsp:nvSpPr>
        <dsp:cNvPr id="0" name=""/>
        <dsp:cNvSpPr/>
      </dsp:nvSpPr>
      <dsp:spPr>
        <a:xfrm>
          <a:off x="214123" y="1646467"/>
          <a:ext cx="126751" cy="1267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1CEAF9-011F-4234-B355-24CEF3CC3391}">
      <dsp:nvSpPr>
        <dsp:cNvPr id="0" name=""/>
        <dsp:cNvSpPr/>
      </dsp:nvSpPr>
      <dsp:spPr>
        <a:xfrm>
          <a:off x="302848" y="1469016"/>
          <a:ext cx="126751" cy="1267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D25190-7E05-4E49-83F4-C011DEBF6150}">
      <dsp:nvSpPr>
        <dsp:cNvPr id="0" name=""/>
        <dsp:cNvSpPr/>
      </dsp:nvSpPr>
      <dsp:spPr>
        <a:xfrm>
          <a:off x="515790" y="1504506"/>
          <a:ext cx="199180" cy="1991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5DA819-0888-44BD-A8AE-4A5F4464499F}">
      <dsp:nvSpPr>
        <dsp:cNvPr id="0" name=""/>
        <dsp:cNvSpPr/>
      </dsp:nvSpPr>
      <dsp:spPr>
        <a:xfrm>
          <a:off x="693241" y="1309309"/>
          <a:ext cx="126751" cy="1267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21CFBD-80BD-42D3-A258-A25A5A8C2C03}">
      <dsp:nvSpPr>
        <dsp:cNvPr id="0" name=""/>
        <dsp:cNvSpPr/>
      </dsp:nvSpPr>
      <dsp:spPr>
        <a:xfrm>
          <a:off x="923928" y="1238329"/>
          <a:ext cx="126751" cy="1267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2DA505-9F21-4739-8DA2-AC53F4592D2F}">
      <dsp:nvSpPr>
        <dsp:cNvPr id="0" name=""/>
        <dsp:cNvSpPr/>
      </dsp:nvSpPr>
      <dsp:spPr>
        <a:xfrm>
          <a:off x="1207850" y="1362545"/>
          <a:ext cx="126751" cy="1267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753EB4-FE62-40E1-BAC1-88CD0489CCB4}">
      <dsp:nvSpPr>
        <dsp:cNvPr id="0" name=""/>
        <dsp:cNvSpPr/>
      </dsp:nvSpPr>
      <dsp:spPr>
        <a:xfrm>
          <a:off x="1385302" y="1451271"/>
          <a:ext cx="199180" cy="1991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76491A-F838-449A-9A4F-35D5C31943E8}">
      <dsp:nvSpPr>
        <dsp:cNvPr id="0" name=""/>
        <dsp:cNvSpPr/>
      </dsp:nvSpPr>
      <dsp:spPr>
        <a:xfrm>
          <a:off x="1633734" y="1646467"/>
          <a:ext cx="126751" cy="1267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0676AA-4F67-4F10-B3B3-ED7DB12B88C2}">
      <dsp:nvSpPr>
        <dsp:cNvPr id="0" name=""/>
        <dsp:cNvSpPr/>
      </dsp:nvSpPr>
      <dsp:spPr>
        <a:xfrm>
          <a:off x="1740205" y="1841664"/>
          <a:ext cx="126751" cy="1267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5288D1-FC40-4C17-9BF3-11C1AD2C37DA}">
      <dsp:nvSpPr>
        <dsp:cNvPr id="0" name=""/>
        <dsp:cNvSpPr/>
      </dsp:nvSpPr>
      <dsp:spPr>
        <a:xfrm>
          <a:off x="817457" y="1469016"/>
          <a:ext cx="325931" cy="32593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3424E1-E2B2-4FEA-9F8E-81AB690C9445}">
      <dsp:nvSpPr>
        <dsp:cNvPr id="0" name=""/>
        <dsp:cNvSpPr/>
      </dsp:nvSpPr>
      <dsp:spPr>
        <a:xfrm>
          <a:off x="125397" y="2143331"/>
          <a:ext cx="126751" cy="1267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131B21-F2F9-4DBF-84A9-E786B85E8922}">
      <dsp:nvSpPr>
        <dsp:cNvPr id="0" name=""/>
        <dsp:cNvSpPr/>
      </dsp:nvSpPr>
      <dsp:spPr>
        <a:xfrm>
          <a:off x="231868" y="2303037"/>
          <a:ext cx="199180" cy="1991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736FE5-B132-4786-9ED9-303F32C2ECE1}">
      <dsp:nvSpPr>
        <dsp:cNvPr id="0" name=""/>
        <dsp:cNvSpPr/>
      </dsp:nvSpPr>
      <dsp:spPr>
        <a:xfrm>
          <a:off x="498045" y="2444999"/>
          <a:ext cx="289716" cy="2897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C04678-25D5-4FF0-8844-FBB029D8CCF7}">
      <dsp:nvSpPr>
        <dsp:cNvPr id="0" name=""/>
        <dsp:cNvSpPr/>
      </dsp:nvSpPr>
      <dsp:spPr>
        <a:xfrm>
          <a:off x="870693" y="2675685"/>
          <a:ext cx="126751" cy="1267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BFAD39-7139-4DAD-8442-2392921344DD}">
      <dsp:nvSpPr>
        <dsp:cNvPr id="0" name=""/>
        <dsp:cNvSpPr/>
      </dsp:nvSpPr>
      <dsp:spPr>
        <a:xfrm>
          <a:off x="941673" y="2444999"/>
          <a:ext cx="199180" cy="1991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07A1AD-7A9F-453C-9370-453CAC5D1FB4}">
      <dsp:nvSpPr>
        <dsp:cNvPr id="0" name=""/>
        <dsp:cNvSpPr/>
      </dsp:nvSpPr>
      <dsp:spPr>
        <a:xfrm>
          <a:off x="1119125" y="2693430"/>
          <a:ext cx="126751" cy="1267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CD28B3-1BCE-4887-9A6C-800C00858611}">
      <dsp:nvSpPr>
        <dsp:cNvPr id="0" name=""/>
        <dsp:cNvSpPr/>
      </dsp:nvSpPr>
      <dsp:spPr>
        <a:xfrm>
          <a:off x="1278831" y="2409508"/>
          <a:ext cx="289716" cy="2897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5DB2A-ABC1-454D-9FFF-C647316F5CC6}">
      <dsp:nvSpPr>
        <dsp:cNvPr id="0" name=""/>
        <dsp:cNvSpPr/>
      </dsp:nvSpPr>
      <dsp:spPr>
        <a:xfrm>
          <a:off x="1669224" y="2338528"/>
          <a:ext cx="199180" cy="19918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440D36-4302-468D-A0A5-C52B3AE0EB57}">
      <dsp:nvSpPr>
        <dsp:cNvPr id="0" name=""/>
        <dsp:cNvSpPr/>
      </dsp:nvSpPr>
      <dsp:spPr>
        <a:xfrm>
          <a:off x="2022553" y="1504211"/>
          <a:ext cx="584963" cy="1116759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BAEAB8-61BA-4FCB-99C4-BDEAA00FEA7F}">
      <dsp:nvSpPr>
        <dsp:cNvPr id="0" name=""/>
        <dsp:cNvSpPr/>
      </dsp:nvSpPr>
      <dsp:spPr>
        <a:xfrm>
          <a:off x="2624380" y="1504753"/>
          <a:ext cx="2241187" cy="1116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/>
            <a:t>QUERY_SEMIOLOGY </a:t>
          </a:r>
          <a:endParaRPr lang="en-GB" sz="1400" b="1" kern="1200" dirty="0"/>
        </a:p>
      </dsp:txBody>
      <dsp:txXfrm>
        <a:off x="2624380" y="1504753"/>
        <a:ext cx="2241187" cy="1116748"/>
      </dsp:txXfrm>
    </dsp:sp>
    <dsp:sp modelId="{3D4C432C-DD49-44DF-A42C-72020B4DFF62}">
      <dsp:nvSpPr>
        <dsp:cNvPr id="0" name=""/>
        <dsp:cNvSpPr/>
      </dsp:nvSpPr>
      <dsp:spPr>
        <a:xfrm>
          <a:off x="2588468" y="3043236"/>
          <a:ext cx="2274913" cy="983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 dirty="0"/>
            <a:t>Regex searches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 dirty="0"/>
            <a:t>Dictionary taxonomy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 dirty="0"/>
            <a:t>OR keywords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 dirty="0"/>
            <a:t>QUERY_INTERSECTION_TERMS (AND keywords)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 dirty="0"/>
            <a:t>Clinician’s inspections/filters</a:t>
          </a:r>
          <a:endParaRPr lang="en-GB" sz="1200" kern="1200" dirty="0"/>
        </a:p>
      </dsp:txBody>
      <dsp:txXfrm>
        <a:off x="2588468" y="3043236"/>
        <a:ext cx="2274913" cy="983802"/>
      </dsp:txXfrm>
    </dsp:sp>
    <dsp:sp modelId="{96BF582D-AEDF-4649-952B-226C88B7496B}">
      <dsp:nvSpPr>
        <dsp:cNvPr id="0" name=""/>
        <dsp:cNvSpPr/>
      </dsp:nvSpPr>
      <dsp:spPr>
        <a:xfrm>
          <a:off x="4882430" y="1504211"/>
          <a:ext cx="584963" cy="1116759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DE039E-4589-4170-B1AE-2A6076A7B485}">
      <dsp:nvSpPr>
        <dsp:cNvPr id="0" name=""/>
        <dsp:cNvSpPr/>
      </dsp:nvSpPr>
      <dsp:spPr>
        <a:xfrm>
          <a:off x="5467394" y="1504753"/>
          <a:ext cx="1725297" cy="1116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 err="1"/>
            <a:t>melt_then_pivot</a:t>
          </a:r>
          <a:endParaRPr lang="en-GB" sz="1400" b="1" i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/>
            <a:t>_query </a:t>
          </a:r>
          <a:endParaRPr lang="en-GB" sz="1400" b="1" kern="1200" dirty="0"/>
        </a:p>
      </dsp:txBody>
      <dsp:txXfrm>
        <a:off x="5467394" y="1504753"/>
        <a:ext cx="1725297" cy="1116748"/>
      </dsp:txXfrm>
    </dsp:sp>
    <dsp:sp modelId="{5715A65D-89C8-4479-8CED-2884AB6F0891}">
      <dsp:nvSpPr>
        <dsp:cNvPr id="0" name=""/>
        <dsp:cNvSpPr/>
      </dsp:nvSpPr>
      <dsp:spPr>
        <a:xfrm>
          <a:off x="5532365" y="2913452"/>
          <a:ext cx="1595355" cy="983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Post-processing</a:t>
          </a:r>
          <a:endParaRPr lang="en-GB" sz="1200" kern="1200" dirty="0"/>
        </a:p>
      </dsp:txBody>
      <dsp:txXfrm>
        <a:off x="5532365" y="2913452"/>
        <a:ext cx="1595355" cy="983802"/>
      </dsp:txXfrm>
    </dsp:sp>
    <dsp:sp modelId="{C296D6D4-895E-4B4E-A74B-C6FBE3F0ACD7}">
      <dsp:nvSpPr>
        <dsp:cNvPr id="0" name=""/>
        <dsp:cNvSpPr/>
      </dsp:nvSpPr>
      <dsp:spPr>
        <a:xfrm>
          <a:off x="7192691" y="1504211"/>
          <a:ext cx="584963" cy="1116759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AF4740-3CA9-4795-9A42-4F0EE97A5D0B}">
      <dsp:nvSpPr>
        <dsp:cNvPr id="0" name=""/>
        <dsp:cNvSpPr/>
      </dsp:nvSpPr>
      <dsp:spPr>
        <a:xfrm>
          <a:off x="7777655" y="1504753"/>
          <a:ext cx="1821034" cy="1116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err="1"/>
            <a:t>pivot_result</a:t>
          </a:r>
          <a:endParaRPr lang="en-US" sz="1400" b="1" i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_to_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err="1"/>
            <a:t>pixel_intensities</a:t>
          </a:r>
          <a:r>
            <a:rPr lang="en-US" sz="1400" b="1" i="0" kern="1200" dirty="0"/>
            <a:t> </a:t>
          </a:r>
          <a:endParaRPr lang="en-GB" sz="1400" b="1" kern="1200" dirty="0"/>
        </a:p>
      </dsp:txBody>
      <dsp:txXfrm>
        <a:off x="7777655" y="1504753"/>
        <a:ext cx="1821034" cy="1116748"/>
      </dsp:txXfrm>
    </dsp:sp>
    <dsp:sp modelId="{7FAA130B-9517-4851-9E86-2E3A87DAA8F9}">
      <dsp:nvSpPr>
        <dsp:cNvPr id="0" name=""/>
        <dsp:cNvSpPr/>
      </dsp:nvSpPr>
      <dsp:spPr>
        <a:xfrm>
          <a:off x="7879917" y="3043236"/>
          <a:ext cx="1616510" cy="1780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dirty="0" err="1"/>
            <a:t>EpiNav</a:t>
          </a:r>
          <a:r>
            <a:rPr lang="en-US" sz="1200" b="0" i="0" kern="1200" dirty="0"/>
            <a:t> compatible: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Scaling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 err="1"/>
            <a:t>QuantileTransform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Linear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Chi2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Calibrate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QT filters infrequent </a:t>
          </a:r>
          <a:r>
            <a:rPr lang="en-US" sz="1200" b="0" i="0" kern="1200" dirty="0" err="1"/>
            <a:t>localisations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Plots curve-fittings</a:t>
          </a:r>
          <a:endParaRPr lang="en-GB" sz="1200" kern="1200" dirty="0"/>
        </a:p>
      </dsp:txBody>
      <dsp:txXfrm>
        <a:off x="7879917" y="3043236"/>
        <a:ext cx="1616510" cy="1780682"/>
      </dsp:txXfrm>
    </dsp:sp>
    <dsp:sp modelId="{4C26D974-A09E-4E5E-AC84-AE1ADED34EDF}">
      <dsp:nvSpPr>
        <dsp:cNvPr id="0" name=""/>
        <dsp:cNvSpPr/>
      </dsp:nvSpPr>
      <dsp:spPr>
        <a:xfrm>
          <a:off x="9598690" y="1504211"/>
          <a:ext cx="584963" cy="1116759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3FF7B4-1D4E-4779-9ECC-4B87FF447B5D}">
      <dsp:nvSpPr>
        <dsp:cNvPr id="0" name=""/>
        <dsp:cNvSpPr/>
      </dsp:nvSpPr>
      <dsp:spPr>
        <a:xfrm>
          <a:off x="10183653" y="1424986"/>
          <a:ext cx="1672215" cy="135605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err="1"/>
            <a:t>pivot_result</a:t>
          </a:r>
          <a:endParaRPr lang="en-US" sz="1400" b="1" i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_to_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 err="1"/>
            <a:t>one_map</a:t>
          </a:r>
          <a:endParaRPr lang="en-GB" sz="1400" b="1" kern="1200" dirty="0"/>
        </a:p>
      </dsp:txBody>
      <dsp:txXfrm>
        <a:off x="10428543" y="1623575"/>
        <a:ext cx="1182435" cy="958874"/>
      </dsp:txXfrm>
    </dsp:sp>
    <dsp:sp modelId="{520A3A15-C573-48AF-9BB3-C074C60F6552}">
      <dsp:nvSpPr>
        <dsp:cNvPr id="0" name=""/>
        <dsp:cNvSpPr/>
      </dsp:nvSpPr>
      <dsp:spPr>
        <a:xfrm>
          <a:off x="10250656" y="3043236"/>
          <a:ext cx="1595355" cy="983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Maps to Gif parcellations for </a:t>
          </a:r>
          <a:r>
            <a:rPr lang="en-US" sz="1200" b="0" i="0" kern="1200" dirty="0" err="1"/>
            <a:t>EpiNav</a:t>
          </a:r>
          <a:r>
            <a:rPr lang="en-US" sz="1200" b="0" i="0" kern="1200" dirty="0"/>
            <a:t> </a:t>
          </a:r>
          <a:r>
            <a:rPr lang="en-US" sz="1200" b="0" i="0" kern="1200" dirty="0" err="1"/>
            <a:t>Visualisation</a:t>
          </a:r>
          <a:endParaRPr lang="en-GB" sz="1200" kern="1200" dirty="0"/>
        </a:p>
      </dsp:txBody>
      <dsp:txXfrm>
        <a:off x="10250656" y="3043236"/>
        <a:ext cx="1595355" cy="983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8BF30-A2F5-4525-9E79-C869E5B2D765}">
      <dsp:nvSpPr>
        <dsp:cNvPr id="0" name=""/>
        <dsp:cNvSpPr/>
      </dsp:nvSpPr>
      <dsp:spPr>
        <a:xfrm>
          <a:off x="0" y="3602461"/>
          <a:ext cx="4592638" cy="591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pivot_result_to_one_map </a:t>
          </a:r>
          <a:endParaRPr lang="en-GB" sz="2000" kern="1200"/>
        </a:p>
      </dsp:txBody>
      <dsp:txXfrm>
        <a:off x="0" y="3602461"/>
        <a:ext cx="4592638" cy="591013"/>
      </dsp:txXfrm>
    </dsp:sp>
    <dsp:sp modelId="{91E559F9-7078-4E8C-A7E7-7A3A6E821E62}">
      <dsp:nvSpPr>
        <dsp:cNvPr id="0" name=""/>
        <dsp:cNvSpPr/>
      </dsp:nvSpPr>
      <dsp:spPr>
        <a:xfrm rot="10800000">
          <a:off x="0" y="2702347"/>
          <a:ext cx="4592638" cy="908979"/>
        </a:xfrm>
        <a:prstGeom prst="upArrowCallout">
          <a:avLst/>
        </a:prstGeom>
        <a:solidFill>
          <a:schemeClr val="accent4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 err="1"/>
            <a:t>pivot_result_to_pixel_intensities</a:t>
          </a:r>
          <a:endParaRPr lang="en-GB" sz="2000" kern="1200" dirty="0"/>
        </a:p>
      </dsp:txBody>
      <dsp:txXfrm rot="10800000">
        <a:off x="0" y="2702347"/>
        <a:ext cx="4592638" cy="590627"/>
      </dsp:txXfrm>
    </dsp:sp>
    <dsp:sp modelId="{DBA194B7-E9AA-40CE-90DA-32E58DE78425}">
      <dsp:nvSpPr>
        <dsp:cNvPr id="0" name=""/>
        <dsp:cNvSpPr/>
      </dsp:nvSpPr>
      <dsp:spPr>
        <a:xfrm rot="10800000">
          <a:off x="0" y="1802233"/>
          <a:ext cx="4592638" cy="908979"/>
        </a:xfrm>
        <a:prstGeom prst="upArrowCallout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/>
            <a:t>melt_then_pivot_query </a:t>
          </a:r>
          <a:endParaRPr lang="en-GB" sz="2000" kern="1200"/>
        </a:p>
      </dsp:txBody>
      <dsp:txXfrm rot="10800000">
        <a:off x="0" y="1802233"/>
        <a:ext cx="4592638" cy="590627"/>
      </dsp:txXfrm>
    </dsp:sp>
    <dsp:sp modelId="{11A0506C-3AEB-43AE-9735-8BC3C557E4F6}">
      <dsp:nvSpPr>
        <dsp:cNvPr id="0" name=""/>
        <dsp:cNvSpPr/>
      </dsp:nvSpPr>
      <dsp:spPr>
        <a:xfrm rot="10800000">
          <a:off x="0" y="902119"/>
          <a:ext cx="4592638" cy="90897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/>
            <a:t>QUERY_SEMIOLOGY</a:t>
          </a:r>
          <a:endParaRPr lang="en-GB" sz="2000" kern="1200"/>
        </a:p>
      </dsp:txBody>
      <dsp:txXfrm rot="10800000">
        <a:off x="0" y="902119"/>
        <a:ext cx="4592638" cy="590627"/>
      </dsp:txXfrm>
    </dsp:sp>
    <dsp:sp modelId="{96A3BD7D-6D5E-4941-BA88-0802A8BE9DF9}">
      <dsp:nvSpPr>
        <dsp:cNvPr id="0" name=""/>
        <dsp:cNvSpPr/>
      </dsp:nvSpPr>
      <dsp:spPr>
        <a:xfrm rot="10800000">
          <a:off x="0" y="2005"/>
          <a:ext cx="4592638" cy="908979"/>
        </a:xfrm>
        <a:prstGeom prst="upArrowCallout">
          <a:avLst/>
        </a:prstGeom>
        <a:solidFill>
          <a:schemeClr val="accent5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/>
            <a:t>MEGA_ANALYSIS </a:t>
          </a:r>
          <a:endParaRPr lang="en-GB" sz="2000" kern="1200"/>
        </a:p>
      </dsp:txBody>
      <dsp:txXfrm rot="10800000">
        <a:off x="0" y="2005"/>
        <a:ext cx="4592638" cy="590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09F23-ADDC-4ED2-9F3A-9DB5971001DB}">
      <dsp:nvSpPr>
        <dsp:cNvPr id="0" name=""/>
        <dsp:cNvSpPr/>
      </dsp:nvSpPr>
      <dsp:spPr>
        <a:xfrm>
          <a:off x="0" y="2256266"/>
          <a:ext cx="4592638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i="0" kern="1200" dirty="0"/>
            <a:t>QUERY_LATERALISATION</a:t>
          </a:r>
          <a:endParaRPr lang="en-GB" sz="2900" kern="1200" dirty="0"/>
        </a:p>
      </dsp:txBody>
      <dsp:txXfrm>
        <a:off x="33955" y="2290221"/>
        <a:ext cx="4524728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AE9D-5A48-4EAB-B0D9-5CD215E14A35}" type="datetimeFigureOut">
              <a:rPr lang="en-GB" smtClean="0"/>
              <a:t>20/08/2019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11C45-0C3B-48E4-8CC7-40A67AE9C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87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11C45-0C3B-48E4-8CC7-40A67AE9C3C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21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 of Mega Analysis is Venn diagrams, text output and </a:t>
            </a:r>
            <a:r>
              <a:rPr lang="en-GB" dirty="0" err="1"/>
              <a:t>preprocessed</a:t>
            </a:r>
            <a:r>
              <a:rPr lang="en-GB" dirty="0"/>
              <a:t> </a:t>
            </a:r>
            <a:r>
              <a:rPr lang="en-GB" dirty="0" err="1"/>
              <a:t>DataFrame</a:t>
            </a:r>
            <a:r>
              <a:rPr lang="en-GB" dirty="0"/>
              <a:t>: df</a:t>
            </a:r>
          </a:p>
          <a:p>
            <a:r>
              <a:rPr lang="en-GB" dirty="0"/>
              <a:t>Output of QS is a table of relevant query results: </a:t>
            </a:r>
            <a:r>
              <a:rPr lang="en-GB" dirty="0" err="1"/>
              <a:t>inspect_result</a:t>
            </a:r>
            <a:endParaRPr lang="en-GB" dirty="0"/>
          </a:p>
          <a:p>
            <a:r>
              <a:rPr lang="en-GB" dirty="0"/>
              <a:t>Output of MTPQ is a single row of relevant results: </a:t>
            </a:r>
            <a:r>
              <a:rPr lang="en-GB" dirty="0" err="1"/>
              <a:t>pivot_result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Output of PRTPI is a single row of relevant results, with pixel intensities as values: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pivot_result_intensities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of PRTOM is a table of Gif parcellations and their relevant pixel intensities: </a:t>
            </a:r>
            <a:r>
              <a:rPr lang="en-GB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all_gifs</a:t>
            </a:r>
            <a:endParaRPr lang="en-GB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11C45-0C3B-48E4-8CC7-40A67AE9C3C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16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reason it must first run then run again is not all localisations have </a:t>
            </a:r>
            <a:r>
              <a:rPr lang="en-GB" dirty="0" err="1"/>
              <a:t>lateralisations</a:t>
            </a:r>
            <a:r>
              <a:rPr lang="en-GB" dirty="0"/>
              <a:t> and vice versa.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11C45-0C3B-48E4-8CC7-40A67AE9C3C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13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342D-A612-4B14-BDD5-9AA952C44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855" y="109054"/>
            <a:ext cx="8825658" cy="3329581"/>
          </a:xfrm>
        </p:spPr>
        <p:txBody>
          <a:bodyPr/>
          <a:lstStyle/>
          <a:p>
            <a:pPr algn="ctr"/>
            <a:r>
              <a:rPr lang="en-GB" dirty="0"/>
              <a:t>Mega Analysis Querying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5965F-C71A-467A-9E0D-27A16D93E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6726" y="3490562"/>
            <a:ext cx="8825658" cy="861420"/>
          </a:xfrm>
        </p:spPr>
        <p:txBody>
          <a:bodyPr/>
          <a:lstStyle/>
          <a:p>
            <a:pPr algn="ctr"/>
            <a:r>
              <a:rPr lang="en-GB" dirty="0"/>
              <a:t>Ali </a:t>
            </a:r>
            <a:r>
              <a:rPr lang="en-GB" dirty="0" err="1"/>
              <a:t>Alim-marvasti</a:t>
            </a:r>
            <a:endParaRPr lang="en-GB" dirty="0"/>
          </a:p>
          <a:p>
            <a:pPr algn="ctr"/>
            <a:r>
              <a:rPr lang="en-GB" dirty="0"/>
              <a:t>Aug 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8FB83-9E31-4274-977F-6868F45A7E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8DB9CA"/>
              </a:clrFrom>
              <a:clrTo>
                <a:srgbClr val="8DB9C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3" y="4724400"/>
            <a:ext cx="12191999" cy="2133601"/>
          </a:xfrm>
          <a:prstGeom prst="rect">
            <a:avLst/>
          </a:prstGeom>
        </p:spPr>
      </p:pic>
      <p:pic>
        <p:nvPicPr>
          <p:cNvPr id="6" name="Picture 2" descr="Related image">
            <a:extLst>
              <a:ext uri="{FF2B5EF4-FFF2-40B4-BE49-F238E27FC236}">
                <a16:creationId xmlns:a16="http://schemas.microsoft.com/office/drawing/2014/main" id="{14E3669D-9E6A-4483-9B2A-8451B6BEE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55" y="5981737"/>
            <a:ext cx="927100" cy="8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5841FD-C401-43F1-943F-54A0E5C3457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38" y="5788810"/>
            <a:ext cx="2717167" cy="1235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1B853-5E15-4F9B-9A6F-FF1FA60D8FA7}"/>
              </a:ext>
            </a:extLst>
          </p:cNvPr>
          <p:cNvPicPr/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30292"/>
            <a:ext cx="2528838" cy="8614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888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4B2E-6B99-475C-9E4F-F6011FAA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Clinician’s Keyword Query Pipeline:</a:t>
            </a:r>
            <a:br>
              <a:rPr lang="en-GB" dirty="0"/>
            </a:br>
            <a:r>
              <a:rPr lang="en-GB" dirty="0"/>
              <a:t>Pandas, </a:t>
            </a:r>
            <a:r>
              <a:rPr lang="en-GB" dirty="0" err="1"/>
              <a:t>Scipy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A42D320-DDEF-48E1-8F52-412977DC9A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716374"/>
              </p:ext>
            </p:extLst>
          </p:nvPr>
        </p:nvGraphicFramePr>
        <p:xfrm>
          <a:off x="247650" y="1257300"/>
          <a:ext cx="11858625" cy="553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14AA44DE-85E0-451E-8EC3-E4ADA6E8E735}"/>
              </a:ext>
            </a:extLst>
          </p:cNvPr>
          <p:cNvSpPr/>
          <p:nvPr/>
        </p:nvSpPr>
        <p:spPr>
          <a:xfrm flipV="1">
            <a:off x="7448550" y="1900238"/>
            <a:ext cx="3228975" cy="75759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80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C8A423-7DFA-4E28-8AC5-B25A0559C3EF}"/>
              </a:ext>
            </a:extLst>
          </p:cNvPr>
          <p:cNvSpPr/>
          <p:nvPr/>
        </p:nvSpPr>
        <p:spPr>
          <a:xfrm rot="7263864">
            <a:off x="5519195" y="5140467"/>
            <a:ext cx="931873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DA523B6-2D34-4CC0-AEA3-C0A16F967393}"/>
              </a:ext>
            </a:extLst>
          </p:cNvPr>
          <p:cNvSpPr/>
          <p:nvPr/>
        </p:nvSpPr>
        <p:spPr>
          <a:xfrm rot="3155131">
            <a:off x="5391427" y="3592304"/>
            <a:ext cx="1125587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A8431-1FFC-405B-93A4-B4971110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Clinician’s Keyword Query Pipeline: Lateralisation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56E6402-AF05-44B2-B85A-3E6C6818E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691658"/>
              </p:ext>
            </p:extLst>
          </p:nvPr>
        </p:nvGraphicFramePr>
        <p:xfrm>
          <a:off x="1103313" y="2052918"/>
          <a:ext cx="4592638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4B99155-E15C-4FDF-A410-A6CEF2C2B3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734022"/>
              </p:ext>
            </p:extLst>
          </p:nvPr>
        </p:nvGraphicFramePr>
        <p:xfrm>
          <a:off x="6096000" y="2052918"/>
          <a:ext cx="4592638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DA98F992-4F82-4690-A43D-24179DB82DD4}"/>
              </a:ext>
            </a:extLst>
          </p:cNvPr>
          <p:cNvSpPr/>
          <p:nvPr/>
        </p:nvSpPr>
        <p:spPr>
          <a:xfrm rot="16200000" flipV="1">
            <a:off x="142875" y="5159403"/>
            <a:ext cx="1200150" cy="5715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3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BBBF-66AD-4974-B8C1-B46A8B63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0EEB-CD67-430E-9DE4-15136B2A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CB029-FC2C-4719-901D-4DB451097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73" y="286512"/>
            <a:ext cx="7845552" cy="628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2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3AF3-C799-467C-B767-A07E2706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Mega Analysis: Search Strategy </a:t>
            </a:r>
            <a:br>
              <a:rPr lang="en-GB" dirty="0"/>
            </a:br>
            <a:r>
              <a:rPr lang="en-GB" sz="2000" dirty="0"/>
              <a:t>A Alim-Marvasti, G </a:t>
            </a:r>
            <a:r>
              <a:rPr lang="en-GB" sz="2000" dirty="0" err="1"/>
              <a:t>Ramognoli</a:t>
            </a: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B96ED-1569-432B-AA3E-50BD834B3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PRISMA compliant</a:t>
            </a:r>
          </a:p>
          <a:p>
            <a:r>
              <a:rPr lang="en-GB" dirty="0"/>
              <a:t>PubMed and filters, 1,171 papers (1,130 English), Jan 2019</a:t>
            </a:r>
          </a:p>
          <a:p>
            <a:r>
              <a:rPr lang="en-GB" dirty="0"/>
              <a:t>All abstracts screened independently by two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7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3AF3-C799-467C-B767-A07E2706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Mega Analysis: Inclusion Criteria</a:t>
            </a:r>
            <a:br>
              <a:rPr lang="en-GB" dirty="0"/>
            </a:b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B96ED-1569-432B-AA3E-50BD834B3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Article </a:t>
            </a:r>
            <a:r>
              <a:rPr lang="en-GB" dirty="0">
                <a:solidFill>
                  <a:srgbClr val="002060"/>
                </a:solidFill>
              </a:rPr>
              <a:t>and patient level (ground truth) inclusion criteria</a:t>
            </a:r>
          </a:p>
          <a:p>
            <a:pPr lvl="0" fontAlgn="base"/>
            <a:r>
              <a:rPr lang="en-GB" dirty="0"/>
              <a:t>Human studies </a:t>
            </a:r>
          </a:p>
          <a:p>
            <a:pPr lvl="0" fontAlgn="base"/>
            <a:r>
              <a:rPr lang="en-GB" dirty="0"/>
              <a:t>Abstract available in English </a:t>
            </a:r>
          </a:p>
          <a:p>
            <a:pPr lvl="0" fontAlgn="base"/>
            <a:r>
              <a:rPr lang="en-GB" dirty="0"/>
              <a:t>Focal Epilepsy  </a:t>
            </a:r>
          </a:p>
          <a:p>
            <a:pPr lvl="0" fontAlgn="base"/>
            <a:r>
              <a:rPr lang="en-GB" dirty="0"/>
              <a:t>Topic focused on lateralising and/or localising value of epileptic seizure semiology </a:t>
            </a:r>
          </a:p>
          <a:p>
            <a:pPr lvl="0" fontAlgn="base"/>
            <a:r>
              <a:rPr lang="en-GB" dirty="0"/>
              <a:t>Full paper available in English, French, Spanish, Italian, German </a:t>
            </a:r>
          </a:p>
          <a:p>
            <a:pPr lvl="0" fontAlgn="base"/>
            <a:endParaRPr lang="en-GB" dirty="0"/>
          </a:p>
          <a:p>
            <a:r>
              <a:rPr lang="en-GB" sz="1200" dirty="0"/>
              <a:t>Adults and Children (no age limit) </a:t>
            </a:r>
          </a:p>
          <a:p>
            <a:r>
              <a:rPr lang="en-GB" sz="1200" dirty="0"/>
              <a:t>Spontaneous and/or stimulated seizures (cortical/electrical stimulation)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07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7642-AEED-46A1-9A68-2E02D38F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97807" cy="1400530"/>
          </a:xfrm>
          <a:solidFill>
            <a:srgbClr val="215689"/>
          </a:solidFill>
        </p:spPr>
        <p:txBody>
          <a:bodyPr/>
          <a:lstStyle/>
          <a:p>
            <a:pPr algn="ctr"/>
            <a:r>
              <a:rPr lang="en-GB" dirty="0"/>
              <a:t>Mega Analysis: </a:t>
            </a:r>
            <a:r>
              <a:rPr lang="en-GB" dirty="0">
                <a:solidFill>
                  <a:schemeClr val="tx1"/>
                </a:solidFill>
              </a:rPr>
              <a:t>Patient level Inclusion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Ground Truths &amp; Priors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D27D8-4235-454F-95EA-B4FA8D98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53248"/>
            <a:ext cx="5547919" cy="4195481"/>
          </a:xfr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B0F0"/>
                </a:solidFill>
              </a:rPr>
              <a:t>Selection Priors / Study Type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rgbClr val="00B0F0"/>
                </a:solidFill>
              </a:rPr>
              <a:t>Unselected patients 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(Spontaneous Semiology)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Selected by prior lobe</a:t>
            </a: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(Epilepsy Topology/Anatomical)</a:t>
            </a:r>
          </a:p>
          <a:p>
            <a:endParaRPr lang="en-GB" dirty="0">
              <a:solidFill>
                <a:srgbClr val="00B0F0"/>
              </a:solidFill>
            </a:endParaRPr>
          </a:p>
          <a:p>
            <a:r>
              <a:rPr lang="en-GB" dirty="0">
                <a:solidFill>
                  <a:srgbClr val="00B0F0"/>
                </a:solidFill>
              </a:rPr>
              <a:t>Electrical Stimulation (ES)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C6D45E-29BE-44B1-A05C-5D671D775BDB}"/>
              </a:ext>
            </a:extLst>
          </p:cNvPr>
          <p:cNvSpPr txBox="1">
            <a:spLocks/>
          </p:cNvSpPr>
          <p:nvPr/>
        </p:nvSpPr>
        <p:spPr>
          <a:xfrm>
            <a:off x="1103312" y="1853247"/>
            <a:ext cx="4992688" cy="419548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GB" dirty="0">
                <a:solidFill>
                  <a:srgbClr val="002060"/>
                </a:solidFill>
              </a:rPr>
              <a:t>Lateralisation and Localisation </a:t>
            </a:r>
          </a:p>
          <a:p>
            <a:pPr marL="0" indent="0" algn="ctr">
              <a:buNone/>
            </a:pPr>
            <a:r>
              <a:rPr lang="en-GB" dirty="0">
                <a:solidFill>
                  <a:srgbClr val="002060"/>
                </a:solidFill>
              </a:rPr>
              <a:t>Ground Truths (patient-level inclusion)</a:t>
            </a:r>
          </a:p>
          <a:p>
            <a:endParaRPr lang="en-GB" dirty="0"/>
          </a:p>
          <a:p>
            <a:r>
              <a:rPr lang="en-GB" dirty="0">
                <a:solidFill>
                  <a:srgbClr val="002060"/>
                </a:solidFill>
              </a:rPr>
              <a:t>Concordance (Neurophysiology, Imaging)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 err="1">
                <a:solidFill>
                  <a:srgbClr val="002060"/>
                </a:solidFill>
              </a:rPr>
              <a:t>sEEG</a:t>
            </a:r>
            <a:r>
              <a:rPr lang="en-GB" dirty="0">
                <a:solidFill>
                  <a:srgbClr val="002060"/>
                </a:solidFill>
              </a:rPr>
              <a:t>/CES</a:t>
            </a:r>
          </a:p>
          <a:p>
            <a:endParaRPr lang="en-GB" dirty="0">
              <a:solidFill>
                <a:srgbClr val="002060"/>
              </a:solidFill>
            </a:endParaRPr>
          </a:p>
          <a:p>
            <a:endParaRPr lang="en-GB" dirty="0">
              <a:solidFill>
                <a:srgbClr val="002060"/>
              </a:solidFill>
            </a:endParaRPr>
          </a:p>
          <a:p>
            <a:r>
              <a:rPr lang="en-GB" dirty="0">
                <a:solidFill>
                  <a:srgbClr val="002060"/>
                </a:solidFill>
              </a:rPr>
              <a:t>ILAE1/2 (Engel </a:t>
            </a:r>
            <a:r>
              <a:rPr lang="en-GB" dirty="0" err="1">
                <a:solidFill>
                  <a:srgbClr val="002060"/>
                </a:solidFill>
              </a:rPr>
              <a:t>Ia</a:t>
            </a:r>
            <a:r>
              <a:rPr lang="en-GB" dirty="0">
                <a:solidFill>
                  <a:srgbClr val="002060"/>
                </a:solidFill>
              </a:rPr>
              <a:t>/</a:t>
            </a:r>
            <a:r>
              <a:rPr lang="en-GB" dirty="0" err="1">
                <a:solidFill>
                  <a:srgbClr val="002060"/>
                </a:solidFill>
              </a:rPr>
              <a:t>Ib</a:t>
            </a:r>
            <a:r>
              <a:rPr lang="en-GB" dirty="0">
                <a:solidFill>
                  <a:srgbClr val="002060"/>
                </a:solidFill>
              </a:rPr>
              <a:t>) post-resection</a:t>
            </a:r>
          </a:p>
        </p:txBody>
      </p:sp>
    </p:spTree>
    <p:extLst>
      <p:ext uri="{BB962C8B-B14F-4D97-AF65-F5344CB8AC3E}">
        <p14:creationId xmlns:p14="http://schemas.microsoft.com/office/powerpoint/2010/main" val="307624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3AF3-C799-467C-B767-A07E2706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Mega Analysis: Patient Exclusion Criteria</a:t>
            </a: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B96ED-1569-432B-AA3E-50BD834B3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fontAlgn="base"/>
            <a:r>
              <a:rPr lang="en-GB" dirty="0"/>
              <a:t>Generalised status epilepticus or primary generalised epilepsy </a:t>
            </a:r>
          </a:p>
          <a:p>
            <a:pPr lvl="0" fontAlgn="base"/>
            <a:r>
              <a:rPr lang="en-GB" dirty="0"/>
              <a:t>Non-epileptic (dissociative or pseudo-seizures) </a:t>
            </a:r>
          </a:p>
          <a:p>
            <a:pPr lvl="0" fontAlgn="base"/>
            <a:r>
              <a:rPr lang="en-GB" dirty="0"/>
              <a:t>Kappa &lt;0.4 for semiology inter-observer agreements (where provided) </a:t>
            </a:r>
          </a:p>
          <a:p>
            <a:pPr lvl="0" fontAlgn="base"/>
            <a:r>
              <a:rPr lang="en-GB" dirty="0"/>
              <a:t>Broad localisation terms which do not determine lobe (e.g. “extra-temporal”) </a:t>
            </a:r>
          </a:p>
          <a:p>
            <a:pPr lvl="0" fontAlgn="base"/>
            <a:r>
              <a:rPr lang="en-GB" dirty="0"/>
              <a:t>Broad semiology terms which are uninformative (e.g. “focal seizure”, “complex partial”) </a:t>
            </a:r>
          </a:p>
          <a:p>
            <a:pPr lvl="0" fontAlgn="base"/>
            <a:r>
              <a:rPr lang="en-GB" dirty="0"/>
              <a:t>Outcomes worse than ILAE Class I or 2 or Engel Class </a:t>
            </a:r>
            <a:r>
              <a:rPr lang="en-GB" dirty="0" err="1"/>
              <a:t>Ia</a:t>
            </a:r>
            <a:r>
              <a:rPr lang="en-GB" dirty="0"/>
              <a:t> or </a:t>
            </a:r>
            <a:r>
              <a:rPr lang="en-GB" dirty="0" err="1"/>
              <a:t>Ib</a:t>
            </a:r>
            <a:r>
              <a:rPr lang="en-GB" dirty="0"/>
              <a:t> in post-operative patients </a:t>
            </a:r>
          </a:p>
          <a:p>
            <a:pPr lvl="0" fontAlgn="base"/>
            <a:r>
              <a:rPr lang="en-GB" dirty="0"/>
              <a:t>If patients underwent surgery, they must have had ILAE1,2 (Engel </a:t>
            </a:r>
            <a:r>
              <a:rPr lang="en-GB" dirty="0" err="1"/>
              <a:t>Ia</a:t>
            </a:r>
            <a:r>
              <a:rPr lang="en-GB" dirty="0"/>
              <a:t>/</a:t>
            </a:r>
            <a:r>
              <a:rPr lang="en-GB" dirty="0" err="1"/>
              <a:t>Ib</a:t>
            </a:r>
            <a:r>
              <a:rPr lang="en-GB" dirty="0"/>
              <a:t>) outcomes.  </a:t>
            </a:r>
          </a:p>
          <a:p>
            <a:pPr lvl="0" fontAlgn="base"/>
            <a:r>
              <a:rPr lang="en-GB" dirty="0"/>
              <a:t>Patients with hemispherectomies (or entire hemispheric lesions irrespective of excellent post-operative outcomes) were entered for lateralisation but not localisation value. </a:t>
            </a:r>
          </a:p>
        </p:txBody>
      </p:sp>
    </p:spTree>
    <p:extLst>
      <p:ext uri="{BB962C8B-B14F-4D97-AF65-F5344CB8AC3E}">
        <p14:creationId xmlns:p14="http://schemas.microsoft.com/office/powerpoint/2010/main" val="261157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3AF3-C799-467C-B767-A07E2706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Mega Analysis: Data Entry</a:t>
            </a:r>
            <a:endParaRPr lang="en-GB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B96ED-1569-432B-AA3E-50BD834B3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Patient level (not seizure level)</a:t>
            </a:r>
          </a:p>
          <a:p>
            <a:r>
              <a:rPr lang="en-GB" dirty="0"/>
              <a:t>Lateralisation/Localisation per Semiology per patient</a:t>
            </a:r>
          </a:p>
          <a:p>
            <a:r>
              <a:rPr lang="en-GB" dirty="0"/>
              <a:t>Ground truth label and selection bias label entered</a:t>
            </a:r>
          </a:p>
          <a:p>
            <a:r>
              <a:rPr lang="en-GB" dirty="0"/>
              <a:t>Numbers of patients entered</a:t>
            </a:r>
          </a:p>
          <a:p>
            <a:r>
              <a:rPr lang="en-GB" dirty="0"/>
              <a:t>Numbers localising to each brain region entered</a:t>
            </a:r>
          </a:p>
          <a:p>
            <a:endParaRPr lang="en-GB" dirty="0"/>
          </a:p>
          <a:p>
            <a:r>
              <a:rPr lang="en-GB" dirty="0"/>
              <a:t>If more than one region, all regions entered</a:t>
            </a:r>
          </a:p>
          <a:p>
            <a:r>
              <a:rPr lang="en-GB" dirty="0"/>
              <a:t>Hierarchical brain region data entry per semiology (hippocampus &gt; mesial temporal &gt; temporal lobe)</a:t>
            </a:r>
          </a:p>
        </p:txBody>
      </p:sp>
    </p:spTree>
    <p:extLst>
      <p:ext uri="{BB962C8B-B14F-4D97-AF65-F5344CB8AC3E}">
        <p14:creationId xmlns:p14="http://schemas.microsoft.com/office/powerpoint/2010/main" val="90905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A8B0F1-8E11-4DE9-8C7F-B6DA13FC8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89" t="21378" r="14128" b="11740"/>
          <a:stretch/>
        </p:blipFill>
        <p:spPr>
          <a:xfrm>
            <a:off x="-132285" y="0"/>
            <a:ext cx="12196766" cy="523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0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23BC6F-5C41-4052-93C1-C3BF37DB3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11" r="11171" b="6389"/>
          <a:stretch/>
        </p:blipFill>
        <p:spPr>
          <a:xfrm>
            <a:off x="0" y="0"/>
            <a:ext cx="12192000" cy="540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2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FCC1A0-C952-4A32-B1BA-9112465D49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3" t="24028" r="36406" b="8889"/>
          <a:stretch/>
        </p:blipFill>
        <p:spPr>
          <a:xfrm>
            <a:off x="6553200" y="0"/>
            <a:ext cx="5281428" cy="6838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732226-309F-44DF-9D3B-360FAAFF207C}"/>
              </a:ext>
            </a:extLst>
          </p:cNvPr>
          <p:cNvSpPr txBox="1"/>
          <p:nvPr/>
        </p:nvSpPr>
        <p:spPr>
          <a:xfrm>
            <a:off x="388677" y="2280940"/>
            <a:ext cx="5886450" cy="36933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Query a specific semiology </a:t>
            </a:r>
            <a:r>
              <a:rPr lang="en-GB" dirty="0">
                <a:sym typeface="Wingdings" panose="05000000000000000000" pitchFamily="2" charset="2"/>
              </a:rPr>
              <a:t> Lat/</a:t>
            </a:r>
            <a:r>
              <a:rPr lang="en-GB" dirty="0" err="1">
                <a:sym typeface="Wingdings" panose="05000000000000000000" pitchFamily="2" charset="2"/>
              </a:rPr>
              <a:t>Loc</a:t>
            </a:r>
            <a:endParaRPr lang="en-GB" dirty="0"/>
          </a:p>
          <a:p>
            <a:endParaRPr lang="en-GB" dirty="0"/>
          </a:p>
          <a:p>
            <a:r>
              <a:rPr lang="en-GB" dirty="0"/>
              <a:t>How we mapped clinician query keyword(s) to semantic concept:</a:t>
            </a:r>
          </a:p>
          <a:p>
            <a:endParaRPr lang="en-GB" dirty="0"/>
          </a:p>
          <a:p>
            <a:pPr algn="ctr"/>
            <a:endParaRPr lang="en-GB" dirty="0">
              <a:solidFill>
                <a:srgbClr val="7030A0"/>
              </a:solidFill>
            </a:endParaRPr>
          </a:p>
          <a:p>
            <a:pPr marL="342900" indent="-342900" algn="ctr">
              <a:buAutoNum type="arabicPeriod"/>
            </a:pPr>
            <a:r>
              <a:rPr lang="en-GB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collection “Semiology Category”</a:t>
            </a:r>
            <a:endParaRPr lang="en-GB" dirty="0">
              <a:solidFill>
                <a:srgbClr val="7030A0"/>
              </a:solidFill>
            </a:endParaRPr>
          </a:p>
          <a:p>
            <a:pPr marL="342900" indent="-342900" algn="ctr">
              <a:buAutoNum type="arabicPeriod"/>
            </a:pPr>
            <a:endParaRPr lang="en-GB" dirty="0">
              <a:solidFill>
                <a:schemeClr val="accent6"/>
              </a:solidFill>
            </a:endParaRPr>
          </a:p>
          <a:p>
            <a:pPr marL="342900" indent="-342900" algn="ctr">
              <a:buAutoNum type="arabicPeriod"/>
            </a:pPr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Semiology Dictionary 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(nested </a:t>
            </a:r>
            <a:r>
              <a:rPr lang="en-GB" dirty="0" err="1">
                <a:solidFill>
                  <a:schemeClr val="bg1"/>
                </a:solidFill>
              </a:rPr>
              <a:t>yaml</a:t>
            </a:r>
            <a:r>
              <a:rPr lang="en-GB" dirty="0">
                <a:solidFill>
                  <a:schemeClr val="bg1"/>
                </a:solidFill>
              </a:rPr>
              <a:t> taxonomy using regular expressions)</a:t>
            </a:r>
          </a:p>
          <a:p>
            <a:pPr algn="ctr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GB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Clinician level: opportunity to filter results</a:t>
            </a:r>
          </a:p>
          <a:p>
            <a:pPr algn="ctr"/>
            <a:r>
              <a:rPr lang="en-GB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CB8E7-0E00-41DF-B485-D46193754D9D}"/>
              </a:ext>
            </a:extLst>
          </p:cNvPr>
          <p:cNvSpPr txBox="1"/>
          <p:nvPr/>
        </p:nvSpPr>
        <p:spPr>
          <a:xfrm>
            <a:off x="666750" y="883741"/>
            <a:ext cx="5330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3 level ontology replacement</a:t>
            </a:r>
          </a:p>
        </p:txBody>
      </p:sp>
    </p:spTree>
    <p:extLst>
      <p:ext uri="{BB962C8B-B14F-4D97-AF65-F5344CB8AC3E}">
        <p14:creationId xmlns:p14="http://schemas.microsoft.com/office/powerpoint/2010/main" val="1529105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0</TotalTime>
  <Words>471</Words>
  <Application>Microsoft Office PowerPoint</Application>
  <PresentationFormat>Widescreen</PresentationFormat>
  <Paragraphs>114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Mega Analysis Querying Pipeline</vt:lpstr>
      <vt:lpstr>Mega Analysis: Search Strategy  A Alim-Marvasti, G Ramognoli</vt:lpstr>
      <vt:lpstr>Mega Analysis: Inclusion Criteria </vt:lpstr>
      <vt:lpstr>Mega Analysis: Patient level Inclusion Ground Truths &amp; Priors</vt:lpstr>
      <vt:lpstr>Mega Analysis: Patient Exclusion Criteria</vt:lpstr>
      <vt:lpstr>Mega Analysis: Data Entry</vt:lpstr>
      <vt:lpstr>PowerPoint Presentation</vt:lpstr>
      <vt:lpstr>PowerPoint Presentation</vt:lpstr>
      <vt:lpstr>PowerPoint Presentation</vt:lpstr>
      <vt:lpstr>Clinician’s Keyword Query Pipeline: Pandas, Scipy</vt:lpstr>
      <vt:lpstr>Clinician’s Keyword Query Pipeline: Lateralisation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Marvasti</dc:creator>
  <cp:lastModifiedBy>Ali Marvasti</cp:lastModifiedBy>
  <cp:revision>58</cp:revision>
  <dcterms:created xsi:type="dcterms:W3CDTF">2019-08-17T18:14:24Z</dcterms:created>
  <dcterms:modified xsi:type="dcterms:W3CDTF">2019-08-21T22:56:02Z</dcterms:modified>
</cp:coreProperties>
</file>