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1" name="Date Placeholder 3"/>
          <p:cNvSpPr>
            <a:spLocks noGrp="1"/>
          </p:cNvSpPr>
          <p:nvPr>
            <p:ph type="dt" sz="half" idx="10"/>
          </p:nvPr>
        </p:nvSpPr>
        <p:spPr/>
        <p:txBody>
          <a:bodyPr/>
          <a:p>
            <a:fld id="{1D8BD707-D9CF-40AE-B4C6-C98DA3205C09}" type="datetimeFigureOut">
              <a:rPr lang="en-US"/>
            </a:fld>
            <a:endParaRPr lang="en-US"/>
          </a:p>
        </p:txBody>
      </p:sp>
      <p:sp>
        <p:nvSpPr>
          <p:cNvPr id="1048692" name="Footer Placeholder 4"/>
          <p:cNvSpPr>
            <a:spLocks noGrp="1"/>
          </p:cNvSpPr>
          <p:nvPr>
            <p:ph type="ftr" sz="quarter" idx="11"/>
          </p:nvPr>
        </p:nvSpPr>
        <p:spPr/>
        <p:txBody>
          <a:bodyPr/>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US"/>
              <a:t>K</a:t>
            </a:r>
            <a:r>
              <a:rPr dirty="0" sz="2400" lang="en-US"/>
              <a:t>.</a:t>
            </a:r>
            <a:r>
              <a:rPr dirty="0" sz="2400" lang="en-US"/>
              <a:t>T</a:t>
            </a:r>
            <a:r>
              <a:rPr dirty="0" sz="2400" lang="en-US"/>
              <a:t>h</a:t>
            </a:r>
            <a:r>
              <a:rPr dirty="0" sz="2400" lang="en-US"/>
              <a:t>e</a:t>
            </a:r>
            <a:r>
              <a:rPr dirty="0" sz="2400" lang="en-US"/>
              <a:t>n</a:t>
            </a:r>
            <a:r>
              <a:rPr dirty="0" sz="2400" lang="en-US"/>
              <a:t>m</a:t>
            </a:r>
            <a:r>
              <a:rPr dirty="0" sz="2400" lang="en-US"/>
              <a:t>o</a:t>
            </a:r>
            <a:r>
              <a:rPr dirty="0" sz="2400" lang="en-US"/>
              <a:t>z</a:t>
            </a:r>
            <a:r>
              <a:rPr dirty="0" sz="2400" lang="en-US"/>
              <a:t>h</a:t>
            </a:r>
            <a:r>
              <a:rPr dirty="0" sz="2400" lang="en-US"/>
              <a:t>i</a:t>
            </a:r>
            <a:endParaRPr dirty="0" sz="2400" lang="en-US"/>
          </a:p>
          <a:p>
            <a:r>
              <a:rPr dirty="0" sz="2400" lang="en-US"/>
              <a:t>REGISTER NO AND NMID: </a:t>
            </a:r>
            <a:r>
              <a:rPr dirty="0" sz="2400" lang="en-US"/>
              <a:t>5E5812F589D64E38135406BE07F7D1AD</a:t>
            </a:r>
            <a:endParaRPr altLang="en-GB" dirty="0" sz="2400" lang="en-US">
              <a:cs typeface="Calibri" panose="020F0502020204030204"/>
            </a:endParaRPr>
          </a:p>
          <a:p>
            <a:r>
              <a:rPr dirty="0" sz="2400" lang="en-US"/>
              <a:t>DEPARTMENT: </a:t>
            </a:r>
            <a:r>
              <a:rPr dirty="0" sz="2400" lang="en-US"/>
              <a:t>B</a:t>
            </a:r>
            <a:r>
              <a:rPr dirty="0" sz="2400" lang="en-US"/>
              <a:t>C</a:t>
            </a:r>
            <a:r>
              <a:rPr dirty="0" sz="2400" lang="en-US"/>
              <a:t>A</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Akilandeswari </a:t>
            </a:r>
            <a:r>
              <a:rPr dirty="0" sz="2400" lang="en-US"/>
              <a:t>Women's </a:t>
            </a:r>
            <a:r>
              <a:rPr dirty="0" sz="2400" lang="en-US"/>
              <a:t>College-Wandiwash </a:t>
            </a:r>
            <a:endParaRPr dirty="0" sz="2400" lang="en-US"/>
          </a:p>
          <a:p>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t>
            </a:r>
            <a:r>
              <a:rPr dirty="0" sz="2400" lang="en-US"/>
              <a:t>a</a:t>
            </a:r>
            <a:r>
              <a:rPr dirty="0" sz="2400" lang="en-US"/>
              <a:t>r</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2706365" y="1819851"/>
            <a:ext cx="3995115" cy="512139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8"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56"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1"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endParaRPr dirty="0" lang="en-IN"/>
          </a:p>
        </p:txBody>
      </p:sp>
      <p:sp>
        <p:nvSpPr>
          <p:cNvPr id="1048675"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2024-03-28T17:07:00Z</dcterms:created>
  <dcterms:modified xsi:type="dcterms:W3CDTF">2025-08-28T13:10:17Z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985b80dbd760442bb8130d0057c51821</vt:lpwstr>
  </property>
  <property fmtid="{D5CDD505-2E9C-101B-9397-08002B2CF9AE}" pid="5" name="KSOProductBuildVer">
    <vt:lpwstr>2057-12.2.0.21936</vt:lpwstr>
  </property>
</Properties>
</file>