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lang="en-US" smtClean="0"/>
              <a:t>Click to edit Master title style</a:t>
            </a:r>
            <a:endParaRPr lang="en-US"/>
          </a:p>
        </p:txBody>
      </p:sp>
      <p:sp>
        <p:nvSpPr>
          <p:cNvPr id="1048689"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0" name="Date Placeholder 3"/>
          <p:cNvSpPr>
            <a:spLocks noGrp="1"/>
          </p:cNvSpPr>
          <p:nvPr>
            <p:ph type="dt" sz="half" idx="10"/>
          </p:nvPr>
        </p:nvSpPr>
        <p:spPr/>
        <p:txBody>
          <a:bodyPr/>
          <a:p>
            <a:fld id="{1D8BD707-D9CF-40AE-B4C6-C98DA3205C09}" type="datetimeFigureOut">
              <a:rPr lang="en-US"/>
            </a:fld>
            <a:endParaRPr lang="en-US"/>
          </a:p>
        </p:txBody>
      </p:sp>
      <p:sp>
        <p:nvSpPr>
          <p:cNvPr id="1048691" name="Footer Placeholder 4"/>
          <p:cNvSpPr>
            <a:spLocks noGrp="1"/>
          </p:cNvSpPr>
          <p:nvPr>
            <p:ph type="ftr" sz="quarter" idx="11"/>
          </p:nvPr>
        </p:nvSpPr>
        <p:spPr/>
        <p:txBody>
          <a:bodyPr/>
          <a:p/>
        </p:txBody>
      </p:sp>
      <p:sp>
        <p:nvSpPr>
          <p:cNvPr id="104869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US"/>
              <a:t>K</a:t>
            </a:r>
            <a:r>
              <a:rPr dirty="0" sz="2400" lang="en-US"/>
              <a:t>.</a:t>
            </a:r>
            <a:r>
              <a:rPr dirty="0" sz="2400" lang="en-US"/>
              <a:t>T</a:t>
            </a:r>
            <a:r>
              <a:rPr dirty="0" sz="2400" lang="en-US"/>
              <a:t>h</a:t>
            </a:r>
            <a:r>
              <a:rPr dirty="0" sz="2400" lang="en-US"/>
              <a:t>e</a:t>
            </a:r>
            <a:r>
              <a:rPr dirty="0" sz="2400" lang="en-US"/>
              <a:t>n</a:t>
            </a:r>
            <a:r>
              <a:rPr dirty="0" sz="2400" lang="en-US"/>
              <a:t>m</a:t>
            </a:r>
            <a:r>
              <a:rPr dirty="0" sz="2400" lang="en-US"/>
              <a:t>o</a:t>
            </a:r>
            <a:r>
              <a:rPr dirty="0" sz="2400" lang="en-US"/>
              <a:t>z</a:t>
            </a:r>
            <a:r>
              <a:rPr dirty="0" sz="2400" lang="en-US"/>
              <a:t>h</a:t>
            </a:r>
            <a:r>
              <a:rPr dirty="0" sz="2400" lang="en-US"/>
              <a:t>i</a:t>
            </a:r>
            <a:endParaRPr dirty="0" sz="2400" lang="en-US"/>
          </a:p>
          <a:p>
            <a:r>
              <a:rPr dirty="0" sz="2400" lang="en-US"/>
              <a:t>REGISTER NO AND NMID: </a:t>
            </a:r>
            <a:r>
              <a:rPr dirty="0" sz="2400" lang="en-US"/>
              <a:t>5E5812F589D64E38135406BE07F7D1AD</a:t>
            </a:r>
            <a:endParaRPr altLang="en-GB" dirty="0" sz="2400" lang="en-US">
              <a:cs typeface="Calibri" panose="020F0502020204030204"/>
            </a:endParaRPr>
          </a:p>
          <a:p>
            <a:r>
              <a:rPr dirty="0" sz="2400" lang="en-US"/>
              <a:t>DEPARTMENT: </a:t>
            </a:r>
            <a:r>
              <a:rPr dirty="0" sz="2400" lang="en-US"/>
              <a:t>B</a:t>
            </a:r>
            <a:r>
              <a:rPr dirty="0" sz="2400" lang="en-US"/>
              <a:t>C</a:t>
            </a:r>
            <a:r>
              <a:rPr dirty="0" sz="2400" lang="en-US"/>
              <a:t>A</a:t>
            </a:r>
            <a:endParaRPr dirty="0" sz="2400" lang="en-US"/>
          </a:p>
          <a:p>
            <a:r>
              <a:rPr dirty="0" sz="2400" lang="en-US"/>
              <a:t>COLLEGE: </a:t>
            </a:r>
            <a:r>
              <a:rPr dirty="0" sz="2400" lang="en-US"/>
              <a:t>S</a:t>
            </a:r>
            <a:r>
              <a:rPr dirty="0" sz="2400" lang="en-US"/>
              <a:t>r</a:t>
            </a:r>
            <a:r>
              <a:rPr dirty="0" sz="2400" lang="en-US"/>
              <a:t>i</a:t>
            </a:r>
            <a:r>
              <a:rPr dirty="0" sz="2400" lang="en-US"/>
              <a:t> </a:t>
            </a:r>
            <a:r>
              <a:rPr dirty="0" sz="2400" lang="en-US"/>
              <a:t>Akilandeswari </a:t>
            </a:r>
            <a:r>
              <a:rPr dirty="0" sz="2400" lang="en-US"/>
              <a:t>Women's </a:t>
            </a:r>
            <a:r>
              <a:rPr dirty="0" sz="2400" lang="en-US"/>
              <a:t>College-Wandiwash </a:t>
            </a:r>
            <a:endParaRPr dirty="0" sz="2400" lang="en-US"/>
          </a:p>
          <a:p>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t>
            </a:r>
            <a:r>
              <a:rPr dirty="0" sz="2400" lang="en-US"/>
              <a:t>a</a:t>
            </a:r>
            <a:r>
              <a:rPr dirty="0" sz="2400" lang="en-US"/>
              <a:t>r</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0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3" name=""/>
          <p:cNvPicPr>
            <a:picLocks/>
          </p:cNvPicPr>
          <p:nvPr/>
        </p:nvPicPr>
        <p:blipFill>
          <a:blip xmlns:r="http://schemas.openxmlformats.org/officeDocument/2006/relationships" r:embed="rId2"/>
          <a:stretch>
            <a:fillRect/>
          </a:stretch>
        </p:blipFill>
        <p:spPr>
          <a:xfrm rot="0">
            <a:off x="4687726" y="1876052"/>
            <a:ext cx="3956269" cy="4981948"/>
          </a:xfrm>
          <a:prstGeom prst="rect"/>
        </p:spPr>
      </p:pic>
      <p:sp>
        <p:nvSpPr>
          <p:cNvPr id="1048715" name=""/>
          <p:cNvSpPr txBox="1"/>
          <p:nvPr/>
        </p:nvSpPr>
        <p:spPr>
          <a:xfrm rot="1779" flipH="1">
            <a:off x="380200" y="716045"/>
            <a:ext cx="8263445" cy="9296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https://codepen.io/Thenmozhikumaran/pen/OPywzVr</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06" name="Text Box 1"/>
          <p:cNvSpPr txBox="1"/>
          <p:nvPr/>
        </p:nvSpPr>
        <p:spPr>
          <a:xfrm>
            <a:off x="1978660" y="1889760"/>
            <a:ext cx="7078345" cy="29362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5"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endParaRPr dirty="0" lang="en-IN">
              <a:solidFill>
                <a:srgbClr val="FF0000"/>
              </a:solidFill>
              <a:latin typeface="Sitka Heading" panose="02000505000000020004" charset="0"/>
              <a:cs typeface="Sitka Heading" panose="02000505000000020004" charset="0"/>
            </a:endParaRPr>
          </a:p>
        </p:txBody>
      </p:sp>
      <p:grpSp>
        <p:nvGrpSpPr>
          <p:cNvPr id="32"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lang="en-IN" spc="25"/>
          </a:p>
        </p:txBody>
      </p:sp>
      <p:grpSp>
        <p:nvGrpSpPr>
          <p:cNvPr id="33"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Text Box 22"/>
          <p:cNvSpPr txBox="1"/>
          <p:nvPr/>
        </p:nvSpPr>
        <p:spPr>
          <a:xfrm>
            <a:off x="685800" y="2059305"/>
            <a:ext cx="10726420" cy="1412240"/>
          </a:xfrm>
          <a:prstGeom prst="rect"/>
          <a:noFill/>
        </p:spPr>
        <p:txBody>
          <a:bodyPr rtlCol="0" wrap="square">
            <a:spAutoFit/>
          </a:bodyPr>
          <a:p>
            <a:pPr algn="ctr"/>
            <a:r>
              <a:rPr altLang="en-GB" sz="4400" lang="en-US"/>
              <a:t>STUDENT DIGITAL PORTFOLIO USING FRONT END DEVELOPMENT</a:t>
            </a:r>
            <a:endParaRPr altLang="en-GB"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altLang="en-GB" sz="2000" lang="en-US"/>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81" name="Text Box 10"/>
          <p:cNvSpPr txBox="1"/>
          <p:nvPr/>
        </p:nvSpPr>
        <p:spPr>
          <a:xfrm>
            <a:off x="3047365" y="6010275"/>
            <a:ext cx="4064000" cy="36830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endParaRPr altLang="en-GB" sz="2000" lang="en-US"/>
          </a:p>
          <a:p>
            <a:pPr indent="-285750" marL="285750">
              <a:buFont typeface="Arial" panose="020B0604020202020204" pitchFamily="34" charset="0"/>
              <a:buChar char="•"/>
            </a:pPr>
            <a:r>
              <a:rPr altLang="en-GB" sz="2000" lang="en-US"/>
              <a:t>ScrollReveal.js – A JavaScript library used to animate elements on scroll.</a:t>
            </a:r>
            <a:endParaRPr altLang="en-GB" sz="2000" lang="en-US"/>
          </a:p>
          <a:p>
            <a:pPr indent="-285750" marL="285750">
              <a:buFont typeface="Arial" panose="020B0604020202020204" pitchFamily="34" charset="0"/>
              <a:buChar char="•"/>
            </a:pPr>
            <a:r>
              <a:rPr altLang="en-GB" sz="2000" lang="en-US"/>
              <a:t> Responsive Web Design – Ensures the layout adapts to different screen sizes.</a:t>
            </a:r>
            <a:endParaRPr altLang="en-GB" sz="2000" lang="en-US"/>
          </a:p>
          <a:p>
            <a:pPr indent="-285750" marL="285750">
              <a:buFont typeface="Arial" panose="020B0604020202020204" pitchFamily="34" charset="0"/>
              <a:buChar char="•"/>
            </a:pPr>
            <a:r>
              <a:rPr altLang="en-GB" sz="2000" lang="en-US"/>
              <a:t> Event Handling in JavaScript – Used for toggling the navigation menu.</a:t>
            </a:r>
            <a:endParaRPr altLang="en-GB" sz="2000" lang="en-US"/>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16" name="object 8"/>
          <p:cNvSpPr txBox="1"/>
          <p:nvPr/>
        </p:nvSpPr>
        <p:spPr>
          <a:xfrm>
            <a:off x="739775" y="291147"/>
            <a:ext cx="8794750" cy="628650"/>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Title 1"/>
          <p:cNvSpPr>
            <a:spLocks noGrp="1"/>
          </p:cNvSpPr>
          <p:nvPr>
            <p:ph type="title"/>
          </p:nvPr>
        </p:nvSpPr>
        <p:spPr>
          <a:xfrm>
            <a:off x="755332" y="385444"/>
            <a:ext cx="10681335" cy="723901"/>
          </a:xfrm>
        </p:spPr>
        <p:txBody>
          <a:bodyPr/>
          <a:p>
            <a:r>
              <a:rPr dirty="0" lang="en-IN"/>
              <a:t>FEATURES AND FUNCTIONALITY</a:t>
            </a:r>
            <a:endParaRPr dirty="0" lang="en-IN"/>
          </a:p>
        </p:txBody>
      </p:sp>
      <p:sp>
        <p:nvSpPr>
          <p:cNvPr id="1048608"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endParaRPr altLang="en-GB" sz="2000" lang="en-US"/>
          </a:p>
          <a:p>
            <a:pPr indent="-285750" marL="285750">
              <a:buFont typeface="Arial" panose="020B0604020202020204" pitchFamily="34" charset="0"/>
              <a:buChar char="•"/>
            </a:pPr>
            <a:r>
              <a:rPr altLang="en-GB" sz="2000" lang="en-US"/>
              <a:t>Dynamic Icon Switching – Menu icon changes between open and close states.</a:t>
            </a:r>
            <a:endParaRPr altLang="en-GB" sz="2000" lang="en-US"/>
          </a:p>
          <a:p>
            <a:pPr indent="-285750" marL="285750">
              <a:buFont typeface="Arial" panose="020B0604020202020204" pitchFamily="34" charset="0"/>
              <a:buChar char="•"/>
            </a:pPr>
            <a:r>
              <a:rPr altLang="en-GB" sz="2000" lang="en-US"/>
              <a:t>Scroll Animations – Elements appear smoothly as the user scrolls, using ScrollReveal.js.</a:t>
            </a:r>
            <a:endParaRPr altLang="en-GB" sz="2000" lang="en-US"/>
          </a:p>
          <a:p>
            <a:pPr indent="-285750" marL="285750">
              <a:buFont typeface="Arial" panose="020B0604020202020204" pitchFamily="34" charset="0"/>
              <a:buChar char="•"/>
            </a:pPr>
            <a:r>
              <a:rPr altLang="en-GB" sz="2000" lang="en-US"/>
              <a:t> Interactive UI – Buttons and content respond to user interactions.</a:t>
            </a:r>
            <a:endParaRPr altLang="en-GB" sz="2000" lang="en-US"/>
          </a:p>
          <a:p>
            <a:pPr indent="-285750" marL="285750">
              <a:buFont typeface="Arial" panose="020B0604020202020204" pitchFamily="34" charset="0"/>
              <a:buChar char="•"/>
            </a:pPr>
            <a:r>
              <a:rPr altLang="en-GB" sz="2000" lang="en-US"/>
              <a:t> Section-Based Layout – Clear structure with header, about, services, and portfolio sections.</a:t>
            </a:r>
            <a:endParaRPr altLang="en-GB" sz="2000" lang="en-US"/>
          </a:p>
          <a:p>
            <a:pPr indent="-285750" marL="285750">
              <a:buFont typeface="Arial" panose="020B0604020202020204" pitchFamily="34" charset="0"/>
              <a:buChar char="•"/>
            </a:pPr>
            <a:r>
              <a:rPr altLang="en-GB" sz="2000" lang="en-US"/>
              <a:t> Clean Visual Design – Focused on readability and user engagement</a:t>
            </a:r>
            <a:r>
              <a:rPr altLang="en-US" sz="2000" lang="en-IN"/>
              <a:t>.</a:t>
            </a:r>
            <a:endParaRPr altLang="en-US"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LENOVO</cp:lastModifiedBy>
  <dcterms:created xsi:type="dcterms:W3CDTF">2024-03-27T19:07:00Z</dcterms:created>
  <dcterms:modified xsi:type="dcterms:W3CDTF">2025-08-29T11:25:49Z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581d3bb4004644b1a9bb2386fb7df30b</vt:lpwstr>
  </property>
  <property fmtid="{D5CDD505-2E9C-101B-9397-08002B2CF9AE}" pid="5" name="KSOProductBuildVer">
    <vt:lpwstr>2057-12.2.0.21936</vt:lpwstr>
  </property>
</Properties>
</file>