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dirty="0" sz="2400" lang="en-US"/>
              <a:t>T</a:t>
            </a:r>
            <a:r>
              <a:rPr dirty="0" sz="2400" lang="en-US"/>
              <a:t>h</a:t>
            </a:r>
            <a:r>
              <a:rPr dirty="0" sz="2400" lang="en-US"/>
              <a:t>e</a:t>
            </a:r>
            <a:r>
              <a:rPr dirty="0" sz="2400" lang="en-US"/>
              <a:t>n</a:t>
            </a:r>
            <a:r>
              <a:rPr dirty="0" sz="2400" lang="en-US"/>
              <a:t>mozhi</a:t>
            </a:r>
            <a:r>
              <a:rPr dirty="0" sz="2400" lang="en-US"/>
              <a:t>.</a:t>
            </a:r>
            <a:r>
              <a:rPr dirty="0" sz="2400" lang="en-US"/>
              <a:t>R</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2</a:t>
            </a:r>
            <a:r>
              <a:rPr dirty="0" sz="2400" lang="en-US"/>
              <a:t>1</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rot="0">
            <a:off x="3528596" y="4751535"/>
            <a:ext cx="6921175" cy="172110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2025-09-10T05:28:14Z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ef0ee68d401a4a57940c0a9d8ac99767</vt:lpwstr>
  </property>
</Properties>
</file>