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D56F06-EA4D-41AE-9DB8-917ACC21AB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startup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30754E-1F02-4C7C-9A5E-D96A9F142A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31-03-2023 20:58:19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F3294DD-FF16-4D5E-A987-C37798A445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2023-03-31T15:28:21Z</dcterms:created>
  <dcterms:modified xsi:type="dcterms:W3CDTF">2023-03-31T15:28:21Z</dcterms:modified>
</cp:coreProperties>
</file>