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3C91CB-2651-4B6C-A950-B09DD2447D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startup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ED69E0-02B1-4362-9F04-4044D0DBAF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06-04-2023 10:50:57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E3EBB8B-96A6-4B48-906F-533EEF597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56D9942-D983-4BDC-AE6A-E678345D3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0FB435C-A941-4BF1-A3E3-268FD17AB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2023-04-06T05:20:58Z</dcterms:created>
  <dcterms:modified xsi:type="dcterms:W3CDTF">2023-04-06T05:20:58Z</dcterms:modified>
</cp:coreProperties>
</file>