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5460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9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3923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Job Failure Prediction in Cloud Computing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>
            <a:normAutofit/>
          </a:bodyPr>
          <a:lstStyle/>
          <a:p>
            <a:r>
              <a:rPr dirty="0"/>
              <a:t>Using the Google Cluster Trace 2011 Dataset</a:t>
            </a:r>
          </a:p>
          <a:p>
            <a:r>
              <a:rPr dirty="0"/>
              <a:t>Presented by: </a:t>
            </a:r>
            <a:r>
              <a:rPr lang="en-US" dirty="0" err="1"/>
              <a:t>Thennannamalai</a:t>
            </a:r>
            <a:r>
              <a:rPr lang="en-US" dirty="0"/>
              <a:t> M</a:t>
            </a:r>
          </a:p>
          <a:p>
            <a:r>
              <a:rPr lang="en-US" dirty="0"/>
              <a:t>TXM230003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074B8-D374-82BC-35BB-1EBEF18E6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610" y="643466"/>
            <a:ext cx="56067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0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049" y="321734"/>
            <a:ext cx="830565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B5E6F-69D9-A2FB-0B9A-CA189499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0106" y="974724"/>
            <a:ext cx="4889834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5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9800"/>
            <a:ext cx="7704667" cy="3332816"/>
          </a:xfrm>
        </p:spPr>
        <p:txBody>
          <a:bodyPr/>
          <a:lstStyle/>
          <a:p>
            <a:r>
              <a:rPr dirty="0"/>
              <a:t>Results: Proactively predicting job failures improves resource efficiency.</a:t>
            </a:r>
          </a:p>
          <a:p>
            <a:r>
              <a:rPr dirty="0"/>
              <a:t>Impact: Cost savings and reduced operational overhead in cloud computing.</a:t>
            </a:r>
          </a:p>
          <a:p>
            <a:r>
              <a:rPr dirty="0"/>
              <a:t>Future Work: Scaling the solution, improving data utilization, and adding more advanced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915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Goal: Predict job failures in cloud environments to optimize resource usage and minimize costs.</a:t>
            </a:r>
          </a:p>
          <a:p>
            <a:r>
              <a:rPr dirty="0"/>
              <a:t>Dataset: Google Cluster Trace 2011, analyzing job execution patterns.</a:t>
            </a:r>
          </a:p>
          <a:p>
            <a:r>
              <a:rPr dirty="0"/>
              <a:t>Techniques: Classification algorithms (Logistic Regression, Random Forest, SVM, etc.).</a:t>
            </a:r>
          </a:p>
          <a:p>
            <a:r>
              <a:rPr dirty="0"/>
              <a:t>Outcome: Improve resource efficiency and reduce turnaround times.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Cluster Trace 2011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478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Data Source: Google Borg, May 2011, 29 days of cluster data.</a:t>
            </a:r>
          </a:p>
          <a:p>
            <a:r>
              <a:rPr lang="en-US"/>
              <a:t>Key Tables:</a:t>
            </a:r>
          </a:p>
          <a:p>
            <a:pPr marL="0" indent="0">
              <a:buNone/>
            </a:pPr>
            <a:r>
              <a:rPr lang="en-US"/>
              <a:t>  	- job_events, task_events, task_usage,machine_events</a:t>
            </a:r>
          </a:p>
          <a:p>
            <a:r>
              <a:rPr lang="en-US"/>
              <a:t>Total size: 40 GB (only 10% of data used)</a:t>
            </a:r>
          </a:p>
          <a:p>
            <a:r>
              <a:rPr lang="en-US"/>
              <a:t>Unique Identifiers: 64-bit IDs for jobs and machines.</a:t>
            </a:r>
          </a:p>
          <a:p>
            <a:r>
              <a:rPr lang="en-US"/>
              <a:t>Resource Units: Normalized CPU, memory, disk, and I/O metrics.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/>
              <a:t>Data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285"/>
            <a:ext cx="8229600" cy="4525963"/>
          </a:xfrm>
        </p:spPr>
        <p:txBody>
          <a:bodyPr/>
          <a:lstStyle/>
          <a:p>
            <a:r>
              <a:rPr dirty="0"/>
              <a:t>Event Types: Describes job/task lifecycle (e.g., SUBMIT, SCHEDULE, FAIL, FINISH).</a:t>
            </a:r>
          </a:p>
          <a:p>
            <a:r>
              <a:rPr dirty="0"/>
              <a:t>Task Usage: CPU, memory, disk I/O (key indicators of job health).</a:t>
            </a:r>
          </a:p>
          <a:p>
            <a:r>
              <a:rPr dirty="0"/>
              <a:t>Machine Events: Machine ID, platform, CPU count, memory availability.</a:t>
            </a:r>
          </a:p>
          <a:p>
            <a:r>
              <a:rPr dirty="0"/>
              <a:t>Data Limitations: Incomplete logs, missing fields, and partial data utilization.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48711"/>
            <a:ext cx="7704667" cy="3332816"/>
          </a:xfrm>
        </p:spPr>
        <p:txBody>
          <a:bodyPr/>
          <a:lstStyle/>
          <a:p>
            <a:r>
              <a:rPr dirty="0"/>
              <a:t>Classification Task: Predict job failures based on historical patterns.</a:t>
            </a:r>
          </a:p>
          <a:p>
            <a:r>
              <a:rPr dirty="0"/>
              <a:t>Models Used: Logistic Regression, Random Forest, SVM, K-NN, Naïve Bayes, Neural Networks.</a:t>
            </a:r>
          </a:p>
          <a:p>
            <a:r>
              <a:rPr dirty="0"/>
              <a:t>Objective: Optimize job scheduling by predicting failures before they occur.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Hyperparameter Tuning: </a:t>
            </a:r>
            <a:r>
              <a:rPr dirty="0" err="1"/>
              <a:t>GridSearchCV</a:t>
            </a:r>
            <a:r>
              <a:rPr dirty="0"/>
              <a:t>, 5-fold cross-validation.</a:t>
            </a:r>
          </a:p>
          <a:p>
            <a:r>
              <a:rPr dirty="0"/>
              <a:t>Hyperparameter Grids: Defined for each model (e.g., Logistic Regression, Random Forest).</a:t>
            </a:r>
          </a:p>
          <a:p>
            <a:r>
              <a:rPr dirty="0"/>
              <a:t>Metrics: Training accuracy, test accuracy, F1 score, confusion matrix.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Data Splits:</a:t>
            </a:r>
          </a:p>
          <a:p>
            <a:pPr marL="0" indent="0">
              <a:buNone/>
            </a:pPr>
            <a:r>
              <a:rPr dirty="0"/>
              <a:t>  - 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): Training set</a:t>
            </a:r>
          </a:p>
          <a:p>
            <a:pPr marL="0" indent="0">
              <a:buNone/>
            </a:pPr>
            <a:r>
              <a:rPr dirty="0"/>
              <a:t>  - (</a:t>
            </a:r>
            <a:r>
              <a:rPr dirty="0" err="1"/>
              <a:t>X_train_val</a:t>
            </a:r>
            <a:r>
              <a:rPr dirty="0"/>
              <a:t>, </a:t>
            </a:r>
            <a:r>
              <a:rPr dirty="0" err="1"/>
              <a:t>y_train_val</a:t>
            </a:r>
            <a:r>
              <a:rPr dirty="0"/>
              <a:t>): Hyperparameter validation set</a:t>
            </a:r>
          </a:p>
          <a:p>
            <a:pPr marL="0" indent="0">
              <a:buNone/>
            </a:pPr>
            <a:r>
              <a:rPr dirty="0"/>
              <a:t>  - (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): Testing set</a:t>
            </a:r>
          </a:p>
          <a:p>
            <a:r>
              <a:rPr dirty="0"/>
              <a:t>Correlation Analysis: Identified key features impacting job failures.</a:t>
            </a:r>
          </a:p>
          <a:p>
            <a:r>
              <a:rPr dirty="0"/>
              <a:t>Outliers: </a:t>
            </a:r>
            <a:r>
              <a:rPr lang="en-US" dirty="0"/>
              <a:t>Identified using Box plots over numerical data.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 Correlations with Target: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job_id</a:t>
            </a:r>
            <a:r>
              <a:rPr dirty="0"/>
              <a:t>, </a:t>
            </a:r>
            <a:r>
              <a:rPr dirty="0" err="1"/>
              <a:t>task_failure_count</a:t>
            </a:r>
            <a:r>
              <a:rPr dirty="0"/>
              <a:t>, </a:t>
            </a:r>
            <a:r>
              <a:rPr dirty="0" err="1"/>
              <a:t>state_changes</a:t>
            </a:r>
            <a:r>
              <a:rPr dirty="0"/>
              <a:t>, runtime.</a:t>
            </a:r>
          </a:p>
          <a:p>
            <a:pPr marL="0" indent="0">
              <a:buNone/>
            </a:pPr>
            <a:r>
              <a:rPr dirty="0"/>
              <a:t> - </a:t>
            </a:r>
            <a:r>
              <a:rPr dirty="0" err="1"/>
              <a:t>max_avg_cpu_usage</a:t>
            </a:r>
            <a:r>
              <a:rPr dirty="0"/>
              <a:t>, </a:t>
            </a:r>
            <a:r>
              <a:rPr dirty="0" err="1"/>
              <a:t>max_avg_disk_io_time</a:t>
            </a:r>
            <a:r>
              <a:rPr dirty="0"/>
              <a:t> (slightly correlated).</a:t>
            </a:r>
          </a:p>
          <a:p>
            <a:r>
              <a:rPr dirty="0"/>
              <a:t>Low Correlations: Other features had minimal impact on failure prediction.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80617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dirty="0"/>
              <a:t>Evaluation Metrics:</a:t>
            </a:r>
          </a:p>
          <a:p>
            <a:pPr marL="0" indent="0">
              <a:buNone/>
            </a:pPr>
            <a:r>
              <a:rPr dirty="0"/>
              <a:t>- Accuracy: Measure of correctly predicted job states.</a:t>
            </a:r>
          </a:p>
          <a:p>
            <a:pPr marL="0" indent="0">
              <a:buNone/>
            </a:pPr>
            <a:r>
              <a:rPr dirty="0"/>
              <a:t>- F1 Score: Balance of precision and recall for job failure prediction.</a:t>
            </a:r>
          </a:p>
          <a:p>
            <a:pPr marL="0" indent="0">
              <a:buNone/>
            </a:pPr>
            <a:r>
              <a:rPr dirty="0"/>
              <a:t>- Confusion Matrix: Detailed breakdown of true positives, false positives, etc.</a:t>
            </a:r>
          </a:p>
          <a:p>
            <a:r>
              <a:rPr dirty="0"/>
              <a:t>Best Performing Models: Overview of results across different algorithms.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643</TotalTime>
  <Words>533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Job Failure Prediction in Cloud Computing Environments</vt:lpstr>
      <vt:lpstr>Abstract</vt:lpstr>
      <vt:lpstr>Google Cluster Trace 2011 Dataset</vt:lpstr>
      <vt:lpstr>Data Features</vt:lpstr>
      <vt:lpstr>Problem Definition</vt:lpstr>
      <vt:lpstr>Experiment Setup</vt:lpstr>
      <vt:lpstr>Data Preprocessing</vt:lpstr>
      <vt:lpstr>Correlation Insights</vt:lpstr>
      <vt:lpstr>Model Performance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Thenn</cp:lastModifiedBy>
  <cp:revision>5</cp:revision>
  <dcterms:created xsi:type="dcterms:W3CDTF">2013-01-27T09:14:16Z</dcterms:created>
  <dcterms:modified xsi:type="dcterms:W3CDTF">2024-12-11T15:53:08Z</dcterms:modified>
  <cp:category/>
</cp:coreProperties>
</file>