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1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1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4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1371-DB51-40C9-A8FF-C99BF426AB5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D31D-DD00-40D5-8A6F-B3558EF8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E45-CF96-3658-0ECD-E7793136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" y="1268493"/>
            <a:ext cx="6492240" cy="939129"/>
          </a:xfrm>
        </p:spPr>
        <p:txBody>
          <a:bodyPr>
            <a:noAutofit/>
          </a:bodyPr>
          <a:lstStyle/>
          <a:p>
            <a:r>
              <a:rPr lang="en-US" sz="4800" b="1" dirty="0"/>
              <a:t>Project Title: Investigating Electromagnetic Induction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4DCC-CEAF-8CF9-43AE-A6EDB021A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2573383"/>
            <a:ext cx="6492239" cy="7040879"/>
          </a:xfrm>
        </p:spPr>
        <p:txBody>
          <a:bodyPr/>
          <a:lstStyle/>
          <a:p>
            <a:pPr algn="just"/>
            <a:r>
              <a:rPr lang="en-US" sz="3200" b="1" dirty="0"/>
              <a:t>Objective:</a:t>
            </a:r>
          </a:p>
          <a:p>
            <a:pPr algn="just"/>
            <a:r>
              <a:rPr lang="en-US" sz="3200" dirty="0"/>
              <a:t>To explore and demonstrate electromagnetic induction and its applications through practical experiments.</a:t>
            </a:r>
          </a:p>
          <a:p>
            <a:endParaRPr lang="en-IN" dirty="0"/>
          </a:p>
          <a:p>
            <a:pPr algn="just"/>
            <a:r>
              <a:rPr lang="en-US" sz="3200" b="1" dirty="0"/>
              <a:t>Introduction:</a:t>
            </a:r>
          </a:p>
          <a:p>
            <a:pPr algn="just"/>
            <a:r>
              <a:rPr lang="en-US" sz="3200" dirty="0"/>
              <a:t>Electromagnetic induction is the process where a changing magnetic field induces an electromotive force (EMF) and subsequently an electric current in a conductor. This phenomenon, discovered by Michael Faraday, forms the basis of many electrical devices and technologies.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10C9-F60B-D6FE-9481-848FD312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21" y="403266"/>
            <a:ext cx="6229758" cy="8675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Needed: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Coil of Wire: </a:t>
            </a:r>
            <a:r>
              <a:rPr lang="en-US" sz="3200" dirty="0"/>
              <a:t>Preferably insulated copper wire wound into a coil (solenoid).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Magnet:</a:t>
            </a:r>
            <a:r>
              <a:rPr lang="en-US" sz="3200" dirty="0"/>
              <a:t> Permanent magnet or electromagnet.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Source: </a:t>
            </a:r>
            <a:r>
              <a:rPr lang="en-US" sz="3200" dirty="0"/>
              <a:t>Battery or power supply (if using an electromagnet).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Galvanometer</a:t>
            </a:r>
            <a:r>
              <a:rPr lang="en-US" sz="3200" b="1" dirty="0"/>
              <a:t>:</a:t>
            </a:r>
            <a:r>
              <a:rPr lang="en-US" sz="3200" dirty="0"/>
              <a:t> To measure current flow.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Switch:</a:t>
            </a:r>
            <a:r>
              <a:rPr lang="en-US" sz="3200" dirty="0"/>
              <a:t> To control the circuit.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Wires: </a:t>
            </a:r>
            <a:r>
              <a:rPr lang="en-US" sz="3200" dirty="0"/>
              <a:t>To complete the electrical circuit</a:t>
            </a:r>
            <a:r>
              <a:rPr lang="en-US" sz="39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6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B746-27C5-6B2C-815D-8599957B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3" y="156753"/>
            <a:ext cx="6569393" cy="9157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Setup:</a:t>
            </a:r>
          </a:p>
          <a:p>
            <a:pPr marL="0" indent="0" algn="just">
              <a:buNone/>
            </a:pP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AutoNum type="arabicPeriod"/>
            </a:pPr>
            <a:r>
              <a:rPr lang="en-US" sz="2800" dirty="0"/>
              <a:t>Basic Demonstration of Electromagnetic Induction: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Procedure: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      Wind the coil of wire around a cylindrical object to create a solenoid.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Connect the ends of the coil to a galvanometer.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Move a magnet into and out of the solenoid.</a:t>
            </a:r>
          </a:p>
          <a:p>
            <a:pPr algn="just"/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66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174</Words>
  <Application>Microsoft Office PowerPoint</Application>
  <PresentationFormat>A4 Paper (210x297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Title: Investigating Electromagnetic Induction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THENNARASU M</dc:creator>
  <cp:lastModifiedBy>THENNARASU M</cp:lastModifiedBy>
  <cp:revision>1</cp:revision>
  <dcterms:created xsi:type="dcterms:W3CDTF">2024-06-23T05:34:21Z</dcterms:created>
  <dcterms:modified xsi:type="dcterms:W3CDTF">2024-06-23T05:57:03Z</dcterms:modified>
</cp:coreProperties>
</file>