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2" name=""/>
        <p:cNvGrpSpPr/>
        <p:nvPr/>
      </p:nvGrpSpPr>
      <p:grpSpPr>
        <a:xfrm>
          <a:off x="0" y="0"/>
          <a:ext cx="0" cy="0"/>
          <a:chOff x="0" y="0"/>
          <a:chExt cx="0" cy="0"/>
        </a:xfrm>
      </p:grpSpPr>
      <p:sp>
        <p:nvSpPr>
          <p:cNvPr id="104865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58"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59"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6" name="文本框"/>
          <p:cNvSpPr>
            <a:spLocks noChangeAspect="1" noRot="1"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5" name="文本框"/>
          <p:cNvSpPr>
            <a:spLocks noChangeAspect="1" noRot="1"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12" name="文本框"/>
          <p:cNvSpPr>
            <a:spLocks noChangeAspect="1" noRot="1" noGrp="1"/>
          </p:cNvSpPr>
          <p:nvPr>
            <p:ph type="sldImg"/>
          </p:nvPr>
        </p:nvSpPr>
        <p:spPr/>
      </p:sp>
      <p:sp>
        <p:nvSpPr>
          <p:cNvPr id="1048613" name="文本框"/>
          <p:cNvSpPr>
            <a:spLocks noGrp="1"/>
          </p:cNvSpPr>
          <p:nvPr>
            <p:ph type="body" idx="1"/>
          </p:nvPr>
        </p:nvSpPr>
        <p:spPr/>
        <p:txBody>
          <a:bodyPr/>
          <a:p>
            <a:endParaRPr altLang="en-US" lang="zh-CN"/>
          </a:p>
        </p:txBody>
      </p:sp>
      <p:sp>
        <p:nvSpPr>
          <p:cNvPr id="104861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2" name="文本框"/>
          <p:cNvSpPr>
            <a:spLocks noChangeAspect="1" noRot="1" noGrp="1"/>
          </p:cNvSpPr>
          <p:nvPr>
            <p:ph type="sldImg"/>
          </p:nvPr>
        </p:nvSpPr>
        <p:spPr/>
      </p:sp>
      <p:sp>
        <p:nvSpPr>
          <p:cNvPr id="1048633" name="文本框"/>
          <p:cNvSpPr>
            <a:spLocks noGrp="1"/>
          </p:cNvSpPr>
          <p:nvPr>
            <p:ph type="body" idx="1"/>
          </p:nvPr>
        </p:nvSpPr>
        <p:spPr/>
        <p:txBody>
          <a:bodyPr/>
          <a:p>
            <a:endParaRPr altLang="en-US" lang="zh-CN"/>
          </a:p>
        </p:txBody>
      </p:sp>
      <p:sp>
        <p:nvSpPr>
          <p:cNvPr id="1048634"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6" name="文本框"/>
          <p:cNvSpPr>
            <a:spLocks noChangeAspect="1" noRot="1" noGrp="1"/>
          </p:cNvSpPr>
          <p:nvPr>
            <p:ph type="sldImg"/>
          </p:nvPr>
        </p:nvSpPr>
        <p:spPr/>
      </p:sp>
      <p:sp>
        <p:nvSpPr>
          <p:cNvPr id="1048667" name="文本框"/>
          <p:cNvSpPr>
            <a:spLocks noGrp="1"/>
          </p:cNvSpPr>
          <p:nvPr>
            <p:ph type="body" idx="1"/>
          </p:nvPr>
        </p:nvSpPr>
        <p:spPr/>
        <p:txBody>
          <a:bodyPr/>
          <a:p>
            <a:endParaRPr altLang="en-US" lang="zh-CN"/>
          </a:p>
        </p:txBody>
      </p:sp>
      <p:sp>
        <p:nvSpPr>
          <p:cNvPr id="104866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5" name="文本框"/>
          <p:cNvSpPr>
            <a:spLocks noChangeAspect="1" noRot="1"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6" name="文本框"/>
          <p:cNvSpPr>
            <a:spLocks noChangeAspect="1" noRot="1" noGrp="1"/>
          </p:cNvSpPr>
          <p:nvPr>
            <p:ph type="sldImg"/>
          </p:nvPr>
        </p:nvSpPr>
        <p:spPr/>
      </p:sp>
      <p:sp>
        <p:nvSpPr>
          <p:cNvPr id="1048707" name="文本框"/>
          <p:cNvSpPr>
            <a:spLocks noGrp="1"/>
          </p:cNvSpPr>
          <p:nvPr>
            <p:ph type="body" idx="1"/>
          </p:nvPr>
        </p:nvSpPr>
        <p:spPr/>
        <p:txBody>
          <a:bodyPr/>
          <a:p>
            <a:endParaRPr altLang="en-US" lang="zh-CN"/>
          </a:p>
        </p:txBody>
      </p:sp>
      <p:sp>
        <p:nvSpPr>
          <p:cNvPr id="104870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8" name=""/>
        <p:cNvGrpSpPr/>
        <p:nvPr/>
      </p:nvGrpSpPr>
      <p:grpSpPr>
        <a:xfrm>
          <a:off x="0" y="0"/>
          <a:ext cx="0" cy="0"/>
          <a:chOff x="0" y="0"/>
          <a:chExt cx="0" cy="0"/>
        </a:xfrm>
      </p:grpSpPr>
      <p:sp>
        <p:nvSpPr>
          <p:cNvPr id="1048635"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36"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37"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38"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39"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0"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1"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2"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3"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4"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45"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46"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4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4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4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02"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3"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9" name=""/>
        <p:cNvGrpSpPr/>
        <p:nvPr/>
      </p:nvGrpSpPr>
      <p:grpSpPr>
        <a:xfrm>
          <a:off x="0" y="0"/>
          <a:ext cx="0" cy="0"/>
          <a:chOff x="0" y="0"/>
          <a:chExt cx="0" cy="0"/>
        </a:xfrm>
      </p:grpSpPr>
      <p:grpSp>
        <p:nvGrpSpPr>
          <p:cNvPr id="40" name="组合"/>
          <p:cNvGrpSpPr/>
          <p:nvPr/>
        </p:nvGrpSpPr>
        <p:grpSpPr>
          <a:xfrm>
            <a:off x="876298" y="990599"/>
            <a:ext cx="1743075" cy="1333500"/>
            <a:chOff x="876298" y="990599"/>
            <a:chExt cx="1743075" cy="1333500"/>
          </a:xfrm>
        </p:grpSpPr>
        <p:sp>
          <p:nvSpPr>
            <p:cNvPr id="1048650"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51"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52"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53"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54"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7"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5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6" name="矩形"/>
          <p:cNvSpPr/>
          <p:nvPr/>
        </p:nvSpPr>
        <p:spPr>
          <a:xfrm>
            <a:off x="2554541" y="3314150"/>
            <a:ext cx="8610599" cy="32918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zh-CN" baseline="0" b="0" cap="none" dirty="0" sz="2400" i="0" kern="1200" lang="en-US" spc="0" strike="noStrike" u="none" smtClean="0">
                <a:solidFill>
                  <a:schemeClr val="tx1"/>
                </a:solidFill>
                <a:latin typeface="Calibri" charset="0"/>
                <a:ea typeface="宋体" charset="0"/>
                <a:cs typeface="Calibri" charset="0"/>
              </a:rPr>
              <a:t>:</a:t>
            </a:r>
            <a:r>
              <a:rPr altLang="zh-CN" baseline="0" b="0" cap="none" dirty="0" sz="2400" i="0" kern="1200" lang="en-US" spc="0" strike="noStrike" u="none" smtClean="0">
                <a:solidFill>
                  <a:schemeClr val="tx1"/>
                </a:solidFill>
                <a:latin typeface="Calibri" charset="0"/>
                <a:ea typeface="宋体" charset="0"/>
                <a:cs typeface="Calibri" charset="0"/>
              </a:rPr>
              <a:t> </a:t>
            </a:r>
            <a:r>
              <a:rPr altLang="zh-CN" baseline="0" b="0" cap="none" dirty="0" sz="2400" i="0" kern="1200" lang="en-US" spc="0" strike="noStrike" u="none" smtClean="0">
                <a:solidFill>
                  <a:schemeClr val="tx1"/>
                </a:solidFill>
                <a:latin typeface="Calibri" charset="0"/>
                <a:ea typeface="宋体" charset="0"/>
                <a:cs typeface="Calibri" charset="0"/>
              </a:rPr>
              <a:t>T</a:t>
            </a:r>
            <a:r>
              <a:rPr altLang="zh-CN" baseline="0" b="0" cap="none" dirty="0" sz="2400" i="0" kern="1200" lang="en-US" spc="0" strike="noStrike" u="none" smtClean="0">
                <a:solidFill>
                  <a:schemeClr val="tx1"/>
                </a:solidFill>
                <a:latin typeface="Calibri" charset="0"/>
                <a:ea typeface="宋体" charset="0"/>
                <a:cs typeface="Calibri" charset="0"/>
              </a:rPr>
              <a:t>H</a:t>
            </a:r>
            <a:r>
              <a:rPr altLang="zh-CN" baseline="0" b="0" cap="none" dirty="0" sz="2400" i="0" kern="1200" lang="en-US" spc="0" strike="noStrike" u="none" smtClean="0">
                <a:solidFill>
                  <a:schemeClr val="tx1"/>
                </a:solidFill>
                <a:latin typeface="Calibri" charset="0"/>
                <a:ea typeface="宋体" charset="0"/>
                <a:cs typeface="Calibri" charset="0"/>
              </a:rPr>
              <a:t>E</a:t>
            </a:r>
            <a:r>
              <a:rPr altLang="zh-CN" baseline="0" b="0" cap="none" dirty="0" sz="2400" i="0" kern="1200" lang="en-US" spc="0" strike="noStrike" u="none" smtClean="0">
                <a:solidFill>
                  <a:schemeClr val="tx1"/>
                </a:solidFill>
                <a:latin typeface="Calibri" charset="0"/>
                <a:ea typeface="宋体" charset="0"/>
                <a:cs typeface="Calibri" charset="0"/>
              </a:rPr>
              <a:t>N</a:t>
            </a:r>
            <a:r>
              <a:rPr altLang="zh-CN" baseline="0" b="0" cap="none" dirty="0" sz="2400" i="0" kern="1200" lang="en-US" spc="0" strike="noStrike" u="none" smtClean="0">
                <a:solidFill>
                  <a:schemeClr val="tx1"/>
                </a:solidFill>
                <a:latin typeface="Calibri" charset="0"/>
                <a:ea typeface="宋体" charset="0"/>
                <a:cs typeface="Calibri" charset="0"/>
              </a:rPr>
              <a:t>N</a:t>
            </a:r>
            <a:r>
              <a:rPr altLang="zh-CN" baseline="0" b="0" cap="none" dirty="0" sz="2400" i="0" kern="1200" lang="en-US" spc="0" strike="noStrike" u="none" smtClean="0">
                <a:solidFill>
                  <a:schemeClr val="tx1"/>
                </a:solidFill>
                <a:latin typeface="Calibri" charset="0"/>
                <a:ea typeface="宋体" charset="0"/>
                <a:cs typeface="Calibri" charset="0"/>
              </a:rPr>
              <a:t>A</a:t>
            </a:r>
            <a:r>
              <a:rPr altLang="zh-CN" baseline="0" b="0" cap="none" dirty="0" sz="2400" i="0" kern="1200" lang="en-US" spc="0" strike="noStrike" u="none" smtClean="0">
                <a:solidFill>
                  <a:schemeClr val="tx1"/>
                </a:solidFill>
                <a:latin typeface="Calibri" charset="0"/>
                <a:ea typeface="宋体" charset="0"/>
                <a:cs typeface="Calibri" charset="0"/>
              </a:rPr>
              <a:t>RASU</a:t>
            </a:r>
            <a:r>
              <a:rPr altLang="zh-CN" baseline="0" b="0" cap="none" dirty="0" sz="2400" i="0" kern="1200" lang="en-US" spc="0" strike="noStrike" u="none" smtClean="0">
                <a:solidFill>
                  <a:schemeClr val="tx1"/>
                </a:solidFill>
                <a:latin typeface="Calibri" charset="0"/>
                <a:ea typeface="宋体" charset="0"/>
                <a:cs typeface="Calibri" charset="0"/>
              </a:rPr>
              <a:t>.</a:t>
            </a:r>
            <a:r>
              <a:rPr altLang="zh-CN" baseline="0" b="0" cap="none" dirty="0" sz="2400" i="0" kern="1200" lang="en-US" spc="0" strike="noStrike" u="none" smtClean="0">
                <a:solidFill>
                  <a:schemeClr val="tx1"/>
                </a:solidFill>
                <a:latin typeface="Calibri" charset="0"/>
                <a:ea typeface="宋体" charset="0"/>
                <a:cs typeface="Calibri" charset="0"/>
              </a:rPr>
              <a:t>K</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NMID:241330418025210</a:t>
            </a:r>
            <a:r>
              <a:rPr altLang="zh-CN" baseline="0" b="0" cap="none" dirty="0" sz="2400" i="0" kern="1200" lang="en-US" spc="0" strike="noStrike" u="none" smtClean="0">
                <a:solidFill>
                  <a:schemeClr val="tx1"/>
                </a:solidFill>
                <a:latin typeface="Calibri" charset="0"/>
                <a:ea typeface="宋体" charset="0"/>
                <a:cs typeface="Calibri" charset="0"/>
              </a:rPr>
              <a:t>7</a:t>
            </a:r>
            <a:r>
              <a:rPr altLang="zh-CN" baseline="0" b="0" cap="none" dirty="0" sz="2400" i="0" kern="1200" lang="en-US" spc="0" strike="noStrike" u="none" smtClean="0">
                <a:solidFill>
                  <a:schemeClr val="tx1"/>
                </a:solidFill>
                <a:latin typeface="Calibri" charset="0"/>
                <a:ea typeface="宋体" charset="0"/>
                <a:cs typeface="Calibri" charset="0"/>
              </a:rPr>
              <a:t>8</a:t>
            </a:r>
            <a:r>
              <a:rPr altLang="zh-CN" baseline="0" b="0" cap="none" dirty="0" sz="2400" i="0" kern="1200" lang="en-US" spc="0" strike="noStrike" u="none" smtClean="0">
                <a:solidFill>
                  <a:schemeClr val="tx1"/>
                </a:solidFill>
                <a:latin typeface="Calibri" charset="0"/>
                <a:ea typeface="宋体" charset="0"/>
                <a:cs typeface="Calibri" charset="0"/>
              </a:rPr>
              <a:t>&amp;asanm304241330418025210</a:t>
            </a:r>
            <a:r>
              <a:rPr altLang="zh-CN" baseline="0" b="0" cap="none" dirty="0" sz="2400" i="0" kern="1200" lang="en-US" spc="0" strike="noStrike" u="none" smtClean="0">
                <a:solidFill>
                  <a:schemeClr val="tx1"/>
                </a:solidFill>
                <a:latin typeface="Calibri" charset="0"/>
                <a:ea typeface="宋体" charset="0"/>
                <a:cs typeface="Calibri" charset="0"/>
              </a:rPr>
              <a:t>7</a:t>
            </a:r>
            <a:r>
              <a:rPr altLang="zh-CN" baseline="0" b="0" cap="none" dirty="0" sz="2400" i="0" kern="1200" lang="en-US" spc="0" strike="noStrike" u="none" smtClean="0">
                <a:solidFill>
                  <a:schemeClr val="tx1"/>
                </a:solidFill>
                <a:latin typeface="Calibri" charset="0"/>
                <a:ea typeface="宋体" charset="0"/>
                <a:cs typeface="Calibri" charset="0"/>
              </a:rPr>
              <a:t>8</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9" name="矩形"/>
          <p:cNvSpPr/>
          <p:nvPr/>
        </p:nvSpPr>
        <p:spPr>
          <a:xfrm>
            <a:off x="752474" y="6486037"/>
            <a:ext cx="1773555" cy="32384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3" name="文本框"/>
          <p:cNvSpPr>
            <a:spLocks noGrp="1"/>
          </p:cNvSpPr>
          <p:nvPr>
            <p:ph type="title"/>
          </p:nvPr>
        </p:nvSpPr>
        <p:spPr>
          <a:xfrm>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714"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5" name="矩形"/>
          <p:cNvSpPr/>
          <p:nvPr/>
        </p:nvSpPr>
        <p:spPr>
          <a:xfrm>
            <a:off x="2743200" y="2354703"/>
            <a:ext cx="8534019" cy="8054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1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文本框"/>
          <p:cNvSpPr>
            <a:spLocks noGrp="1"/>
          </p:cNvSpPr>
          <p:nvPr>
            <p:ph type="title"/>
          </p:nvPr>
        </p:nvSpPr>
        <p:spPr>
          <a:xfrm>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3050038" y="2834948"/>
            <a:ext cx="6100074"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8" name="Title 2"/>
          <p:cNvSpPr>
            <a:spLocks noGrp="1"/>
          </p:cNvSpPr>
          <p:nvPr>
            <p:ph type="title"/>
          </p:nvPr>
        </p:nvSpPr>
        <p:spPr>
          <a:xfrm>
            <a:off x="3195573" y="2067305"/>
            <a:ext cx="5800851" cy="830997"/>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729" name="Text Placeholder 3"/>
          <p:cNvSpPr>
            <a:spLocks noGrp="1"/>
          </p:cNvSpPr>
          <p:nvPr>
            <p:ph type="body" idx="4"/>
          </p:nvPr>
        </p:nvSpPr>
        <p:spPr>
          <a:xfrm>
            <a:off x="1828799" y="3822114"/>
            <a:ext cx="8534401" cy="802639"/>
          </a:xfrm>
        </p:spPr>
        <p:txBody>
          <a:bodyPr/>
          <a:p>
            <a:r>
              <a:rPr dirty="0" sz="2400" lang="en-US"/>
              <a:t>https://github.com/thennarasu302006-hash/</a:t>
            </a:r>
            <a:r>
              <a:rPr dirty="0" sz="2400" lang="en-US"/>
              <a:t>t</a:t>
            </a:r>
            <a:r>
              <a:rPr dirty="0" sz="2400" lang="en-US"/>
              <a:t>h</a:t>
            </a:r>
            <a:r>
              <a:rPr dirty="0" sz="2400" lang="en-US"/>
              <a:t>e</a:t>
            </a:r>
            <a:r>
              <a:rPr dirty="0" sz="2400" lang="en-US"/>
              <a:t>n</a:t>
            </a:r>
            <a:r>
              <a:rPr dirty="0" sz="2400" lang="en-US"/>
              <a:t>n</a:t>
            </a:r>
            <a:r>
              <a:rPr dirty="0" sz="2400" lang="en-US"/>
              <a:t>a</a:t>
            </a:r>
            <a:r>
              <a:rPr dirty="0" sz="2400" lang="en-US"/>
              <a:t>r</a:t>
            </a:r>
            <a:r>
              <a:rPr dirty="0" sz="2400" lang="en-US"/>
              <a:t>asu </a:t>
            </a:r>
            <a:r>
              <a:rPr dirty="0" sz="2400" lang="en-US"/>
              <a:t>/tree/main</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27" name=""/>
        <p:cNvGrpSpPr/>
        <p:nvPr/>
      </p:nvGrpSpPr>
      <p:grpSpPr>
        <a:xfrm>
          <a:off x="0" y="0"/>
          <a:ext cx="0" cy="0"/>
          <a:chOff x="0" y="0"/>
          <a:chExt cx="0" cy="0"/>
        </a:xfrm>
      </p:grpSpPr>
      <p:sp>
        <p:nvSpPr>
          <p:cNvPr id="104860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6"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07"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08"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09" name="文本框"/>
          <p:cNvSpPr>
            <a:spLocks noGrp="1"/>
          </p:cNvSpPr>
          <p:nvPr>
            <p:ph type="title"/>
          </p:nvPr>
        </p:nvSpPr>
        <p:spPr>
          <a:xfrm>
            <a:off x="739774" y="829626"/>
            <a:ext cx="39096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28" name="组合"/>
          <p:cNvGrpSpPr/>
          <p:nvPr/>
        </p:nvGrpSpPr>
        <p:grpSpPr>
          <a:xfrm>
            <a:off x="466725" y="6410325"/>
            <a:ext cx="3705224" cy="295275"/>
            <a:chOff x="466725" y="6410325"/>
            <a:chExt cx="3705224" cy="295275"/>
          </a:xfrm>
        </p:grpSpPr>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3"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10"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1" name="矩形"/>
          <p:cNvSpPr/>
          <p:nvPr/>
        </p:nvSpPr>
        <p:spPr>
          <a:xfrm>
            <a:off x="3048354" y="2691396"/>
            <a:ext cx="6096706"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3" name=""/>
        <p:cNvGrpSpPr/>
        <p:nvPr/>
      </p:nvGrpSpPr>
      <p:grpSpPr>
        <a:xfrm>
          <a:off x="0" y="0"/>
          <a:ext cx="0" cy="0"/>
          <a:chOff x="0" y="0"/>
          <a:chExt cx="0" cy="0"/>
        </a:xfrm>
      </p:grpSpPr>
      <p:sp>
        <p:nvSpPr>
          <p:cNvPr id="1048615"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4" name="组合"/>
          <p:cNvGrpSpPr/>
          <p:nvPr/>
        </p:nvGrpSpPr>
        <p:grpSpPr>
          <a:xfrm>
            <a:off x="7448612" y="0"/>
            <a:ext cx="4743795" cy="6858466"/>
            <a:chOff x="7448612" y="0"/>
            <a:chExt cx="4743795" cy="6858466"/>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矩形"/>
          <p:cNvSpPr/>
          <p:nvPr/>
        </p:nvSpPr>
        <p:spPr>
          <a:xfrm>
            <a:off x="752474" y="6486037"/>
            <a:ext cx="1773555" cy="32384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27"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28"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4"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35" name="组合"/>
          <p:cNvGrpSpPr/>
          <p:nvPr/>
        </p:nvGrpSpPr>
        <p:grpSpPr>
          <a:xfrm>
            <a:off x="47625" y="3819523"/>
            <a:ext cx="4124324" cy="3009897"/>
            <a:chOff x="47625" y="3819523"/>
            <a:chExt cx="4124324" cy="3009897"/>
          </a:xfrm>
        </p:grpSpPr>
        <p:pic>
          <p:nvPicPr>
            <p:cNvPr id="2097155"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6"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29"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30"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31" name="矩形"/>
          <p:cNvSpPr/>
          <p:nvPr/>
        </p:nvSpPr>
        <p:spPr>
          <a:xfrm>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6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6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3" name="文本框"/>
          <p:cNvSpPr>
            <a:spLocks noGrp="1"/>
          </p:cNvSpPr>
          <p:nvPr>
            <p:ph type="title"/>
          </p:nvPr>
        </p:nvSpPr>
        <p:spPr>
          <a:xfrm>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6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5"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grpSp>
        <p:nvGrpSpPr>
          <p:cNvPr id="48" name="组合"/>
          <p:cNvGrpSpPr/>
          <p:nvPr/>
        </p:nvGrpSpPr>
        <p:grpSpPr>
          <a:xfrm>
            <a:off x="8658225" y="2647950"/>
            <a:ext cx="3533775" cy="3810000"/>
            <a:chOff x="8658225" y="2647950"/>
            <a:chExt cx="3533775" cy="3810000"/>
          </a:xfrm>
        </p:grpSpPr>
        <p:sp>
          <p:nvSpPr>
            <p:cNvPr id="104866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4" name="矩形"/>
          <p:cNvSpPr/>
          <p:nvPr/>
        </p:nvSpPr>
        <p:spPr>
          <a:xfrm>
            <a:off x="3050038" y="2696448"/>
            <a:ext cx="6100074"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7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1" name="文本框"/>
          <p:cNvSpPr>
            <a:spLocks noGrp="1"/>
          </p:cNvSpPr>
          <p:nvPr>
            <p:ph type="title"/>
          </p:nvPr>
        </p:nvSpPr>
        <p:spPr>
          <a:xfrm>
            <a:off x="699452" y="891793"/>
            <a:ext cx="5014595" cy="9817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8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3"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3050038" y="2003950"/>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97"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98" name="矩形"/>
          <p:cNvSpPr/>
          <p:nvPr/>
        </p:nvSpPr>
        <p:spPr>
          <a:xfrm>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699"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0" name="矩形"/>
          <p:cNvSpPr/>
          <p:nvPr/>
        </p:nvSpPr>
        <p:spPr>
          <a:xfrm>
            <a:off x="3050038" y="2142451"/>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04" name="文本框"/>
          <p:cNvSpPr>
            <a:spLocks noGrp="1"/>
          </p:cNvSpPr>
          <p:nvPr>
            <p:ph type="title"/>
          </p:nvPr>
        </p:nvSpPr>
        <p:spPr>
          <a:xfrm>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05" name="矩形"/>
          <p:cNvSpPr/>
          <p:nvPr/>
        </p:nvSpPr>
        <p:spPr>
          <a:xfrm>
            <a:off x="3050038" y="2142451"/>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2024-03-28T17:07:22Z</dcterms:created>
  <dcterms:modified xsi:type="dcterms:W3CDTF">2025-09-04T08:56:51Z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2fad00f592aa484595b492e3ba6579d1</vt:lpwstr>
  </property>
</Properties>
</file>