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0" r:id="rId9"/>
    <p:sldId id="264" r:id="rId10"/>
    <p:sldId id="265" r:id="rId11"/>
    <p:sldId id="268" r:id="rId12"/>
    <p:sldId id="269" r:id="rId13"/>
    <p:sldId id="270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700A-3B76-4614-BBE9-5FBE86A376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1E534-0D06-40F8-80B4-C2E2D9792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F98FA-D97B-4EED-81CA-F7C1E6AAD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DB34-DE3C-4FBF-AB3B-421E313993CD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5285C-CBA0-4D25-87E6-C79B7833B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F8F1D-9A5E-4655-96FB-FB0AA654C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4425-689B-4261-9B87-5BBBBDB11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FFAF7-F4AC-4A5D-BF74-C1C784429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7762CD-5ED0-4C6D-A4CF-C1FC89E2D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40347-023B-4C8B-A525-93A08F5C1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DB34-DE3C-4FBF-AB3B-421E313993CD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CE531-A9EC-483C-A3D4-CCC4468D5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04F1D-56B5-4097-9957-1AA116ACA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4425-689B-4261-9B87-5BBBBDB11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60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E5A36A-05AA-4938-B5DA-D96046C8D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A7F135-C61B-4F08-9062-148D6398E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36580-454A-4BEE-9290-57C388F1B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DB34-DE3C-4FBF-AB3B-421E313993CD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242B5-D168-4109-8901-EFEB100C6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0A1E6-C0DB-491A-A871-1533C3CD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4425-689B-4261-9B87-5BBBBDB11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63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71A57-74AE-4E76-84AC-95B55B518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75FEC-0222-444C-AF93-0BA5DA4F3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72770-0716-463F-AA39-21F24A866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DB34-DE3C-4FBF-AB3B-421E313993CD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20063-2995-4CE8-BD5A-9E942AADA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78905-37DF-48C9-9270-B6E6B7A98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4425-689B-4261-9B87-5BBBBDB11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1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4F8FA-CE11-4DCD-AC40-0BC501892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D4862-66E7-475D-B3FE-B0D4CAE2B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6616B-3B29-4783-8D06-D76B79C76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DB34-DE3C-4FBF-AB3B-421E313993CD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955A4-9BDF-4AED-9DE0-2CE92F7F4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9782C-6A1B-4AA3-845F-1F53D6F48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4425-689B-4261-9B87-5BBBBDB11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12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1A20F-F555-43A2-AEFF-64DF800A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C6270-3426-4453-B547-FD9E19567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FC4579-EC44-4744-931C-80DCEE6F1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4AC2DB-903D-47F7-8822-A24B73D3D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DB34-DE3C-4FBF-AB3B-421E313993CD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61C8B-289C-44DA-8A93-4AAD9B97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90A203-11CE-4199-96F0-F9E31D368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4425-689B-4261-9B87-5BBBBDB11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2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4B120-2F04-4062-976B-1CF2EBFA9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12638-00AE-4514-B711-F3A6D36AF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0EA49F-9C61-406B-9AC5-EE101A20A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851393-813D-4274-B274-75B988A3A3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91FEF6-1612-4056-A0D2-A2E8845466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B6F218-50BF-4676-ABEF-25B644C19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DB34-DE3C-4FBF-AB3B-421E313993CD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4E9703-B725-40E6-9A6B-51EEE72D5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3E6FD7-C089-4000-BFA6-E8703B3B4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4425-689B-4261-9B87-5BBBBDB11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027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91E6E-3305-451B-87FB-3446FA219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F58A9C-50D3-4B36-A71F-762995E8A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DB34-DE3C-4FBF-AB3B-421E313993CD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9F64D2-08FE-4968-A794-4F0CFEE54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3E59C1-36A7-417C-B488-D5C7758EE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4425-689B-4261-9B87-5BBBBDB11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2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9DCD6B-CA1D-4F84-A1C3-551D767B9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DB34-DE3C-4FBF-AB3B-421E313993CD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AA9F5E-711B-4E15-B3C0-6B3F35262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17486D-CB70-4659-8069-7BAF0300F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4425-689B-4261-9B87-5BBBBDB11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9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C71F9-B74D-4593-8B11-81B3C7D5F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E38F7-531D-4C7B-9D75-4EFE3248C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BA91F5-4FE8-4988-9B0E-AB7E0CAFF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A56DE-7E4B-4BEF-88F6-1E6180B85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DB34-DE3C-4FBF-AB3B-421E313993CD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01BF7-A969-4028-AD47-A8D31F401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8A4E8-C07E-48BF-892C-5EAADF602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4425-689B-4261-9B87-5BBBBDB11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60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94E7A-3AB6-42DB-B8E3-5690B12F5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22AD86-940C-4C1A-9FEB-51DB667DA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8812D3-8394-4785-9465-25D4D5E6F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718F3-D787-4B12-BEF3-BAC549E67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DB34-DE3C-4FBF-AB3B-421E313993CD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6599C-B696-4A45-8870-E2AAF9643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76917-992A-4F7C-9BB5-8AF88AB4D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4425-689B-4261-9B87-5BBBBDB11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564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8FF05E-009F-44D3-ADD5-67786DDFF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68EF5-67A1-45F6-B656-882BE0B69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10BDC-1067-4B3B-BDAB-FF1B1298D4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5DB34-DE3C-4FBF-AB3B-421E313993CD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411B3-C5CD-4FAA-926D-9F4B011925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F9451-16D6-41DD-BFF9-A534CC5E19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64425-689B-4261-9B87-5BBBBDB11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3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naconda.com/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github.com/thennen/pyltspic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296BD-69B2-4F5A-9273-AF74ABE4E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9396" y="1119673"/>
            <a:ext cx="9144000" cy="3108747"/>
          </a:xfrm>
        </p:spPr>
        <p:txBody>
          <a:bodyPr>
            <a:normAutofit/>
          </a:bodyPr>
          <a:lstStyle/>
          <a:p>
            <a:r>
              <a:rPr lang="en-US" sz="8800" dirty="0"/>
              <a:t>Using </a:t>
            </a:r>
            <a:r>
              <a:rPr lang="en-US" sz="8800" dirty="0" err="1"/>
              <a:t>ltspice</a:t>
            </a:r>
            <a:r>
              <a:rPr lang="en-US" sz="8800" dirty="0"/>
              <a:t> from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C46F26-347D-409B-8FE5-5597D5A06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9396" y="4320495"/>
            <a:ext cx="9144000" cy="1655762"/>
          </a:xfrm>
        </p:spPr>
        <p:txBody>
          <a:bodyPr/>
          <a:lstStyle/>
          <a:p>
            <a:r>
              <a:rPr lang="en-US" dirty="0"/>
              <a:t>Tyler Hennen</a:t>
            </a:r>
          </a:p>
          <a:p>
            <a:r>
              <a:rPr lang="en-US" dirty="0"/>
              <a:t>2018-12-14</a:t>
            </a:r>
          </a:p>
        </p:txBody>
      </p:sp>
    </p:spTree>
    <p:extLst>
      <p:ext uri="{BB962C8B-B14F-4D97-AF65-F5344CB8AC3E}">
        <p14:creationId xmlns:p14="http://schemas.microsoft.com/office/powerpoint/2010/main" val="2363154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C9992F-89DC-4571-A15F-F8FF548C9374}"/>
              </a:ext>
            </a:extLst>
          </p:cNvPr>
          <p:cNvSpPr txBox="1"/>
          <p:nvPr/>
        </p:nvSpPr>
        <p:spPr>
          <a:xfrm>
            <a:off x="3323836" y="2610870"/>
            <a:ext cx="2150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a parameter: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15C879-EF4C-4BE0-8CD2-0B00BE518153}"/>
              </a:ext>
            </a:extLst>
          </p:cNvPr>
          <p:cNvSpPr txBox="1"/>
          <p:nvPr/>
        </p:nvSpPr>
        <p:spPr>
          <a:xfrm>
            <a:off x="292210" y="186612"/>
            <a:ext cx="3370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Changing netlists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668298-4F3D-4A5F-81FE-29D9C77CC283}"/>
              </a:ext>
            </a:extLst>
          </p:cNvPr>
          <p:cNvSpPr txBox="1"/>
          <p:nvPr/>
        </p:nvSpPr>
        <p:spPr>
          <a:xfrm>
            <a:off x="272749" y="1021349"/>
            <a:ext cx="109353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main function to use is </a:t>
            </a:r>
            <a:r>
              <a:rPr lang="en-US" sz="2400" dirty="0" err="1"/>
              <a:t>netchange</a:t>
            </a:r>
            <a:r>
              <a:rPr lang="en-US" sz="2400" dirty="0"/>
              <a:t>()</a:t>
            </a:r>
          </a:p>
          <a:p>
            <a:endParaRPr lang="en-US" sz="2400" dirty="0"/>
          </a:p>
          <a:p>
            <a:r>
              <a:rPr lang="en-US" sz="2400" dirty="0" err="1"/>
              <a:t>netchange</a:t>
            </a:r>
            <a:r>
              <a:rPr lang="en-US" sz="2400" dirty="0"/>
              <a:t>() decides whether to add new lines to the netlist or to replace existing lines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B4D791-CED4-4D13-B41A-C84F19F3C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11" y="3070704"/>
            <a:ext cx="2476846" cy="18004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2EF8A0-376D-4B58-B87B-DB7D44576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518" y="3065940"/>
            <a:ext cx="3191320" cy="18100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C524EA-7F16-48C3-BF2F-07859B013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8599" y="2980202"/>
            <a:ext cx="3820058" cy="198147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2FEC29C-7CF4-4D08-AFEF-B03DF5CB84AB}"/>
              </a:ext>
            </a:extLst>
          </p:cNvPr>
          <p:cNvSpPr/>
          <p:nvPr/>
        </p:nvSpPr>
        <p:spPr>
          <a:xfrm>
            <a:off x="3472518" y="4038600"/>
            <a:ext cx="1194732" cy="159352"/>
          </a:xfrm>
          <a:prstGeom prst="rect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A4A67A-FDEF-423B-A8CA-CCDA558A4110}"/>
              </a:ext>
            </a:extLst>
          </p:cNvPr>
          <p:cNvSpPr/>
          <p:nvPr/>
        </p:nvSpPr>
        <p:spPr>
          <a:xfrm>
            <a:off x="7225274" y="3733800"/>
            <a:ext cx="1080526" cy="144119"/>
          </a:xfrm>
          <a:prstGeom prst="rect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32654F-F80A-4914-B305-1D2751AC1FA1}"/>
              </a:ext>
            </a:extLst>
          </p:cNvPr>
          <p:cNvSpPr txBox="1"/>
          <p:nvPr/>
        </p:nvSpPr>
        <p:spPr>
          <a:xfrm>
            <a:off x="6917846" y="2610870"/>
            <a:ext cx="1742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an element: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56DFDF-E487-4C6F-AEF9-A70AF5488ED1}"/>
              </a:ext>
            </a:extLst>
          </p:cNvPr>
          <p:cNvSpPr txBox="1"/>
          <p:nvPr/>
        </p:nvSpPr>
        <p:spPr>
          <a:xfrm>
            <a:off x="292210" y="2534670"/>
            <a:ext cx="1553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netlist</a:t>
            </a:r>
          </a:p>
        </p:txBody>
      </p:sp>
    </p:spTree>
    <p:extLst>
      <p:ext uri="{BB962C8B-B14F-4D97-AF65-F5344CB8AC3E}">
        <p14:creationId xmlns:p14="http://schemas.microsoft.com/office/powerpoint/2010/main" val="127251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9819E-C875-4982-BC10-468E812A2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5" y="1016000"/>
            <a:ext cx="4076700" cy="1270000"/>
          </a:xfrm>
        </p:spPr>
        <p:txBody>
          <a:bodyPr/>
          <a:lstStyle/>
          <a:p>
            <a:r>
              <a:rPr lang="en-US" dirty="0"/>
              <a:t>You can add as many lines as you want at a 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270F64-0087-451B-AE6A-4F7791ED6BBB}"/>
              </a:ext>
            </a:extLst>
          </p:cNvPr>
          <p:cNvSpPr txBox="1"/>
          <p:nvPr/>
        </p:nvSpPr>
        <p:spPr>
          <a:xfrm>
            <a:off x="292210" y="186612"/>
            <a:ext cx="3370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Changing netlists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AD9612-40DA-410D-B4F0-DAEAC4CBF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66" y="2920292"/>
            <a:ext cx="4090009" cy="31700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454119-118D-498A-AED1-A6C167ED6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317" y="3001424"/>
            <a:ext cx="4031462" cy="242921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78EB9BD-D85F-4DBE-BF8B-6EA718881F4B}"/>
              </a:ext>
            </a:extLst>
          </p:cNvPr>
          <p:cNvSpPr txBox="1">
            <a:spLocks/>
          </p:cNvSpPr>
          <p:nvPr/>
        </p:nvSpPr>
        <p:spPr>
          <a:xfrm>
            <a:off x="6000749" y="901700"/>
            <a:ext cx="4669429" cy="1909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you are just changing .PARAM statements, there is a function with a nicer syntax:</a:t>
            </a:r>
          </a:p>
        </p:txBody>
      </p:sp>
    </p:spTree>
    <p:extLst>
      <p:ext uri="{BB962C8B-B14F-4D97-AF65-F5344CB8AC3E}">
        <p14:creationId xmlns:p14="http://schemas.microsoft.com/office/powerpoint/2010/main" val="851512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551EF0-7B65-49BE-9F92-697FD97BB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5" y="1016000"/>
            <a:ext cx="9810750" cy="1727200"/>
          </a:xfrm>
        </p:spPr>
        <p:txBody>
          <a:bodyPr/>
          <a:lstStyle/>
          <a:p>
            <a:r>
              <a:rPr lang="en-US" dirty="0"/>
              <a:t>You can create convenient functions that correspond to multiple lines in spice, and add them at once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DAAA3D-7B55-44AE-87BF-ED046259F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124" y="2666893"/>
            <a:ext cx="10221751" cy="15242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382CD1-802A-4C74-9E3E-ED91DB133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313" y="4490994"/>
            <a:ext cx="4065430" cy="7046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21D346-8E5A-4074-B06B-4D69FB0B8F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313" y="5397451"/>
            <a:ext cx="6620180" cy="44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850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6074E-9198-4DC7-B153-CABA4AFE7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5BE58-A251-47A5-8868-D1C0608E4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55" y="1995419"/>
            <a:ext cx="4860843" cy="10430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B4184B-1DC2-46E6-B8D6-071D68167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255" y="3343206"/>
            <a:ext cx="9697803" cy="25340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92557D-28C0-47E5-A037-9C957A7E6C64}"/>
              </a:ext>
            </a:extLst>
          </p:cNvPr>
          <p:cNvSpPr txBox="1"/>
          <p:nvPr/>
        </p:nvSpPr>
        <p:spPr>
          <a:xfrm>
            <a:off x="133350" y="2963347"/>
            <a:ext cx="914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Results:</a:t>
            </a:r>
          </a:p>
        </p:txBody>
      </p:sp>
    </p:spTree>
    <p:extLst>
      <p:ext uri="{BB962C8B-B14F-4D97-AF65-F5344CB8AC3E}">
        <p14:creationId xmlns:p14="http://schemas.microsoft.com/office/powerpoint/2010/main" val="2673733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33053-E76A-45E4-92ED-2D24F180C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0769C-A20B-487F-AE32-1FF28B893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Error handling is not very good yet</a:t>
            </a:r>
          </a:p>
          <a:p>
            <a:r>
              <a:rPr lang="en-US" dirty="0"/>
              <a:t>If you write an error in your netlist, sometimes python just hangs while it waits for </a:t>
            </a:r>
            <a:r>
              <a:rPr lang="en-US" dirty="0" err="1"/>
              <a:t>ltspice</a:t>
            </a:r>
            <a:r>
              <a:rPr lang="en-US" dirty="0"/>
              <a:t> to respond</a:t>
            </a:r>
          </a:p>
          <a:p>
            <a:r>
              <a:rPr lang="en-US" dirty="0"/>
              <a:t>In this case, use task manager to end the SPICE Simulator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DEEFD8-F79E-4F16-8678-5242FF369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341" y="4238564"/>
            <a:ext cx="9131161" cy="138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903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97CC3-354B-4658-A5BF-55283ACC6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994" y="153500"/>
            <a:ext cx="10515600" cy="663089"/>
          </a:xfrm>
        </p:spPr>
        <p:txBody>
          <a:bodyPr>
            <a:normAutofit fontScale="90000"/>
          </a:bodyPr>
          <a:lstStyle/>
          <a:p>
            <a:r>
              <a:rPr lang="en-US" dirty="0"/>
              <a:t>Installing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D9222-5D70-4B0B-9929-09535F4CC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986" y="906916"/>
            <a:ext cx="7503293" cy="4351338"/>
          </a:xfrm>
        </p:spPr>
        <p:txBody>
          <a:bodyPr>
            <a:normAutofit/>
          </a:bodyPr>
          <a:lstStyle/>
          <a:p>
            <a:r>
              <a:rPr lang="en-US" sz="2000" dirty="0"/>
              <a:t>There are many ways to install and use python</a:t>
            </a:r>
          </a:p>
          <a:p>
            <a:r>
              <a:rPr lang="en-US" sz="2000" dirty="0"/>
              <a:t>I use and recommend the latest anaconda distribution (python 3.7)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>
                <a:hlinkClick r:id="rId2"/>
              </a:rPr>
              <a:t>https://www.anaconda.com/download/</a:t>
            </a:r>
            <a:endParaRPr lang="en-US" sz="2000" dirty="0"/>
          </a:p>
          <a:p>
            <a:r>
              <a:rPr lang="en-US" sz="2000" dirty="0"/>
              <a:t>This comes with a huge number of scientific libraries that you’ll need</a:t>
            </a:r>
          </a:p>
          <a:p>
            <a:r>
              <a:rPr lang="en-US" sz="2000" dirty="0"/>
              <a:t>If you are used to the </a:t>
            </a:r>
            <a:r>
              <a:rPr lang="en-US" sz="2000" dirty="0" err="1"/>
              <a:t>matlab</a:t>
            </a:r>
            <a:r>
              <a:rPr lang="en-US" sz="2000" dirty="0"/>
              <a:t> interface, you can run Spyder, which is just a </a:t>
            </a:r>
            <a:r>
              <a:rPr lang="en-US" sz="2000" dirty="0" err="1"/>
              <a:t>matlab</a:t>
            </a:r>
            <a:r>
              <a:rPr lang="en-US" sz="2000" dirty="0"/>
              <a:t> clone that uses python code</a:t>
            </a:r>
          </a:p>
          <a:p>
            <a:r>
              <a:rPr lang="en-US" sz="2000" dirty="0"/>
              <a:t>Otherwise, python </a:t>
            </a:r>
            <a:r>
              <a:rPr lang="en-US" sz="2000" dirty="0" err="1"/>
              <a:t>jupyter-qtconsole</a:t>
            </a:r>
            <a:r>
              <a:rPr lang="en-US" sz="2000" dirty="0"/>
              <a:t> is a really nice enhanced console</a:t>
            </a:r>
          </a:p>
          <a:p>
            <a:endParaRPr lang="en-US" sz="2000" dirty="0"/>
          </a:p>
          <a:p>
            <a:r>
              <a:rPr lang="en-US" sz="2000" dirty="0"/>
              <a:t>When it’s time to graduate from Spyder, there are many fancy IDEs out there for python.  I use vim/emacs but using something like </a:t>
            </a:r>
            <a:r>
              <a:rPr lang="en-US" sz="2000" dirty="0" err="1"/>
              <a:t>pycharm</a:t>
            </a:r>
            <a:r>
              <a:rPr lang="en-US" sz="2000" dirty="0"/>
              <a:t> would be easier to learn.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19F718-4AB0-4355-A1F8-157F52F6C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669" y="816589"/>
            <a:ext cx="3207337" cy="203299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0AB753F-5293-4897-A8BD-E85932C8A45C}"/>
              </a:ext>
            </a:extLst>
          </p:cNvPr>
          <p:cNvCxnSpPr/>
          <p:nvPr/>
        </p:nvCxnSpPr>
        <p:spPr>
          <a:xfrm>
            <a:off x="7633279" y="2648135"/>
            <a:ext cx="714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649CB3D-6ACE-4473-B2DF-9C03A4C875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279" y="3082585"/>
            <a:ext cx="442873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535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39C0D-652A-429C-8DF7-DE049C1E5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5" y="0"/>
            <a:ext cx="10515600" cy="1325563"/>
          </a:xfrm>
        </p:spPr>
        <p:txBody>
          <a:bodyPr/>
          <a:lstStyle/>
          <a:p>
            <a:r>
              <a:rPr lang="en-US" dirty="0" err="1"/>
              <a:t>Pyltspice</a:t>
            </a:r>
            <a:r>
              <a:rPr lang="en-US" dirty="0"/>
              <a:t> Git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9635E-C53E-48FB-A05C-CD1DFF961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" y="1253331"/>
            <a:ext cx="10515600" cy="4351338"/>
          </a:xfrm>
        </p:spPr>
        <p:txBody>
          <a:bodyPr/>
          <a:lstStyle/>
          <a:p>
            <a:r>
              <a:rPr lang="en-US" dirty="0"/>
              <a:t>Clone </a:t>
            </a:r>
            <a:r>
              <a:rPr lang="en-US" dirty="0">
                <a:hlinkClick r:id="rId2"/>
              </a:rPr>
              <a:t>https://www.github.com/thennen/pyltspice</a:t>
            </a:r>
            <a:endParaRPr lang="en-US" dirty="0"/>
          </a:p>
          <a:p>
            <a:r>
              <a:rPr lang="en-US" dirty="0"/>
              <a:t>Or if you don’t have git, just click the link and download as a zip file, then install git for crying </a:t>
            </a:r>
            <a:r>
              <a:rPr lang="en-US"/>
              <a:t>out loud </a:t>
            </a:r>
            <a:endParaRPr lang="en-US" dirty="0"/>
          </a:p>
          <a:p>
            <a:r>
              <a:rPr lang="en-US" dirty="0"/>
              <a:t>There are just a few files here, ltspice_control.py being the main one of interest</a:t>
            </a:r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F48F973-F381-4B5E-9CAB-68EDC90E2C89}"/>
              </a:ext>
            </a:extLst>
          </p:cNvPr>
          <p:cNvGrpSpPr/>
          <p:nvPr/>
        </p:nvGrpSpPr>
        <p:grpSpPr>
          <a:xfrm>
            <a:off x="2690876" y="3127655"/>
            <a:ext cx="2477309" cy="2811039"/>
            <a:chOff x="2804788" y="3564632"/>
            <a:chExt cx="2477309" cy="281103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6AE43C1-8940-418D-892B-3139D3531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04788" y="3564632"/>
              <a:ext cx="2477309" cy="2811039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2EC6D2E-C2A2-4083-9E08-E7DE9AD24C61}"/>
                </a:ext>
              </a:extLst>
            </p:cNvPr>
            <p:cNvSpPr/>
            <p:nvPr/>
          </p:nvSpPr>
          <p:spPr>
            <a:xfrm>
              <a:off x="2966552" y="5484648"/>
              <a:ext cx="2009775" cy="454025"/>
            </a:xfrm>
            <a:prstGeom prst="rect">
              <a:avLst/>
            </a:prstGeom>
            <a:noFill/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1DDDC233-3C9D-4059-B2AA-BC882029C26B}"/>
              </a:ext>
            </a:extLst>
          </p:cNvPr>
          <p:cNvSpPr/>
          <p:nvPr/>
        </p:nvSpPr>
        <p:spPr>
          <a:xfrm>
            <a:off x="5263435" y="2673630"/>
            <a:ext cx="2620932" cy="454025"/>
          </a:xfrm>
          <a:prstGeom prst="rect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C35BDB-6CFF-4D13-A2FE-328801723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696" y="6036906"/>
            <a:ext cx="11292105" cy="60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754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3E425-CD57-4BD3-8F41-98FC9C392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" y="18255"/>
            <a:ext cx="10515600" cy="1325563"/>
          </a:xfrm>
        </p:spPr>
        <p:txBody>
          <a:bodyPr/>
          <a:lstStyle/>
          <a:p>
            <a:r>
              <a:rPr lang="en-US" dirty="0"/>
              <a:t>Project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91B7A-B922-431A-B30E-3FB3700B4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82725"/>
            <a:ext cx="11339804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 project is structured as a single module (file) simply containing a set of functions</a:t>
            </a:r>
          </a:p>
          <a:p>
            <a:r>
              <a:rPr lang="en-US" sz="2400" dirty="0"/>
              <a:t>The functions are organized roughly into categories</a:t>
            </a:r>
          </a:p>
          <a:p>
            <a:r>
              <a:rPr lang="en-US" sz="2400" dirty="0"/>
              <a:t>E.g. Functions that communicate with spice, and can read its data files: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E08B92-ADB8-4FF2-A283-D3EFFB6BA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408" y="3119311"/>
            <a:ext cx="7788420" cy="327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654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A246F1-1C11-47C8-AF06-E4E1E7C86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57" y="1088135"/>
            <a:ext cx="5191850" cy="405821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024F0BB-D4BF-4A15-93B5-ED7F7D652152}"/>
              </a:ext>
            </a:extLst>
          </p:cNvPr>
          <p:cNvSpPr/>
          <p:nvPr/>
        </p:nvSpPr>
        <p:spPr>
          <a:xfrm>
            <a:off x="256857" y="389161"/>
            <a:ext cx="99135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Netlists are represented in python as a list of strings: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CC6DB1-A625-436D-B52B-A9F05AFE59A6}"/>
              </a:ext>
            </a:extLst>
          </p:cNvPr>
          <p:cNvSpPr/>
          <p:nvPr/>
        </p:nvSpPr>
        <p:spPr>
          <a:xfrm>
            <a:off x="256857" y="5421761"/>
            <a:ext cx="87061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You may write them directly in python code, or read them from a file using the function </a:t>
            </a:r>
            <a:r>
              <a:rPr lang="en-US" sz="2400" dirty="0" err="1"/>
              <a:t>netlist_fromfile</a:t>
            </a:r>
            <a:r>
              <a:rPr lang="en-US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99223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CE08FD-D991-4794-8ACE-5D148DB15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980309"/>
            <a:ext cx="11123568" cy="113063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170ADF3-A50E-4D14-8EBE-7D8BB460E6B5}"/>
              </a:ext>
            </a:extLst>
          </p:cNvPr>
          <p:cNvSpPr/>
          <p:nvPr/>
        </p:nvSpPr>
        <p:spPr>
          <a:xfrm>
            <a:off x="285750" y="215642"/>
            <a:ext cx="88582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These netlists can be sent to the function </a:t>
            </a:r>
            <a:r>
              <a:rPr lang="en-US" sz="2000" dirty="0" err="1"/>
              <a:t>runspice</a:t>
            </a:r>
            <a:r>
              <a:rPr lang="en-US" sz="2000" dirty="0"/>
              <a:t>()</a:t>
            </a:r>
          </a:p>
          <a:p>
            <a:r>
              <a:rPr lang="en-US" sz="2000" dirty="0"/>
              <a:t>Then </a:t>
            </a:r>
            <a:r>
              <a:rPr lang="en-US" sz="2000" dirty="0" err="1"/>
              <a:t>ltspice</a:t>
            </a:r>
            <a:r>
              <a:rPr lang="en-US" sz="2000" dirty="0"/>
              <a:t> will run them, and the result data will be read from disk and returned: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8432B0-8B83-4D9C-9D93-959BA65809D9}"/>
              </a:ext>
            </a:extLst>
          </p:cNvPr>
          <p:cNvSpPr txBox="1"/>
          <p:nvPr/>
        </p:nvSpPr>
        <p:spPr>
          <a:xfrm>
            <a:off x="254490" y="2167720"/>
            <a:ext cx="8296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Files are automatically written to the file system.</a:t>
            </a:r>
          </a:p>
          <a:p>
            <a:r>
              <a:rPr lang="en-US" dirty="0"/>
              <a:t>There is about a 1 second overhead per simulation to do the communication via file </a:t>
            </a:r>
            <a:r>
              <a:rPr lang="en-US" dirty="0" err="1"/>
              <a:t>io</a:t>
            </a:r>
            <a:r>
              <a:rPr lang="en-US" dirty="0"/>
              <a:t>.</a:t>
            </a:r>
          </a:p>
          <a:p>
            <a:r>
              <a:rPr lang="en-US" dirty="0"/>
              <a:t>“data” is now a python dictionary containing all the simulation parameters and results: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46730E-7FDF-4442-9002-4E5F21CB3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819" y="3091050"/>
            <a:ext cx="3231715" cy="37804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C23D94-6D7B-4FE7-8460-C43F9134C32E}"/>
              </a:ext>
            </a:extLst>
          </p:cNvPr>
          <p:cNvSpPr txBox="1"/>
          <p:nvPr/>
        </p:nvSpPr>
        <p:spPr>
          <a:xfrm>
            <a:off x="6173467" y="3737475"/>
            <a:ext cx="417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(converted to </a:t>
            </a:r>
            <a:r>
              <a:rPr lang="en-US" dirty="0" err="1"/>
              <a:t>pd.series</a:t>
            </a:r>
            <a:r>
              <a:rPr lang="en-US" dirty="0"/>
              <a:t> just for formatting)</a:t>
            </a:r>
          </a:p>
        </p:txBody>
      </p:sp>
    </p:spTree>
    <p:extLst>
      <p:ext uri="{BB962C8B-B14F-4D97-AF65-F5344CB8AC3E}">
        <p14:creationId xmlns:p14="http://schemas.microsoft.com/office/powerpoint/2010/main" val="4162164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9E0EC6-D173-479E-BE8E-B5DA5B341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69" y="1480658"/>
            <a:ext cx="6629952" cy="16476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D923E6-72A1-4E37-AB8C-37FDFB3C5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03" y="4480853"/>
            <a:ext cx="6185705" cy="14814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27BC7E-B10D-437C-BABB-E26509A944C8}"/>
              </a:ext>
            </a:extLst>
          </p:cNvPr>
          <p:cNvSpPr txBox="1"/>
          <p:nvPr/>
        </p:nvSpPr>
        <p:spPr>
          <a:xfrm>
            <a:off x="278103" y="734658"/>
            <a:ext cx="10056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I also have a set of python functions that evaluate to spice code (strings)</a:t>
            </a:r>
          </a:p>
          <a:p>
            <a:r>
              <a:rPr lang="en-US" dirty="0"/>
              <a:t>Only some of the common spice commands are implemented currently, but you are welcome to extend 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E5BED5-0062-4767-92EA-F0CDBD51FA3E}"/>
              </a:ext>
            </a:extLst>
          </p:cNvPr>
          <p:cNvSpPr txBox="1"/>
          <p:nvPr/>
        </p:nvSpPr>
        <p:spPr>
          <a:xfrm>
            <a:off x="7152411" y="1636421"/>
            <a:ext cx="579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DC9B1C-50D1-433A-B4E9-7ED5ADBFF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6903" y="1732446"/>
            <a:ext cx="3849573" cy="11441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3529FE-42D2-42BE-8866-5490B9D94A04}"/>
              </a:ext>
            </a:extLst>
          </p:cNvPr>
          <p:cNvSpPr txBox="1"/>
          <p:nvPr/>
        </p:nvSpPr>
        <p:spPr>
          <a:xfrm>
            <a:off x="141072" y="3662776"/>
            <a:ext cx="7973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 there are functions for inserting new commands into existing netlists</a:t>
            </a:r>
          </a:p>
          <a:p>
            <a:r>
              <a:rPr lang="en-US" dirty="0"/>
              <a:t>Input netlists are never modified, new netlists are always returned by the 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93EB60-7EDF-4708-9F6E-B65099CB1269}"/>
              </a:ext>
            </a:extLst>
          </p:cNvPr>
          <p:cNvSpPr txBox="1"/>
          <p:nvPr/>
        </p:nvSpPr>
        <p:spPr>
          <a:xfrm>
            <a:off x="278103" y="158788"/>
            <a:ext cx="770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</a:t>
            </a:r>
            <a:r>
              <a:rPr lang="en-US" i="1" dirty="0"/>
              <a:t>could</a:t>
            </a:r>
            <a:r>
              <a:rPr lang="en-US" dirty="0"/>
              <a:t> modify the python netlists directly through list and string operations…</a:t>
            </a:r>
          </a:p>
        </p:txBody>
      </p:sp>
    </p:spTree>
    <p:extLst>
      <p:ext uri="{BB962C8B-B14F-4D97-AF65-F5344CB8AC3E}">
        <p14:creationId xmlns:p14="http://schemas.microsoft.com/office/powerpoint/2010/main" val="194694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D674C-9EF2-4AA8-BF94-1F2037090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918" y="1325562"/>
            <a:ext cx="10515600" cy="4206875"/>
          </a:xfrm>
        </p:spPr>
        <p:txBody>
          <a:bodyPr>
            <a:normAutofit fontScale="90000"/>
          </a:bodyPr>
          <a:lstStyle/>
          <a:p>
            <a:r>
              <a:rPr lang="en-US" sz="23900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2999649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7420B-1074-48B3-9D53-8FE02318B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25" y="830398"/>
            <a:ext cx="5010150" cy="63328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Draw a neat circuit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498F05-A83C-4A5F-93C5-0FB54B79E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022" y="3266886"/>
            <a:ext cx="4902269" cy="35674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52C701-963A-49ED-B99F-A638964F6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963" y="1326842"/>
            <a:ext cx="2271217" cy="26306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98C88F-BE54-41E4-B2E5-4C17E03C2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358" y="4822173"/>
            <a:ext cx="5572903" cy="185763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1BEB237-46D0-41BA-8295-A3FFDE976A46}"/>
              </a:ext>
            </a:extLst>
          </p:cNvPr>
          <p:cNvSpPr txBox="1">
            <a:spLocks/>
          </p:cNvSpPr>
          <p:nvPr/>
        </p:nvSpPr>
        <p:spPr>
          <a:xfrm>
            <a:off x="228753" y="4019998"/>
            <a:ext cx="5010150" cy="633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2.   Import the netlist into python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7348E7-4A68-4317-854B-84AC227986C1}"/>
              </a:ext>
            </a:extLst>
          </p:cNvPr>
          <p:cNvSpPr txBox="1">
            <a:spLocks/>
          </p:cNvSpPr>
          <p:nvPr/>
        </p:nvSpPr>
        <p:spPr>
          <a:xfrm>
            <a:off x="5518642" y="151944"/>
            <a:ext cx="5611391" cy="1435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3.   Run the netlist from python and make a plot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1A40F5-FE20-4B12-8104-E0228FD8ED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3327" y="1072943"/>
            <a:ext cx="6690628" cy="8962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5DCDAC-DA86-42F8-A87D-2CEC84E2B7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3327" y="2118100"/>
            <a:ext cx="3086531" cy="10097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0D4E1E5-B0D6-46D1-8009-90A5CED3D4A4}"/>
              </a:ext>
            </a:extLst>
          </p:cNvPr>
          <p:cNvSpPr txBox="1"/>
          <p:nvPr/>
        </p:nvSpPr>
        <p:spPr>
          <a:xfrm>
            <a:off x="117604" y="76737"/>
            <a:ext cx="26444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Basic example: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D19023-5308-404E-8257-159D188A7C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027" y="4572371"/>
            <a:ext cx="3410426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613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569</Words>
  <Application>Microsoft Office PowerPoint</Application>
  <PresentationFormat>Widescreen</PresentationFormat>
  <Paragraphs>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Using ltspice from python</vt:lpstr>
      <vt:lpstr>Installing python</vt:lpstr>
      <vt:lpstr>Pyltspice Git repo</vt:lpstr>
      <vt:lpstr>Project structure</vt:lpstr>
      <vt:lpstr>PowerPoint Presentation</vt:lpstr>
      <vt:lpstr>PowerPoint Presentation</vt:lpstr>
      <vt:lpstr>PowerPoint Presentation</vt:lpstr>
      <vt:lpstr>Examples</vt:lpstr>
      <vt:lpstr>PowerPoint Presentation</vt:lpstr>
      <vt:lpstr>PowerPoint Presentation</vt:lpstr>
      <vt:lpstr>PowerPoint Presentation</vt:lpstr>
      <vt:lpstr>PowerPoint Presentation</vt:lpstr>
      <vt:lpstr>Another example</vt:lpstr>
      <vt:lpstr>Errors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pyltspice</dc:title>
  <dc:creator>t</dc:creator>
  <cp:lastModifiedBy>Daniel Bedau</cp:lastModifiedBy>
  <cp:revision>18</cp:revision>
  <dcterms:created xsi:type="dcterms:W3CDTF">2018-12-14T17:03:44Z</dcterms:created>
  <dcterms:modified xsi:type="dcterms:W3CDTF">2019-08-13T19:13:25Z</dcterms:modified>
</cp:coreProperties>
</file>