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9" r:id="rId6"/>
    <p:sldId id="280" r:id="rId7"/>
    <p:sldId id="259" r:id="rId8"/>
    <p:sldId id="266" r:id="rId9"/>
    <p:sldId id="282" r:id="rId10"/>
    <p:sldId id="263" r:id="rId11"/>
    <p:sldId id="281" r:id="rId12"/>
    <p:sldId id="283" r:id="rId13"/>
    <p:sldId id="286" r:id="rId14"/>
    <p:sldId id="270" r:id="rId15"/>
    <p:sldId id="287" r:id="rId16"/>
    <p:sldId id="288" r:id="rId17"/>
    <p:sldId id="284" r:id="rId18"/>
    <p:sldId id="289" r:id="rId19"/>
    <p:sldId id="290" r:id="rId20"/>
    <p:sldId id="294" r:id="rId21"/>
    <p:sldId id="295" r:id="rId22"/>
    <p:sldId id="296" r:id="rId23"/>
    <p:sldId id="297" r:id="rId24"/>
    <p:sldId id="285" r:id="rId25"/>
    <p:sldId id="261" r:id="rId26"/>
    <p:sldId id="260" r:id="rId27"/>
    <p:sldId id="276" r:id="rId28"/>
    <p:sldId id="265" r:id="rId29"/>
    <p:sldId id="277" r:id="rId3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86432" autoAdjust="0"/>
  </p:normalViewPr>
  <p:slideViewPr>
    <p:cSldViewPr snapToGrid="0">
      <p:cViewPr>
        <p:scale>
          <a:sx n="75" d="100"/>
          <a:sy n="75" d="100"/>
        </p:scale>
        <p:origin x="1320" y="82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7" b="1" i="0" u="none" strike="noStrike" kern="1200" baseline="0" noProof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7" b="1" i="0" u="none" strike="noStrike" kern="1200" baseline="0" noProof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7" b="1" i="0" u="none" strike="noStrike" kern="1200" baseline="0" noProof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1" i="0" u="none" strike="noStrike" kern="1200" cap="none" spc="0" normalizeH="0" baseline="0" noProof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1" i="0" u="none" strike="noStrike" kern="1200" baseline="0" noProof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1117050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88167063532641"/>
          <c:y val="0.93132773156005677"/>
          <c:w val="0.24023665872934713"/>
          <c:h val="6.86722684399432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7" b="1" i="0" u="none" strike="noStrike" kern="1200" baseline="0" noProof="0">
              <a:solidFill>
                <a:schemeClr val="dk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b="1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4873E-34D9-4011-B823-45C4AD2A9FC6}" type="doc">
      <dgm:prSet loTypeId="urn:microsoft.com/office/officeart/2017/3/layout/HorizontalPathTimeline" loCatId="other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D0C06EB0-D7EF-45E3-95AD-C3986984C27E}">
      <dgm:prSet phldrT="[Text]" phldr="0"/>
      <dgm:spPr/>
      <dgm:t>
        <a:bodyPr rtlCol="0"/>
        <a:lstStyle/>
        <a:p>
          <a:pPr rtl="0">
            <a:defRPr b="1"/>
          </a:pPr>
          <a:r>
            <a: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0BB155BD-DA20-44C2-8CB4-CB3D3770A527}" type="parTrans" cxnId="{97993EA3-CE7B-4009-B7CE-BFB111FBE521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F918279-79F1-4A08-BB84-2DE055676D74}" type="sibTrans" cxnId="{97993EA3-CE7B-4009-B7CE-BFB111FBE521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E599684-CBE7-4BF6-B041-7B59A5AE3CF2}">
      <dgm:prSet phldrT="[Text]" custT="1"/>
      <dgm:spPr/>
      <dgm:t>
        <a:bodyPr rtlCol="0"/>
        <a:lstStyle/>
        <a:p>
          <a:pPr rtl="0"/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若要启动演示文稿，请转到“幻灯片放映”选项卡，然后选择“从头开始”</a:t>
          </a:r>
          <a:endParaRPr lang="zh-CN" altLang="en-US" sz="1200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8AAC60B-A805-4BF6-9EA5-E87AC2902868}" type="parTrans" cxnId="{841D665D-B707-471F-BD09-964D3951145A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909935-A6E2-4FB3-A57D-3F1AE3109B2D}" type="sibTrans" cxnId="{841D665D-B707-471F-BD09-964D3951145A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3BEF5E-080D-4FEE-B522-70B46FFD0660}">
      <dgm:prSet phldrT="[Text]" phldr="0"/>
      <dgm:spPr/>
      <dgm:t>
        <a:bodyPr rtlCol="0"/>
        <a:lstStyle/>
        <a:p>
          <a:pPr rtl="0">
            <a:defRPr b="1"/>
          </a:pPr>
          <a:r>
            <a: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06017295-6984-41E0-8693-8EB293EF8566}" type="parTrans" cxnId="{9A613993-1976-4C90-B719-959774EC46C8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9F905D4-BCDD-42A3-91CF-0746D3124C5E}" type="sibTrans" cxnId="{9A613993-1976-4C90-B719-959774EC46C8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B8AF9DD-B1C3-4C20-BD21-C6C7FF671A92}">
      <dgm:prSet phldrT="[Text]" custT="1"/>
      <dgm:spPr/>
      <dgm:t>
        <a:bodyPr rtlCol="0"/>
        <a:lstStyle/>
        <a:p>
          <a:pPr rtl="0"/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若要在幻灯片视图中显示演示者视图，请在底部左侧的控制栏上选择三个圆点，然后选择“显示演示者视图”</a:t>
          </a:r>
          <a:endParaRPr lang="zh-CN" altLang="en-US" sz="1200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70DEA5-E7DD-4AA9-B1CC-992432C16744}" type="parTrans" cxnId="{D6373D48-D8B0-4539-A4A4-81DB907C07C1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8A9B80-64FA-44ED-87FF-F7A0D539842F}" type="sibTrans" cxnId="{D6373D48-D8B0-4539-A4A4-81DB907C07C1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06B4493-A90D-40A8-B02D-BA06CB04BF3C}">
      <dgm:prSet phldrT="[Text]" phldr="0"/>
      <dgm:spPr/>
      <dgm:t>
        <a:bodyPr rtlCol="0"/>
        <a:lstStyle/>
        <a:p>
          <a:pPr rtl="0">
            <a:defRPr b="1"/>
          </a:pPr>
          <a:r>
            <a: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2E2A0F75-F224-4A80-ACB5-1C4956E37E23}" type="parTrans" cxnId="{F712E336-0730-4454-AAED-A8EC704ECFC8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B5896F-38E7-450F-A826-9964A8F0DE0E}" type="sibTrans" cxnId="{F712E336-0730-4454-AAED-A8EC704ECFC8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0D34FCC-0F35-496C-B2E7-3FBCA3E29C37}">
      <dgm:prSet phldrT="[Text]" custT="1"/>
      <dgm:spPr/>
      <dgm:t>
        <a:bodyPr rtlCol="0"/>
        <a:lstStyle/>
        <a:p>
          <a:pPr rtl="0"/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在演示文稿中，发言人备注在你的显示器上可见，但对观众不可见。 </a:t>
          </a:r>
          <a:endParaRPr lang="zh-CN" altLang="en-US" sz="1200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E74B72C-B89D-46FE-831F-2D7619996546}" type="parTrans" cxnId="{8F51CEF3-D7F7-4496-8E39-A74D3407581F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27D4900-D936-4E0F-AEA8-71096C4E0FED}" type="sibTrans" cxnId="{8F51CEF3-D7F7-4496-8E39-A74D3407581F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1A30621-5A5F-43B0-84EC-C33507890165}">
      <dgm:prSet phldrT="[Text]" phldr="0"/>
      <dgm:spPr/>
      <dgm:t>
        <a:bodyPr rtlCol="0"/>
        <a:lstStyle/>
        <a:p>
          <a:pPr rtl="0">
            <a:defRPr b="1"/>
          </a:pPr>
          <a:r>
            <a: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F93F53F9-4EA9-4B69-AEBB-EC08A304AE3E}" type="parTrans" cxnId="{1802D984-EB76-4C48-AC3B-94BA8DFE0C3F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C9647A5-897E-4509-8E60-0A1FA7E561EE}" type="sibTrans" cxnId="{1802D984-EB76-4C48-AC3B-94BA8DFE0C3F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823A41-36EE-4ED8-8E4C-1FC3E9B9DA38}">
      <dgm:prSet phldrT="[Text]" phldr="0" custT="1"/>
      <dgm:spPr/>
      <dgm:t>
        <a:bodyPr rtlCol="0"/>
        <a:lstStyle/>
        <a:p>
          <a:pPr rtl="0"/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备注窗格是显示在每张幻灯片下方的方框。点击它以添加备注。 </a:t>
          </a:r>
          <a:endParaRPr lang="zh-CN" altLang="en-US" sz="1200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44D039-067D-4FE3-9A79-1977435DEDCA}" type="parTrans" cxnId="{4123380D-BF06-47D5-BB37-27F94B9CD2B5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919468E-A735-45AD-9C8C-4DD1ED80DA14}" type="sibTrans" cxnId="{4123380D-BF06-47D5-BB37-27F94B9CD2B5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71AC50-A88E-4E33-87F8-FCEAC805564B}">
      <dgm:prSet phldrT="[Text]" phldr="0"/>
      <dgm:spPr/>
      <dgm:t>
        <a:bodyPr rtlCol="0"/>
        <a:lstStyle/>
        <a:p>
          <a:pPr rtl="0">
            <a:defRPr b="1"/>
          </a:pPr>
          <a:r>
            <a: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C9196550-5E95-4357-8451-1D9A3E9B9887}" type="parTrans" cxnId="{D3F6A62A-6459-4BFC-82C1-B194A64DAEF0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851B56B-AA5B-4350-B325-A26109F66599}" type="sibTrans" cxnId="{D3F6A62A-6459-4BFC-82C1-B194A64DAEF0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70A8EE9-B04A-475F-A55E-C7EC9716492A}">
      <dgm:prSet custT="1"/>
      <dgm:spPr/>
      <dgm:t>
        <a:bodyPr rtlCol="0"/>
        <a:lstStyle/>
        <a:p>
          <a:pPr rtl="0"/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如果看不到备注窗格或它已完全最小化，请在 </a:t>
          </a:r>
          <a:r>
            <a:rPr lang="en-US" altLang="zh-CN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PowerPoint </a:t>
          </a:r>
          <a:r>
            <a:rPr lang="zh-CN" altLang="en-US" sz="1200" b="1" i="0" u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窗口底部的任务栏上单击“备注”。 </a:t>
          </a:r>
          <a:endParaRPr lang="zh-CN" altLang="en-US" sz="1200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7B8979-53B0-4D04-AFD4-E95ECE158F29}" type="parTrans" cxnId="{974143E5-F97B-46EC-BF8B-1BE68E1266DC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F80220B-B1BA-4812-A85D-99163E525C87}" type="sibTrans" cxnId="{974143E5-F97B-46EC-BF8B-1BE68E1266DC}">
      <dgm:prSet/>
      <dgm:spPr/>
      <dgm:t>
        <a:bodyPr rtlCol="0"/>
        <a:lstStyle/>
        <a:p>
          <a:pPr rtl="0"/>
          <a:endParaRPr lang="zh-CN" altLang="en-US" b="1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32CA750-36C5-4FBB-923A-29DF7B5A91E5}" type="pres">
      <dgm:prSet presAssocID="{E604873E-34D9-4011-B823-45C4AD2A9FC6}" presName="root" presStyleCnt="0">
        <dgm:presLayoutVars>
          <dgm:chMax/>
          <dgm:chPref/>
          <dgm:animLvl val="lvl"/>
        </dgm:presLayoutVars>
      </dgm:prSet>
      <dgm:spPr/>
    </dgm:pt>
    <dgm:pt modelId="{C5D1BC48-B762-488E-BF7E-9CDA82DFACEE}" type="pres">
      <dgm:prSet presAssocID="{E604873E-34D9-4011-B823-45C4AD2A9FC6}" presName="divider" presStyleLbl="node1" presStyleIdx="0" presStyleCnt="1"/>
      <dgm:spPr>
        <a:solidFill>
          <a:schemeClr val="accent1"/>
        </a:solidFill>
      </dgm:spPr>
    </dgm:pt>
    <dgm:pt modelId="{03618986-EF2F-440D-8403-283058C2987B}" type="pres">
      <dgm:prSet presAssocID="{E604873E-34D9-4011-B823-45C4AD2A9FC6}" presName="nodes" presStyleCnt="0">
        <dgm:presLayoutVars>
          <dgm:chMax/>
          <dgm:chPref/>
          <dgm:animLvl val="lvl"/>
        </dgm:presLayoutVars>
      </dgm:prSet>
      <dgm:spPr/>
    </dgm:pt>
    <dgm:pt modelId="{3B7C76B3-9A15-41E9-ABC3-698AB66EEDEB}" type="pres">
      <dgm:prSet presAssocID="{D0C06EB0-D7EF-45E3-95AD-C3986984C27E}" presName="composite" presStyleCnt="0"/>
      <dgm:spPr/>
    </dgm:pt>
    <dgm:pt modelId="{0A2DB98E-12CB-44AC-A271-FA81A963AC9D}" type="pres">
      <dgm:prSet presAssocID="{D0C06EB0-D7EF-45E3-95AD-C3986984C27E}" presName="L1TextContainer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27709FD2-3216-4BCF-9F74-FD4CEFA3A9ED}" type="pres">
      <dgm:prSet presAssocID="{D0C06EB0-D7EF-45E3-95AD-C3986984C27E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CD7A980D-5441-4C5A-B155-C2A021C3D0DD}" type="pres">
      <dgm:prSet presAssocID="{D0C06EB0-D7EF-45E3-95AD-C3986984C27E}" presName="L2TextContainer" presStyleLbl="bgAccFollowNode1" presStyleIdx="0" presStyleCnt="5"/>
      <dgm:spPr/>
    </dgm:pt>
    <dgm:pt modelId="{EC43CE52-5C8B-407E-A382-D1268E523743}" type="pres">
      <dgm:prSet presAssocID="{D0C06EB0-D7EF-45E3-95AD-C3986984C27E}" presName="FlexibleEmptyPlaceHolder" presStyleCnt="0"/>
      <dgm:spPr/>
    </dgm:pt>
    <dgm:pt modelId="{87C15291-AEBC-4F1E-BB11-F23971968E4A}" type="pres">
      <dgm:prSet presAssocID="{D0C06EB0-D7EF-45E3-95AD-C3986984C27E}" presName="ConnectLine" presStyleLbl="alig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E6C086A-07A1-49AA-A5A9-2A0B949C7E99}" type="pres">
      <dgm:prSet presAssocID="{D0C06EB0-D7EF-45E3-95AD-C3986984C27E}" presName="ConnectorPoint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CF0635D-7E1B-4FF0-B23E-6E3FFAF0187C}" type="pres">
      <dgm:prSet presAssocID="{D0C06EB0-D7EF-45E3-95AD-C3986984C27E}" presName="EmptyPlaceHolder" presStyleCnt="0"/>
      <dgm:spPr/>
    </dgm:pt>
    <dgm:pt modelId="{53BBE295-ADA1-45B2-9B2A-E4439C63A887}" type="pres">
      <dgm:prSet presAssocID="{6F918279-79F1-4A08-BB84-2DE055676D74}" presName="spaceBetweenRectangles" presStyleCnt="0"/>
      <dgm:spPr/>
    </dgm:pt>
    <dgm:pt modelId="{E3013DA7-D413-41BE-9E81-B2A45F6CDF77}" type="pres">
      <dgm:prSet presAssocID="{4B3BEF5E-080D-4FEE-B522-70B46FFD0660}" presName="composite" presStyleCnt="0"/>
      <dgm:spPr/>
    </dgm:pt>
    <dgm:pt modelId="{E7F88204-0CA2-4C46-B02A-29D432AB1EB7}" type="pres">
      <dgm:prSet presAssocID="{4B3BEF5E-080D-4FEE-B522-70B46FFD0660}" presName="L1TextContainer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8CAAB770-0AB9-4D31-A1B1-5A675C95D664}" type="pres">
      <dgm:prSet presAssocID="{4B3BEF5E-080D-4FEE-B522-70B46FFD066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51FEFD34-D680-431C-AC44-012B4D99C277}" type="pres">
      <dgm:prSet presAssocID="{4B3BEF5E-080D-4FEE-B522-70B46FFD0660}" presName="L2TextContainer" presStyleLbl="bgAccFollowNode1" presStyleIdx="1" presStyleCnt="5"/>
      <dgm:spPr/>
    </dgm:pt>
    <dgm:pt modelId="{3AB85E24-E56F-4866-BA4C-2F61045077CD}" type="pres">
      <dgm:prSet presAssocID="{4B3BEF5E-080D-4FEE-B522-70B46FFD0660}" presName="FlexibleEmptyPlaceHolder" presStyleCnt="0"/>
      <dgm:spPr/>
    </dgm:pt>
    <dgm:pt modelId="{CF581527-BD03-46E2-B01B-848601BE686D}" type="pres">
      <dgm:prSet presAssocID="{4B3BEF5E-080D-4FEE-B522-70B46FFD0660}" presName="ConnectLine" presStyleLbl="alignNode1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7CBBACC-C115-48BD-9563-4AD8F5A27234}" type="pres">
      <dgm:prSet presAssocID="{4B3BEF5E-080D-4FEE-B522-70B46FFD0660}" presName="ConnectorPoint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51CB89-C46B-4A54-8445-270B818297F5}" type="pres">
      <dgm:prSet presAssocID="{4B3BEF5E-080D-4FEE-B522-70B46FFD0660}" presName="EmptyPlaceHolder" presStyleCnt="0"/>
      <dgm:spPr/>
    </dgm:pt>
    <dgm:pt modelId="{14644381-51A3-47DC-BD53-718253873CE3}" type="pres">
      <dgm:prSet presAssocID="{39F905D4-BCDD-42A3-91CF-0746D3124C5E}" presName="spaceBetweenRectangles" presStyleCnt="0"/>
      <dgm:spPr/>
    </dgm:pt>
    <dgm:pt modelId="{A19490FE-2862-4FAC-9536-B0E8D029F478}" type="pres">
      <dgm:prSet presAssocID="{406B4493-A90D-40A8-B02D-BA06CB04BF3C}" presName="composite" presStyleCnt="0"/>
      <dgm:spPr/>
    </dgm:pt>
    <dgm:pt modelId="{503E2E0C-528D-4B96-B61D-1C3F44FFC164}" type="pres">
      <dgm:prSet presAssocID="{406B4493-A90D-40A8-B02D-BA06CB04BF3C}" presName="L1TextContainer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DC1D6388-D73A-489E-9F74-BB24DA3C2895}" type="pres">
      <dgm:prSet presAssocID="{406B4493-A90D-40A8-B02D-BA06CB04BF3C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341D02C6-3F64-4DF2-AFB2-F620E7B389D9}" type="pres">
      <dgm:prSet presAssocID="{406B4493-A90D-40A8-B02D-BA06CB04BF3C}" presName="L2TextContainer" presStyleLbl="bgAccFollowNode1" presStyleIdx="2" presStyleCnt="5"/>
      <dgm:spPr/>
    </dgm:pt>
    <dgm:pt modelId="{148856CE-7B6D-4A68-9C6D-A741925B1D54}" type="pres">
      <dgm:prSet presAssocID="{406B4493-A90D-40A8-B02D-BA06CB04BF3C}" presName="FlexibleEmptyPlaceHolder" presStyleCnt="0"/>
      <dgm:spPr/>
    </dgm:pt>
    <dgm:pt modelId="{733145A9-EE86-4C22-9A0B-D61094480CC8}" type="pres">
      <dgm:prSet presAssocID="{406B4493-A90D-40A8-B02D-BA06CB04BF3C}" presName="ConnectLine" presStyleLbl="alignNode1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8513766-A46C-4A38-9E06-613A95A26840}" type="pres">
      <dgm:prSet presAssocID="{406B4493-A90D-40A8-B02D-BA06CB04BF3C}" presName="ConnectorPoint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18BF487-7F84-4EF9-A6DA-FA2F2DE9F454}" type="pres">
      <dgm:prSet presAssocID="{406B4493-A90D-40A8-B02D-BA06CB04BF3C}" presName="EmptyPlaceHolder" presStyleCnt="0"/>
      <dgm:spPr/>
    </dgm:pt>
    <dgm:pt modelId="{8E0EE725-6F39-42B5-9FA1-51BFA67C2005}" type="pres">
      <dgm:prSet presAssocID="{B6B5896F-38E7-450F-A826-9964A8F0DE0E}" presName="spaceBetweenRectangles" presStyleCnt="0"/>
      <dgm:spPr/>
    </dgm:pt>
    <dgm:pt modelId="{10709CC8-CC03-4ECE-9F23-072F5C5D91CF}" type="pres">
      <dgm:prSet presAssocID="{71A30621-5A5F-43B0-84EC-C33507890165}" presName="composite" presStyleCnt="0"/>
      <dgm:spPr/>
    </dgm:pt>
    <dgm:pt modelId="{49FF60A5-1B23-4767-A7F1-0C76CBEFCF2F}" type="pres">
      <dgm:prSet presAssocID="{71A30621-5A5F-43B0-84EC-C33507890165}" presName="L1TextContainer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14973EE5-851E-4165-9791-5C726729CA90}" type="pres">
      <dgm:prSet presAssocID="{71A30621-5A5F-43B0-84EC-C33507890165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24AF13D8-CAD0-4821-9259-B5AD2BBD2D9A}" type="pres">
      <dgm:prSet presAssocID="{71A30621-5A5F-43B0-84EC-C33507890165}" presName="L2TextContainer" presStyleLbl="bgAccFollowNode1" presStyleIdx="3" presStyleCnt="5"/>
      <dgm:spPr/>
    </dgm:pt>
    <dgm:pt modelId="{9FD7890F-0988-49CF-A992-BF84EE254AF3}" type="pres">
      <dgm:prSet presAssocID="{71A30621-5A5F-43B0-84EC-C33507890165}" presName="FlexibleEmptyPlaceHolder" presStyleCnt="0"/>
      <dgm:spPr/>
    </dgm:pt>
    <dgm:pt modelId="{826D19AB-7674-4339-AC6A-3554A3285C8F}" type="pres">
      <dgm:prSet presAssocID="{71A30621-5A5F-43B0-84EC-C33507890165}" presName="ConnectLine" presStyleLbl="alig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3227ABF-0709-40F4-9DAE-D680F9F11751}" type="pres">
      <dgm:prSet presAssocID="{71A30621-5A5F-43B0-84EC-C33507890165}" presName="ConnectorPoint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9A56AB1-47A5-420B-B39C-4A233C5A68B2}" type="pres">
      <dgm:prSet presAssocID="{71A30621-5A5F-43B0-84EC-C33507890165}" presName="EmptyPlaceHolder" presStyleCnt="0"/>
      <dgm:spPr/>
    </dgm:pt>
    <dgm:pt modelId="{A75AE161-E159-4EED-8525-A2C04059D73E}" type="pres">
      <dgm:prSet presAssocID="{BC9647A5-897E-4509-8E60-0A1FA7E561EE}" presName="spaceBetweenRectangles" presStyleCnt="0"/>
      <dgm:spPr/>
    </dgm:pt>
    <dgm:pt modelId="{D5F4082D-07BA-4A58-B3FE-0D27F36A7B49}" type="pres">
      <dgm:prSet presAssocID="{4971AC50-A88E-4E33-87F8-FCEAC805564B}" presName="composite" presStyleCnt="0"/>
      <dgm:spPr/>
    </dgm:pt>
    <dgm:pt modelId="{50410BE5-37F4-425C-A9B7-BB5BB0CFC24E}" type="pres">
      <dgm:prSet presAssocID="{4971AC50-A88E-4E33-87F8-FCEAC805564B}" presName="L1TextContainer" presStyleLbl="revTx" presStyleIdx="4" presStyleCnt="5">
        <dgm:presLayoutVars>
          <dgm:chMax val="1"/>
          <dgm:chPref val="1"/>
          <dgm:bulletEnabled val="1"/>
        </dgm:presLayoutVars>
      </dgm:prSet>
      <dgm:spPr/>
    </dgm:pt>
    <dgm:pt modelId="{B5259F40-CA88-4AE8-B27C-029CA34ED9E1}" type="pres">
      <dgm:prSet presAssocID="{4971AC50-A88E-4E33-87F8-FCEAC805564B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F8CBB33A-901D-4476-BB4D-3BBA0095A6AF}" type="pres">
      <dgm:prSet presAssocID="{4971AC50-A88E-4E33-87F8-FCEAC805564B}" presName="L2TextContainer" presStyleLbl="bgAccFollowNode1" presStyleIdx="4" presStyleCnt="5"/>
      <dgm:spPr/>
    </dgm:pt>
    <dgm:pt modelId="{CE6AFF2F-6E4E-41AE-8042-FD172986B3C4}" type="pres">
      <dgm:prSet presAssocID="{4971AC50-A88E-4E33-87F8-FCEAC805564B}" presName="FlexibleEmptyPlaceHolder" presStyleCnt="0"/>
      <dgm:spPr/>
    </dgm:pt>
    <dgm:pt modelId="{8677116F-B78F-436F-B7FA-3681FDB781CA}" type="pres">
      <dgm:prSet presAssocID="{4971AC50-A88E-4E33-87F8-FCEAC805564B}" presName="ConnectLine" presStyleLbl="alignNode1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95AF550-DC6B-424A-B700-8C6432E1A3FF}" type="pres">
      <dgm:prSet presAssocID="{4971AC50-A88E-4E33-87F8-FCEAC805564B}" presName="ConnectorPoint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53410A6-E5AD-4DAB-8C5A-DC516AEF7B00}" type="pres">
      <dgm:prSet presAssocID="{4971AC50-A88E-4E33-87F8-FCEAC805564B}" presName="EmptyPlaceHolder" presStyleCnt="0"/>
      <dgm:spPr/>
    </dgm:pt>
  </dgm:ptLst>
  <dgm:cxnLst>
    <dgm:cxn modelId="{B128A003-3BB1-4A67-9604-8D987F9A69CB}" type="presOf" srcId="{E604873E-34D9-4011-B823-45C4AD2A9FC6}" destId="{932CA750-36C5-4FBB-923A-29DF7B5A91E5}" srcOrd="0" destOrd="0" presId="urn:microsoft.com/office/officeart/2017/3/layout/HorizontalPathTimeline"/>
    <dgm:cxn modelId="{DFA74F07-08A6-4FB8-9904-0CC333ABBA62}" type="presOf" srcId="{B70A8EE9-B04A-475F-A55E-C7EC9716492A}" destId="{F8CBB33A-901D-4476-BB4D-3BBA0095A6AF}" srcOrd="0" destOrd="0" presId="urn:microsoft.com/office/officeart/2017/3/layout/HorizontalPathTimeline"/>
    <dgm:cxn modelId="{4123380D-BF06-47D5-BB37-27F94B9CD2B5}" srcId="{71A30621-5A5F-43B0-84EC-C33507890165}" destId="{09823A41-36EE-4ED8-8E4C-1FC3E9B9DA38}" srcOrd="0" destOrd="0" parTransId="{F244D039-067D-4FE3-9A79-1977435DEDCA}" sibTransId="{8919468E-A735-45AD-9C8C-4DD1ED80DA14}"/>
    <dgm:cxn modelId="{EB0EC510-0650-418A-B09E-68AD0E49FCB3}" type="presOf" srcId="{D0C06EB0-D7EF-45E3-95AD-C3986984C27E}" destId="{0A2DB98E-12CB-44AC-A271-FA81A963AC9D}" srcOrd="0" destOrd="0" presId="urn:microsoft.com/office/officeart/2017/3/layout/HorizontalPathTimeline"/>
    <dgm:cxn modelId="{08F92A23-9243-4B8C-B536-DE577114CA5F}" type="presOf" srcId="{4B3BEF5E-080D-4FEE-B522-70B46FFD0660}" destId="{E7F88204-0CA2-4C46-B02A-29D432AB1EB7}" srcOrd="0" destOrd="0" presId="urn:microsoft.com/office/officeart/2017/3/layout/HorizontalPathTimeline"/>
    <dgm:cxn modelId="{D3F6A62A-6459-4BFC-82C1-B194A64DAEF0}" srcId="{E604873E-34D9-4011-B823-45C4AD2A9FC6}" destId="{4971AC50-A88E-4E33-87F8-FCEAC805564B}" srcOrd="4" destOrd="0" parTransId="{C9196550-5E95-4357-8451-1D9A3E9B9887}" sibTransId="{5851B56B-AA5B-4350-B325-A26109F66599}"/>
    <dgm:cxn modelId="{038DCE2D-F254-470C-BF53-B20B7FAFDDD8}" type="presOf" srcId="{DB8AF9DD-B1C3-4C20-BD21-C6C7FF671A92}" destId="{51FEFD34-D680-431C-AC44-012B4D99C277}" srcOrd="0" destOrd="0" presId="urn:microsoft.com/office/officeart/2017/3/layout/HorizontalPathTimeline"/>
    <dgm:cxn modelId="{F00A9B2E-8A06-4B98-BE1F-10C8BABDD7F9}" type="presOf" srcId="{71A30621-5A5F-43B0-84EC-C33507890165}" destId="{49FF60A5-1B23-4767-A7F1-0C76CBEFCF2F}" srcOrd="0" destOrd="0" presId="urn:microsoft.com/office/officeart/2017/3/layout/HorizontalPathTimeline"/>
    <dgm:cxn modelId="{F712E336-0730-4454-AAED-A8EC704ECFC8}" srcId="{E604873E-34D9-4011-B823-45C4AD2A9FC6}" destId="{406B4493-A90D-40A8-B02D-BA06CB04BF3C}" srcOrd="2" destOrd="0" parTransId="{2E2A0F75-F224-4A80-ACB5-1C4956E37E23}" sibTransId="{B6B5896F-38E7-450F-A826-9964A8F0DE0E}"/>
    <dgm:cxn modelId="{841D665D-B707-471F-BD09-964D3951145A}" srcId="{D0C06EB0-D7EF-45E3-95AD-C3986984C27E}" destId="{4E599684-CBE7-4BF6-B041-7B59A5AE3CF2}" srcOrd="0" destOrd="0" parTransId="{A8AAC60B-A805-4BF6-9EA5-E87AC2902868}" sibTransId="{BF909935-A6E2-4FB3-A57D-3F1AE3109B2D}"/>
    <dgm:cxn modelId="{C484EB46-90BA-4AA9-99FA-A08CA7DA114A}" type="presOf" srcId="{09823A41-36EE-4ED8-8E4C-1FC3E9B9DA38}" destId="{24AF13D8-CAD0-4821-9259-B5AD2BBD2D9A}" srcOrd="0" destOrd="0" presId="urn:microsoft.com/office/officeart/2017/3/layout/HorizontalPathTimeline"/>
    <dgm:cxn modelId="{D6373D48-D8B0-4539-A4A4-81DB907C07C1}" srcId="{4B3BEF5E-080D-4FEE-B522-70B46FFD0660}" destId="{DB8AF9DD-B1C3-4C20-BD21-C6C7FF671A92}" srcOrd="0" destOrd="0" parTransId="{DF70DEA5-E7DD-4AA9-B1CC-992432C16744}" sibTransId="{428A9B80-64FA-44ED-87FF-F7A0D539842F}"/>
    <dgm:cxn modelId="{3C765D74-ED83-4AFE-A3C4-20789539A003}" type="presOf" srcId="{4971AC50-A88E-4E33-87F8-FCEAC805564B}" destId="{50410BE5-37F4-425C-A9B7-BB5BB0CFC24E}" srcOrd="0" destOrd="0" presId="urn:microsoft.com/office/officeart/2017/3/layout/HorizontalPathTimeline"/>
    <dgm:cxn modelId="{60D2ED7B-5FF3-4229-887D-CBAFECEBAD15}" type="presOf" srcId="{4E599684-CBE7-4BF6-B041-7B59A5AE3CF2}" destId="{CD7A980D-5441-4C5A-B155-C2A021C3D0DD}" srcOrd="0" destOrd="0" presId="urn:microsoft.com/office/officeart/2017/3/layout/HorizontalPathTimeline"/>
    <dgm:cxn modelId="{1802D984-EB76-4C48-AC3B-94BA8DFE0C3F}" srcId="{E604873E-34D9-4011-B823-45C4AD2A9FC6}" destId="{71A30621-5A5F-43B0-84EC-C33507890165}" srcOrd="3" destOrd="0" parTransId="{F93F53F9-4EA9-4B69-AEBB-EC08A304AE3E}" sibTransId="{BC9647A5-897E-4509-8E60-0A1FA7E561EE}"/>
    <dgm:cxn modelId="{9A613993-1976-4C90-B719-959774EC46C8}" srcId="{E604873E-34D9-4011-B823-45C4AD2A9FC6}" destId="{4B3BEF5E-080D-4FEE-B522-70B46FFD0660}" srcOrd="1" destOrd="0" parTransId="{06017295-6984-41E0-8693-8EB293EF8566}" sibTransId="{39F905D4-BCDD-42A3-91CF-0746D3124C5E}"/>
    <dgm:cxn modelId="{97993EA3-CE7B-4009-B7CE-BFB111FBE521}" srcId="{E604873E-34D9-4011-B823-45C4AD2A9FC6}" destId="{D0C06EB0-D7EF-45E3-95AD-C3986984C27E}" srcOrd="0" destOrd="0" parTransId="{0BB155BD-DA20-44C2-8CB4-CB3D3770A527}" sibTransId="{6F918279-79F1-4A08-BB84-2DE055676D74}"/>
    <dgm:cxn modelId="{974143E5-F97B-46EC-BF8B-1BE68E1266DC}" srcId="{4971AC50-A88E-4E33-87F8-FCEAC805564B}" destId="{B70A8EE9-B04A-475F-A55E-C7EC9716492A}" srcOrd="0" destOrd="0" parTransId="{827B8979-53B0-4D04-AFD4-E95ECE158F29}" sibTransId="{EF80220B-B1BA-4812-A85D-99163E525C87}"/>
    <dgm:cxn modelId="{023D69EC-E962-461A-B080-73A862A8AB79}" type="presOf" srcId="{406B4493-A90D-40A8-B02D-BA06CB04BF3C}" destId="{503E2E0C-528D-4B96-B61D-1C3F44FFC164}" srcOrd="0" destOrd="0" presId="urn:microsoft.com/office/officeart/2017/3/layout/HorizontalPathTimeline"/>
    <dgm:cxn modelId="{8F51CEF3-D7F7-4496-8E39-A74D3407581F}" srcId="{406B4493-A90D-40A8-B02D-BA06CB04BF3C}" destId="{20D34FCC-0F35-496C-B2E7-3FBCA3E29C37}" srcOrd="0" destOrd="0" parTransId="{CE74B72C-B89D-46FE-831F-2D7619996546}" sibTransId="{927D4900-D936-4E0F-AEA8-71096C4E0FED}"/>
    <dgm:cxn modelId="{CBD1B7F9-C5B5-4D13-ADF5-77EE497A61F7}" type="presOf" srcId="{20D34FCC-0F35-496C-B2E7-3FBCA3E29C37}" destId="{341D02C6-3F64-4DF2-AFB2-F620E7B389D9}" srcOrd="0" destOrd="0" presId="urn:microsoft.com/office/officeart/2017/3/layout/HorizontalPathTimeline"/>
    <dgm:cxn modelId="{C5C366F6-1B1A-4444-8A08-73E9FBB53AF5}" type="presParOf" srcId="{932CA750-36C5-4FBB-923A-29DF7B5A91E5}" destId="{C5D1BC48-B762-488E-BF7E-9CDA82DFACEE}" srcOrd="0" destOrd="0" presId="urn:microsoft.com/office/officeart/2017/3/layout/HorizontalPathTimeline"/>
    <dgm:cxn modelId="{5956317D-1537-4496-A8FF-49A18B022E1E}" type="presParOf" srcId="{932CA750-36C5-4FBB-923A-29DF7B5A91E5}" destId="{03618986-EF2F-440D-8403-283058C2987B}" srcOrd="1" destOrd="0" presId="urn:microsoft.com/office/officeart/2017/3/layout/HorizontalPathTimeline"/>
    <dgm:cxn modelId="{7EE51424-4236-41EE-BD01-53AB5481EEB1}" type="presParOf" srcId="{03618986-EF2F-440D-8403-283058C2987B}" destId="{3B7C76B3-9A15-41E9-ABC3-698AB66EEDEB}" srcOrd="0" destOrd="0" presId="urn:microsoft.com/office/officeart/2017/3/layout/HorizontalPathTimeline"/>
    <dgm:cxn modelId="{131F2B71-339B-4D5A-92AA-49E332AB55B7}" type="presParOf" srcId="{3B7C76B3-9A15-41E9-ABC3-698AB66EEDEB}" destId="{0A2DB98E-12CB-44AC-A271-FA81A963AC9D}" srcOrd="0" destOrd="0" presId="urn:microsoft.com/office/officeart/2017/3/layout/HorizontalPathTimeline"/>
    <dgm:cxn modelId="{9E7DE1A2-8196-4B58-A740-224ECB56CB20}" type="presParOf" srcId="{3B7C76B3-9A15-41E9-ABC3-698AB66EEDEB}" destId="{27709FD2-3216-4BCF-9F74-FD4CEFA3A9ED}" srcOrd="1" destOrd="0" presId="urn:microsoft.com/office/officeart/2017/3/layout/HorizontalPathTimeline"/>
    <dgm:cxn modelId="{CD2816CB-99AB-4063-ABD2-2E12AE2BA35F}" type="presParOf" srcId="{27709FD2-3216-4BCF-9F74-FD4CEFA3A9ED}" destId="{CD7A980D-5441-4C5A-B155-C2A021C3D0DD}" srcOrd="0" destOrd="0" presId="urn:microsoft.com/office/officeart/2017/3/layout/HorizontalPathTimeline"/>
    <dgm:cxn modelId="{7839EF35-DC58-4487-8372-0EA4B7DCDAA5}" type="presParOf" srcId="{27709FD2-3216-4BCF-9F74-FD4CEFA3A9ED}" destId="{EC43CE52-5C8B-407E-A382-D1268E523743}" srcOrd="1" destOrd="0" presId="urn:microsoft.com/office/officeart/2017/3/layout/HorizontalPathTimeline"/>
    <dgm:cxn modelId="{C740975A-E93A-4E27-8515-113C5F6D719A}" type="presParOf" srcId="{3B7C76B3-9A15-41E9-ABC3-698AB66EEDEB}" destId="{87C15291-AEBC-4F1E-BB11-F23971968E4A}" srcOrd="2" destOrd="0" presId="urn:microsoft.com/office/officeart/2017/3/layout/HorizontalPathTimeline"/>
    <dgm:cxn modelId="{038A71F9-0AC5-4480-8183-724A68759A29}" type="presParOf" srcId="{3B7C76B3-9A15-41E9-ABC3-698AB66EEDEB}" destId="{4E6C086A-07A1-49AA-A5A9-2A0B949C7E99}" srcOrd="3" destOrd="0" presId="urn:microsoft.com/office/officeart/2017/3/layout/HorizontalPathTimeline"/>
    <dgm:cxn modelId="{55B84AA1-358B-485E-87ED-D908CB1B1EEB}" type="presParOf" srcId="{3B7C76B3-9A15-41E9-ABC3-698AB66EEDEB}" destId="{CCF0635D-7E1B-4FF0-B23E-6E3FFAF0187C}" srcOrd="4" destOrd="0" presId="urn:microsoft.com/office/officeart/2017/3/layout/HorizontalPathTimeline"/>
    <dgm:cxn modelId="{80068234-E2A1-45C1-99A3-7E94A6668E2F}" type="presParOf" srcId="{03618986-EF2F-440D-8403-283058C2987B}" destId="{53BBE295-ADA1-45B2-9B2A-E4439C63A887}" srcOrd="1" destOrd="0" presId="urn:microsoft.com/office/officeart/2017/3/layout/HorizontalPathTimeline"/>
    <dgm:cxn modelId="{00FA0602-5A50-4C63-9792-7F9489C9222E}" type="presParOf" srcId="{03618986-EF2F-440D-8403-283058C2987B}" destId="{E3013DA7-D413-41BE-9E81-B2A45F6CDF77}" srcOrd="2" destOrd="0" presId="urn:microsoft.com/office/officeart/2017/3/layout/HorizontalPathTimeline"/>
    <dgm:cxn modelId="{C55C28CB-A1D3-4530-998E-C9EF6B18550F}" type="presParOf" srcId="{E3013DA7-D413-41BE-9E81-B2A45F6CDF77}" destId="{E7F88204-0CA2-4C46-B02A-29D432AB1EB7}" srcOrd="0" destOrd="0" presId="urn:microsoft.com/office/officeart/2017/3/layout/HorizontalPathTimeline"/>
    <dgm:cxn modelId="{EC06D4C8-08C5-4652-9A04-0EC8659A3ABD}" type="presParOf" srcId="{E3013DA7-D413-41BE-9E81-B2A45F6CDF77}" destId="{8CAAB770-0AB9-4D31-A1B1-5A675C95D664}" srcOrd="1" destOrd="0" presId="urn:microsoft.com/office/officeart/2017/3/layout/HorizontalPathTimeline"/>
    <dgm:cxn modelId="{56E24DC8-9585-48BB-AA75-C1B50CD8C994}" type="presParOf" srcId="{8CAAB770-0AB9-4D31-A1B1-5A675C95D664}" destId="{51FEFD34-D680-431C-AC44-012B4D99C277}" srcOrd="0" destOrd="0" presId="urn:microsoft.com/office/officeart/2017/3/layout/HorizontalPathTimeline"/>
    <dgm:cxn modelId="{E55276BC-7DAA-4759-B118-EA59B1FF5E41}" type="presParOf" srcId="{8CAAB770-0AB9-4D31-A1B1-5A675C95D664}" destId="{3AB85E24-E56F-4866-BA4C-2F61045077CD}" srcOrd="1" destOrd="0" presId="urn:microsoft.com/office/officeart/2017/3/layout/HorizontalPathTimeline"/>
    <dgm:cxn modelId="{2044DDE4-0F8A-4A5B-A70A-AC3F82EA5CE0}" type="presParOf" srcId="{E3013DA7-D413-41BE-9E81-B2A45F6CDF77}" destId="{CF581527-BD03-46E2-B01B-848601BE686D}" srcOrd="2" destOrd="0" presId="urn:microsoft.com/office/officeart/2017/3/layout/HorizontalPathTimeline"/>
    <dgm:cxn modelId="{0B4980C7-C874-4049-A125-074994BD6A6B}" type="presParOf" srcId="{E3013DA7-D413-41BE-9E81-B2A45F6CDF77}" destId="{87CBBACC-C115-48BD-9563-4AD8F5A27234}" srcOrd="3" destOrd="0" presId="urn:microsoft.com/office/officeart/2017/3/layout/HorizontalPathTimeline"/>
    <dgm:cxn modelId="{A62C23CC-ACAC-480E-8522-53E68CA2861F}" type="presParOf" srcId="{E3013DA7-D413-41BE-9E81-B2A45F6CDF77}" destId="{D151CB89-C46B-4A54-8445-270B818297F5}" srcOrd="4" destOrd="0" presId="urn:microsoft.com/office/officeart/2017/3/layout/HorizontalPathTimeline"/>
    <dgm:cxn modelId="{117BDC21-0B79-447D-BD21-2D92504EC489}" type="presParOf" srcId="{03618986-EF2F-440D-8403-283058C2987B}" destId="{14644381-51A3-47DC-BD53-718253873CE3}" srcOrd="3" destOrd="0" presId="urn:microsoft.com/office/officeart/2017/3/layout/HorizontalPathTimeline"/>
    <dgm:cxn modelId="{9D6A5E33-BFF9-4E7B-B7E8-BE1531C50738}" type="presParOf" srcId="{03618986-EF2F-440D-8403-283058C2987B}" destId="{A19490FE-2862-4FAC-9536-B0E8D029F478}" srcOrd="4" destOrd="0" presId="urn:microsoft.com/office/officeart/2017/3/layout/HorizontalPathTimeline"/>
    <dgm:cxn modelId="{51967D85-1560-491F-868A-6C2DB3D9C07E}" type="presParOf" srcId="{A19490FE-2862-4FAC-9536-B0E8D029F478}" destId="{503E2E0C-528D-4B96-B61D-1C3F44FFC164}" srcOrd="0" destOrd="0" presId="urn:microsoft.com/office/officeart/2017/3/layout/HorizontalPathTimeline"/>
    <dgm:cxn modelId="{5C90FCA2-5791-469E-A520-C37341725813}" type="presParOf" srcId="{A19490FE-2862-4FAC-9536-B0E8D029F478}" destId="{DC1D6388-D73A-489E-9F74-BB24DA3C2895}" srcOrd="1" destOrd="0" presId="urn:microsoft.com/office/officeart/2017/3/layout/HorizontalPathTimeline"/>
    <dgm:cxn modelId="{A4521E9D-9CEC-48AA-845C-6E168860DFC4}" type="presParOf" srcId="{DC1D6388-D73A-489E-9F74-BB24DA3C2895}" destId="{341D02C6-3F64-4DF2-AFB2-F620E7B389D9}" srcOrd="0" destOrd="0" presId="urn:microsoft.com/office/officeart/2017/3/layout/HorizontalPathTimeline"/>
    <dgm:cxn modelId="{C15A7A62-5615-448B-BFFA-CFA97228B2C8}" type="presParOf" srcId="{DC1D6388-D73A-489E-9F74-BB24DA3C2895}" destId="{148856CE-7B6D-4A68-9C6D-A741925B1D54}" srcOrd="1" destOrd="0" presId="urn:microsoft.com/office/officeart/2017/3/layout/HorizontalPathTimeline"/>
    <dgm:cxn modelId="{C687AE8E-67A2-458A-9C7C-48AB74C69325}" type="presParOf" srcId="{A19490FE-2862-4FAC-9536-B0E8D029F478}" destId="{733145A9-EE86-4C22-9A0B-D61094480CC8}" srcOrd="2" destOrd="0" presId="urn:microsoft.com/office/officeart/2017/3/layout/HorizontalPathTimeline"/>
    <dgm:cxn modelId="{E03C7818-C116-4C86-BB55-4BE2BC987692}" type="presParOf" srcId="{A19490FE-2862-4FAC-9536-B0E8D029F478}" destId="{78513766-A46C-4A38-9E06-613A95A26840}" srcOrd="3" destOrd="0" presId="urn:microsoft.com/office/officeart/2017/3/layout/HorizontalPathTimeline"/>
    <dgm:cxn modelId="{79089830-35DC-45F5-972A-0BAB2D93EE44}" type="presParOf" srcId="{A19490FE-2862-4FAC-9536-B0E8D029F478}" destId="{818BF487-7F84-4EF9-A6DA-FA2F2DE9F454}" srcOrd="4" destOrd="0" presId="urn:microsoft.com/office/officeart/2017/3/layout/HorizontalPathTimeline"/>
    <dgm:cxn modelId="{71B7AC0D-D68D-4075-9D58-C9211D45DC90}" type="presParOf" srcId="{03618986-EF2F-440D-8403-283058C2987B}" destId="{8E0EE725-6F39-42B5-9FA1-51BFA67C2005}" srcOrd="5" destOrd="0" presId="urn:microsoft.com/office/officeart/2017/3/layout/HorizontalPathTimeline"/>
    <dgm:cxn modelId="{42CBD424-E9AD-4F80-8B7C-6AD0C86F7A3E}" type="presParOf" srcId="{03618986-EF2F-440D-8403-283058C2987B}" destId="{10709CC8-CC03-4ECE-9F23-072F5C5D91CF}" srcOrd="6" destOrd="0" presId="urn:microsoft.com/office/officeart/2017/3/layout/HorizontalPathTimeline"/>
    <dgm:cxn modelId="{7A0953BE-18D6-49E1-A9C5-311CEEC3041F}" type="presParOf" srcId="{10709CC8-CC03-4ECE-9F23-072F5C5D91CF}" destId="{49FF60A5-1B23-4767-A7F1-0C76CBEFCF2F}" srcOrd="0" destOrd="0" presId="urn:microsoft.com/office/officeart/2017/3/layout/HorizontalPathTimeline"/>
    <dgm:cxn modelId="{27AEBA25-56E5-464A-8EA5-2D958F5C0128}" type="presParOf" srcId="{10709CC8-CC03-4ECE-9F23-072F5C5D91CF}" destId="{14973EE5-851E-4165-9791-5C726729CA90}" srcOrd="1" destOrd="0" presId="urn:microsoft.com/office/officeart/2017/3/layout/HorizontalPathTimeline"/>
    <dgm:cxn modelId="{0C6A00A8-7058-4E07-B024-673B23D55E31}" type="presParOf" srcId="{14973EE5-851E-4165-9791-5C726729CA90}" destId="{24AF13D8-CAD0-4821-9259-B5AD2BBD2D9A}" srcOrd="0" destOrd="0" presId="urn:microsoft.com/office/officeart/2017/3/layout/HorizontalPathTimeline"/>
    <dgm:cxn modelId="{79E80C72-D13F-4911-B973-40AB79B84A42}" type="presParOf" srcId="{14973EE5-851E-4165-9791-5C726729CA90}" destId="{9FD7890F-0988-49CF-A992-BF84EE254AF3}" srcOrd="1" destOrd="0" presId="urn:microsoft.com/office/officeart/2017/3/layout/HorizontalPathTimeline"/>
    <dgm:cxn modelId="{5A213244-4BF4-40F4-BA5D-BA04124D1F03}" type="presParOf" srcId="{10709CC8-CC03-4ECE-9F23-072F5C5D91CF}" destId="{826D19AB-7674-4339-AC6A-3554A3285C8F}" srcOrd="2" destOrd="0" presId="urn:microsoft.com/office/officeart/2017/3/layout/HorizontalPathTimeline"/>
    <dgm:cxn modelId="{7548AACC-7F09-44DE-97E1-AD45F0769473}" type="presParOf" srcId="{10709CC8-CC03-4ECE-9F23-072F5C5D91CF}" destId="{43227ABF-0709-40F4-9DAE-D680F9F11751}" srcOrd="3" destOrd="0" presId="urn:microsoft.com/office/officeart/2017/3/layout/HorizontalPathTimeline"/>
    <dgm:cxn modelId="{B083EAB3-DB44-42C0-992A-58D387B51230}" type="presParOf" srcId="{10709CC8-CC03-4ECE-9F23-072F5C5D91CF}" destId="{79A56AB1-47A5-420B-B39C-4A233C5A68B2}" srcOrd="4" destOrd="0" presId="urn:microsoft.com/office/officeart/2017/3/layout/HorizontalPathTimeline"/>
    <dgm:cxn modelId="{9CCAC250-AB19-43D3-B777-7DD267AE1210}" type="presParOf" srcId="{03618986-EF2F-440D-8403-283058C2987B}" destId="{A75AE161-E159-4EED-8525-A2C04059D73E}" srcOrd="7" destOrd="0" presId="urn:microsoft.com/office/officeart/2017/3/layout/HorizontalPathTimeline"/>
    <dgm:cxn modelId="{26CA7715-324E-491A-BF38-ECCEDCB3B9F0}" type="presParOf" srcId="{03618986-EF2F-440D-8403-283058C2987B}" destId="{D5F4082D-07BA-4A58-B3FE-0D27F36A7B49}" srcOrd="8" destOrd="0" presId="urn:microsoft.com/office/officeart/2017/3/layout/HorizontalPathTimeline"/>
    <dgm:cxn modelId="{8A01AB94-AED4-4AAA-AEB9-7421619610EB}" type="presParOf" srcId="{D5F4082D-07BA-4A58-B3FE-0D27F36A7B49}" destId="{50410BE5-37F4-425C-A9B7-BB5BB0CFC24E}" srcOrd="0" destOrd="0" presId="urn:microsoft.com/office/officeart/2017/3/layout/HorizontalPathTimeline"/>
    <dgm:cxn modelId="{B0F2249C-DFF9-42D5-9E99-8A54A378AB4B}" type="presParOf" srcId="{D5F4082D-07BA-4A58-B3FE-0D27F36A7B49}" destId="{B5259F40-CA88-4AE8-B27C-029CA34ED9E1}" srcOrd="1" destOrd="0" presId="urn:microsoft.com/office/officeart/2017/3/layout/HorizontalPathTimeline"/>
    <dgm:cxn modelId="{1B3E0383-5D39-47A8-AC4B-46E5957FA208}" type="presParOf" srcId="{B5259F40-CA88-4AE8-B27C-029CA34ED9E1}" destId="{F8CBB33A-901D-4476-BB4D-3BBA0095A6AF}" srcOrd="0" destOrd="0" presId="urn:microsoft.com/office/officeart/2017/3/layout/HorizontalPathTimeline"/>
    <dgm:cxn modelId="{1BD2C073-A9B4-45E2-8976-213D95D475B4}" type="presParOf" srcId="{B5259F40-CA88-4AE8-B27C-029CA34ED9E1}" destId="{CE6AFF2F-6E4E-41AE-8042-FD172986B3C4}" srcOrd="1" destOrd="0" presId="urn:microsoft.com/office/officeart/2017/3/layout/HorizontalPathTimeline"/>
    <dgm:cxn modelId="{2A8FE899-99BB-49BC-AD81-20F8DC67E1B2}" type="presParOf" srcId="{D5F4082D-07BA-4A58-B3FE-0D27F36A7B49}" destId="{8677116F-B78F-436F-B7FA-3681FDB781CA}" srcOrd="2" destOrd="0" presId="urn:microsoft.com/office/officeart/2017/3/layout/HorizontalPathTimeline"/>
    <dgm:cxn modelId="{47BBB360-9802-4696-B1E9-4DC8A3652D09}" type="presParOf" srcId="{D5F4082D-07BA-4A58-B3FE-0D27F36A7B49}" destId="{A95AF550-DC6B-424A-B700-8C6432E1A3FF}" srcOrd="3" destOrd="0" presId="urn:microsoft.com/office/officeart/2017/3/layout/HorizontalPathTimeline"/>
    <dgm:cxn modelId="{AE468CA1-761D-4AB6-8F64-65B573C77BD5}" type="presParOf" srcId="{D5F4082D-07BA-4A58-B3FE-0D27F36A7B49}" destId="{D53410A6-E5AD-4DAB-8C5A-DC516AEF7B00}" srcOrd="4" destOrd="0" presId="urn:microsoft.com/office/officeart/2017/3/layout/HorizontalPath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DB98E-12CB-44AC-A271-FA81A963AC9D}">
      <dsp:nvSpPr>
        <dsp:cNvPr id="0" name=""/>
        <dsp:cNvSpPr/>
      </dsp:nvSpPr>
      <dsp:spPr>
        <a:xfrm>
          <a:off x="346944" y="1930031"/>
          <a:ext cx="2735446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altLang="en-US" sz="2000" b="1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346944" y="1930031"/>
        <a:ext cx="2735446" cy="406133"/>
      </dsp:txXfrm>
    </dsp:sp>
    <dsp:sp modelId="{C5D1BC48-B762-488E-BF7E-9CDA82DFACEE}">
      <dsp:nvSpPr>
        <dsp:cNvPr id="0" name=""/>
        <dsp:cNvSpPr/>
      </dsp:nvSpPr>
      <dsp:spPr>
        <a:xfrm>
          <a:off x="0" y="1725168"/>
          <a:ext cx="10267950" cy="14376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A980D-5441-4C5A-B155-C2A021C3D0DD}">
      <dsp:nvSpPr>
        <dsp:cNvPr id="0" name=""/>
        <dsp:cNvSpPr/>
      </dsp:nvSpPr>
      <dsp:spPr>
        <a:xfrm>
          <a:off x="210172" y="424777"/>
          <a:ext cx="3008990" cy="68939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若要启动演示文稿，请转到“幻灯片放映”选项卡，然后选择“从头开始”</a:t>
          </a:r>
          <a:endParaRPr lang="zh-CN" altLang="en-US" sz="1200" b="1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10172" y="424777"/>
        <a:ext cx="3008990" cy="689393"/>
      </dsp:txXfrm>
    </dsp:sp>
    <dsp:sp modelId="{87C15291-AEBC-4F1E-BB11-F23971968E4A}">
      <dsp:nvSpPr>
        <dsp:cNvPr id="0" name=""/>
        <dsp:cNvSpPr/>
      </dsp:nvSpPr>
      <dsp:spPr>
        <a:xfrm>
          <a:off x="1714667" y="1114170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88204-0CA2-4C46-B02A-29D432AB1EB7}">
      <dsp:nvSpPr>
        <dsp:cNvPr id="0" name=""/>
        <dsp:cNvSpPr/>
      </dsp:nvSpPr>
      <dsp:spPr>
        <a:xfrm>
          <a:off x="2056598" y="1257935"/>
          <a:ext cx="2735446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altLang="en-US" sz="2000" b="1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2056598" y="1257935"/>
        <a:ext cx="2735446" cy="406133"/>
      </dsp:txXfrm>
    </dsp:sp>
    <dsp:sp modelId="{51FEFD34-D680-431C-AC44-012B4D99C277}">
      <dsp:nvSpPr>
        <dsp:cNvPr id="0" name=""/>
        <dsp:cNvSpPr/>
      </dsp:nvSpPr>
      <dsp:spPr>
        <a:xfrm>
          <a:off x="1919825" y="2479929"/>
          <a:ext cx="3008990" cy="92441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若要在幻灯片视图中显示演示者视图，请在底部左侧的控制栏上选择三个圆点，然后选择“显示演示者视图”</a:t>
          </a:r>
          <a:endParaRPr lang="zh-CN" altLang="en-US" sz="1200" b="1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919825" y="2479929"/>
        <a:ext cx="3008990" cy="924413"/>
      </dsp:txXfrm>
    </dsp:sp>
    <dsp:sp modelId="{CF581527-BD03-46E2-B01B-848601BE686D}">
      <dsp:nvSpPr>
        <dsp:cNvPr id="0" name=""/>
        <dsp:cNvSpPr/>
      </dsp:nvSpPr>
      <dsp:spPr>
        <a:xfrm>
          <a:off x="3424321" y="1868931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C086A-07A1-49AA-A5A9-2A0B949C7E99}">
      <dsp:nvSpPr>
        <dsp:cNvPr id="0" name=""/>
        <dsp:cNvSpPr/>
      </dsp:nvSpPr>
      <dsp:spPr>
        <a:xfrm>
          <a:off x="1669741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BBACC-C115-48BD-9563-4AD8F5A27234}">
      <dsp:nvSpPr>
        <dsp:cNvPr id="0" name=""/>
        <dsp:cNvSpPr/>
      </dsp:nvSpPr>
      <dsp:spPr>
        <a:xfrm>
          <a:off x="3379394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2E0C-528D-4B96-B61D-1C3F44FFC164}">
      <dsp:nvSpPr>
        <dsp:cNvPr id="0" name=""/>
        <dsp:cNvSpPr/>
      </dsp:nvSpPr>
      <dsp:spPr>
        <a:xfrm>
          <a:off x="3766251" y="1930031"/>
          <a:ext cx="2735446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altLang="en-US" sz="2000" b="1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3766251" y="1930031"/>
        <a:ext cx="2735446" cy="406133"/>
      </dsp:txXfrm>
    </dsp:sp>
    <dsp:sp modelId="{341D02C6-3F64-4DF2-AFB2-F620E7B389D9}">
      <dsp:nvSpPr>
        <dsp:cNvPr id="0" name=""/>
        <dsp:cNvSpPr/>
      </dsp:nvSpPr>
      <dsp:spPr>
        <a:xfrm>
          <a:off x="3629479" y="424777"/>
          <a:ext cx="3008990" cy="68939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在演示文稿中，发言人备注在你的显示器上可见，但对观众不可见。 </a:t>
          </a:r>
          <a:endParaRPr lang="zh-CN" altLang="en-US" sz="1200" b="1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29479" y="424777"/>
        <a:ext cx="3008990" cy="689393"/>
      </dsp:txXfrm>
    </dsp:sp>
    <dsp:sp modelId="{733145A9-EE86-4C22-9A0B-D61094480CC8}">
      <dsp:nvSpPr>
        <dsp:cNvPr id="0" name=""/>
        <dsp:cNvSpPr/>
      </dsp:nvSpPr>
      <dsp:spPr>
        <a:xfrm>
          <a:off x="5133975" y="1114170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60A5-1B23-4767-A7F1-0C76CBEFCF2F}">
      <dsp:nvSpPr>
        <dsp:cNvPr id="0" name=""/>
        <dsp:cNvSpPr/>
      </dsp:nvSpPr>
      <dsp:spPr>
        <a:xfrm>
          <a:off x="5475905" y="1257935"/>
          <a:ext cx="2735446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altLang="en-US" sz="2000" b="1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5475905" y="1257935"/>
        <a:ext cx="2735446" cy="406133"/>
      </dsp:txXfrm>
    </dsp:sp>
    <dsp:sp modelId="{24AF13D8-CAD0-4821-9259-B5AD2BBD2D9A}">
      <dsp:nvSpPr>
        <dsp:cNvPr id="0" name=""/>
        <dsp:cNvSpPr/>
      </dsp:nvSpPr>
      <dsp:spPr>
        <a:xfrm>
          <a:off x="5339133" y="2479929"/>
          <a:ext cx="3008990" cy="68939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备注窗格是显示在每张幻灯片下方的方框。点击它以添加备注。 </a:t>
          </a:r>
          <a:endParaRPr lang="zh-CN" altLang="en-US" sz="1200" b="1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39133" y="2479929"/>
        <a:ext cx="3008990" cy="689393"/>
      </dsp:txXfrm>
    </dsp:sp>
    <dsp:sp modelId="{826D19AB-7674-4339-AC6A-3554A3285C8F}">
      <dsp:nvSpPr>
        <dsp:cNvPr id="0" name=""/>
        <dsp:cNvSpPr/>
      </dsp:nvSpPr>
      <dsp:spPr>
        <a:xfrm>
          <a:off x="6843628" y="1868931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3766-A46C-4A38-9E06-613A95A26840}">
      <dsp:nvSpPr>
        <dsp:cNvPr id="0" name=""/>
        <dsp:cNvSpPr/>
      </dsp:nvSpPr>
      <dsp:spPr>
        <a:xfrm>
          <a:off x="5089048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27ABF-0709-40F4-9DAE-D680F9F11751}">
      <dsp:nvSpPr>
        <dsp:cNvPr id="0" name=""/>
        <dsp:cNvSpPr/>
      </dsp:nvSpPr>
      <dsp:spPr>
        <a:xfrm>
          <a:off x="6798702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10BE5-37F4-425C-A9B7-BB5BB0CFC24E}">
      <dsp:nvSpPr>
        <dsp:cNvPr id="0" name=""/>
        <dsp:cNvSpPr/>
      </dsp:nvSpPr>
      <dsp:spPr>
        <a:xfrm>
          <a:off x="7185559" y="1930031"/>
          <a:ext cx="2735446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altLang="en-US" sz="2000" b="1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7185559" y="1930031"/>
        <a:ext cx="2735446" cy="406133"/>
      </dsp:txXfrm>
    </dsp:sp>
    <dsp:sp modelId="{F8CBB33A-901D-4476-BB4D-3BBA0095A6AF}">
      <dsp:nvSpPr>
        <dsp:cNvPr id="0" name=""/>
        <dsp:cNvSpPr/>
      </dsp:nvSpPr>
      <dsp:spPr>
        <a:xfrm>
          <a:off x="7048787" y="189757"/>
          <a:ext cx="3008990" cy="92441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如果看不到备注窗格或它已完全最小化，请在 </a:t>
          </a:r>
          <a:r>
            <a:rPr lang="en-US" altLang="zh-CN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PowerPoint </a:t>
          </a:r>
          <a:r>
            <a:rPr lang="zh-CN" altLang="en-US" sz="1200" b="1" i="0" u="none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窗口底部的任务栏上单击“备注”。 </a:t>
          </a:r>
          <a:endParaRPr lang="zh-CN" altLang="en-US" sz="1200" b="1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8787" y="189757"/>
        <a:ext cx="3008990" cy="924413"/>
      </dsp:txXfrm>
    </dsp:sp>
    <dsp:sp modelId="{8677116F-B78F-436F-B7FA-3681FDB781CA}">
      <dsp:nvSpPr>
        <dsp:cNvPr id="0" name=""/>
        <dsp:cNvSpPr/>
      </dsp:nvSpPr>
      <dsp:spPr>
        <a:xfrm>
          <a:off x="8553282" y="1114170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AF550-DC6B-424A-B700-8C6432E1A3FF}">
      <dsp:nvSpPr>
        <dsp:cNvPr id="0" name=""/>
        <dsp:cNvSpPr/>
      </dsp:nvSpPr>
      <dsp:spPr>
        <a:xfrm>
          <a:off x="8508356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PathTimeline">
  <dgm:title val="水平路径日程表"/>
  <dgm:desc val="用于按时间顺序显示事件列表。说明显示在矩形形状中，而日期显示在时间线上圆点附近。该 SmartArt 非常适合显示采用短日期格式的大量文本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node1">
      <dgm:alg type="sp"/>
      <dgm:shape xmlns:r="http://schemas.openxmlformats.org/officeDocument/2006/relationships" type="rect" r:blip="" zOrderOff="2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b" for="ch" forName="L2TextContainerWrapper" refType="h" fact="0.31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31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t" for="ch" forName="L2TextContainerWrapper" refType="h" fact="0.69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52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</dgm:constrLst>
            </dgm:else>
          </dgm:choos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LTR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L2TextContainerWrapper" styleLbl="bgAccFollowNode1">
            <dgm:varLst>
              <dgm:chMax val="0"/>
              <dgm:chPref val="0"/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45"/>
                  <dgm:constr type="b" for="ch" forName="L2TextContainer" refType="h"/>
                  <dgm:constr type="h" for="ch" forName="FlexibleEmptyPlaceHolder" refType="h" fact="0.55"/>
                </dgm:constrLst>
              </dgm:if>
              <dgm:else name="CaseForPlacingL2TextContaineBelowDivider">
                <dgm:constrLst>
                  <dgm:constr type="h" for="ch" forName="L2TextContainer" refType="h" fact="0.45"/>
                  <dgm:constr type="h" for="ch" forName="FlexibleEmptyPlaceHolder" refType="h" fact="0.55"/>
                  <dgm:constr type="b" for="ch" forName="FlexibleEmptyPlaceHolder" refType="h"/>
                </dgm:constrLst>
              </dgm:else>
            </dgm:choose>
            <dgm:layoutNode name="L2TextContainer" styleLbl="bgAccFollowNode1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75"/>
                <dgm:constr type="rMarg" refType="primFontSz" fact="0.75"/>
                <dgm:constr type="tMarg" refType="primFontSz" fact="0.75"/>
                <dgm:constr type="bMarg" refType="primFontSz" fact="0.75"/>
              </dgm:constrLst>
              <dgm:ruleLst>
                <dgm:rule type="h" val="INF" fact="NaN" max="NaN"/>
                <dgm:rule type="primFontSz" val="11" fact="NaN" max="NaN"/>
                <dgm:rule type="secFontSz" val="9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 zOrderOff="-1">
              <dgm:adjLst/>
              <dgm:extLst>
                <a:ext uri="{B698B0E9-8C71-41B9-8309-B3DCBF30829C}">
                  <dgm1612:spPr xmlns:dgm1612="http://schemas.microsoft.com/office/drawing/2016/12/diagram">
                    <a:ln w="6350"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noFill/>
                    </a:ln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t>2023/12/17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2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4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0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7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3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2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19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4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1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48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3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489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505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45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5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46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1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5771" y="0"/>
            <a:ext cx="68362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355771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19" y="993123"/>
            <a:ext cx="4445121" cy="5274870"/>
          </a:xfrm>
        </p:spPr>
        <p:txBody>
          <a:bodyPr rtlCol="0"/>
          <a:lstStyle/>
          <a:p>
            <a:pPr rtl="0"/>
            <a:r>
              <a:rPr lang="zh-CN" altLang="en-US" dirty="0"/>
              <a:t>游戏商城</a:t>
            </a:r>
            <a:br>
              <a:rPr lang="en-US" altLang="zh-CN" dirty="0"/>
            </a:br>
            <a:r>
              <a:rPr lang="zh-CN" altLang="en-US" dirty="0"/>
              <a:t>比价系统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zh-CN" dirty="0"/>
              <a:t>090909012</a:t>
            </a:r>
            <a:r>
              <a:rPr lang="zh-CN" altLang="en-US" dirty="0"/>
              <a:t>雷昊</a:t>
            </a:r>
            <a:endParaRPr lang="en-US" altLang="zh-CN" dirty="0"/>
          </a:p>
          <a:p>
            <a:pPr rtl="0"/>
            <a:r>
              <a:rPr lang="en-US" altLang="zh-CN" dirty="0"/>
              <a:t>090909018</a:t>
            </a:r>
            <a:r>
              <a:rPr lang="zh-CN" altLang="en-US" dirty="0"/>
              <a:t>刘卓函</a:t>
            </a:r>
            <a:endParaRPr lang="en-US" altLang="zh-CN" dirty="0"/>
          </a:p>
          <a:p>
            <a:pPr rtl="0"/>
            <a:r>
              <a:rPr lang="en-US" altLang="zh-CN" dirty="0"/>
              <a:t>090909022</a:t>
            </a:r>
            <a:r>
              <a:rPr lang="zh-CN" altLang="en-US" dirty="0"/>
              <a:t>詹正祺</a:t>
            </a:r>
            <a:endParaRPr lang="en-US" altLang="zh-CN" dirty="0"/>
          </a:p>
          <a:p>
            <a:pPr rtl="0"/>
            <a:r>
              <a:rPr lang="en-US" altLang="zh-CN" dirty="0"/>
              <a:t>090909024</a:t>
            </a:r>
            <a:r>
              <a:rPr lang="zh-CN" altLang="en-US" dirty="0"/>
              <a:t>陈俊宇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313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主函数设计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68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632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A03DBCE5-0768-EC3D-2140-A4C6C93E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1015996" y="4004733"/>
            <a:ext cx="413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Add_a_Game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736601" y="4004733"/>
            <a:ext cx="461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Delete_a_Game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C046EA6-5724-2260-C89F-348CE67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1192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1397004" y="4004733"/>
            <a:ext cx="443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Fix_Game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7952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421025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6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主函数实现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9FD8C876-DCB3-6490-87E8-F8AD4C67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90" y="44425"/>
            <a:ext cx="5366877" cy="6769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47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6ED3785-9DD6-FD60-BDD3-476F27D7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1" cy="1411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6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主函数实现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83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通过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语句进行功能选择。实现各个函数的调用。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EBE13DB1-62BB-2710-3C67-8FB8D239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" y="855133"/>
            <a:ext cx="12191171" cy="3928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833548F7-B002-E997-0BC1-68B394ECF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467" y="24397"/>
            <a:ext cx="10786533" cy="6833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4BA6406A-CB1E-CBE1-D641-6311E4141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004" y="0"/>
            <a:ext cx="7046834" cy="6833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650F2738-EFA0-DB5E-6187-FBB5847F4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74" y="36595"/>
            <a:ext cx="9413522" cy="6809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图片 27" descr="文本&#10;&#10;描述已自动生成">
            <a:extLst>
              <a:ext uri="{FF2B5EF4-FFF2-40B4-BE49-F238E27FC236}">
                <a16:creationId xmlns:a16="http://schemas.microsoft.com/office/drawing/2014/main" id="{A22DB085-66A1-4B27-E912-663C5FFCB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7328" y="65521"/>
            <a:ext cx="5347864" cy="6816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5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init_list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   建立链表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A2F195A6-6043-40CA-66DB-F3709B4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30" y="1295401"/>
            <a:ext cx="6923756" cy="45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4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Add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Delete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en-US" altLang="zh-CN" sz="2800" i="1" dirty="0"/>
              <a:t>      Fix </a:t>
            </a:r>
            <a:r>
              <a:rPr lang="zh-CN" altLang="en-US" sz="2800" dirty="0"/>
              <a:t>函数</a:t>
            </a:r>
            <a:endParaRPr lang="zh-CN" altLang="en-US" sz="2800" i="1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15811759-DBFF-A2BD-1BDA-251E17FC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92" y="0"/>
            <a:ext cx="3441541" cy="6836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D546553-9C0F-722E-E60B-14ACD616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16" y="-1"/>
            <a:ext cx="6949732" cy="6241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19D47F0D-434C-2DB1-487F-2D64ADC09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9" y="1283757"/>
            <a:ext cx="11649821" cy="414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51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Save_File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Destroy 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89596D0-F79D-FD84-8808-8ADFD5F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" y="1490132"/>
            <a:ext cx="12157197" cy="388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53421404-E133-2F38-AEE9-777594FF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17166"/>
            <a:ext cx="6977108" cy="6840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13A9436-5979-9EA3-AC97-992A048A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2" y="1617133"/>
            <a:ext cx="11969816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1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zh-CN" altLang="en-US" dirty="0"/>
              <a:t>项目选题</a:t>
            </a:r>
            <a:endParaRPr lang="en-US" altLang="zh-CN" dirty="0"/>
          </a:p>
          <a:p>
            <a:pPr rtl="0"/>
            <a:r>
              <a:rPr lang="zh-CN" altLang="en-US" dirty="0"/>
              <a:t>需求分析</a:t>
            </a:r>
            <a:endParaRPr lang="en-US" altLang="zh-CN" dirty="0"/>
          </a:p>
          <a:p>
            <a:pPr rtl="0"/>
            <a:r>
              <a:rPr lang="zh-CN" altLang="en-US" dirty="0"/>
              <a:t>程序设计</a:t>
            </a:r>
            <a:endParaRPr lang="en-US" altLang="zh-CN" dirty="0"/>
          </a:p>
          <a:p>
            <a:pPr rtl="0"/>
            <a:r>
              <a:rPr lang="zh-CN" altLang="en-US" dirty="0"/>
              <a:t>程序实现</a:t>
            </a:r>
            <a:endParaRPr lang="en-US" altLang="zh-CN" dirty="0"/>
          </a:p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10" name="图片占位符 9" descr="图片包含 图形用户界面&#10;&#10;描述已自动生成">
            <a:extLst>
              <a:ext uri="{FF2B5EF4-FFF2-40B4-BE49-F238E27FC236}">
                <a16:creationId xmlns:a16="http://schemas.microsoft.com/office/drawing/2014/main" id="{EC269DFC-9AEE-D7B5-F43B-6FBDEC8226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515" r="26515"/>
          <a:stretch>
            <a:fillRect/>
          </a:stretch>
        </p:blipFill>
        <p:spPr>
          <a:xfrm>
            <a:off x="5297764" y="2265363"/>
            <a:ext cx="6894236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Admin_Check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Search&amp;Show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20</a:t>
            </a:fld>
            <a:endParaRPr lang="zh-CN" altLang="en-US"/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B54C8C38-4861-07B3-DD1A-6EE63258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0"/>
            <a:ext cx="3236975" cy="6800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电脑屏幕的手机截图&#10;&#10;描述已自动生成">
            <a:extLst>
              <a:ext uri="{FF2B5EF4-FFF2-40B4-BE49-F238E27FC236}">
                <a16:creationId xmlns:a16="http://schemas.microsoft.com/office/drawing/2014/main" id="{98818B0B-E39E-E055-23F7-10E2B722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04" y="-28594"/>
            <a:ext cx="88305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5B9DA47-0236-672A-A400-63E25647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" y="2196023"/>
            <a:ext cx="12025226" cy="240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具体测试</a:t>
            </a:r>
          </a:p>
        </p:txBody>
      </p:sp>
    </p:spTree>
    <p:extLst>
      <p:ext uri="{BB962C8B-B14F-4D97-AF65-F5344CB8AC3E}">
        <p14:creationId xmlns:p14="http://schemas.microsoft.com/office/powerpoint/2010/main" val="343150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图表</a:t>
            </a:r>
          </a:p>
        </p:txBody>
      </p:sp>
      <p:graphicFrame>
        <p:nvGraphicFramePr>
          <p:cNvPr id="6" name="内容占位符 5" descr="具有明亮色彩的垂直条形图。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858802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灯片编号占位符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表格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7386"/>
              </p:ext>
            </p:extLst>
          </p:nvPr>
        </p:nvGraphicFramePr>
        <p:xfrm>
          <a:off x="960438" y="2587625"/>
          <a:ext cx="10267950" cy="3726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类别 </a:t>
                      </a:r>
                      <a:r>
                        <a:rPr lang="en-US" altLang="zh-CN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类别 </a:t>
                      </a:r>
                      <a:r>
                        <a:rPr lang="en-US" altLang="zh-CN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类别 </a:t>
                      </a:r>
                      <a:r>
                        <a:rPr lang="en-US" altLang="zh-CN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类别 </a:t>
                      </a:r>
                      <a:r>
                        <a:rPr lang="en-US" altLang="zh-CN" b="1" i="0" noProof="0">
                          <a:solidFill>
                            <a:srgbClr val="FFFFFF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项目 </a:t>
                      </a:r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4.5​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2.3​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1.7​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5.0​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项目 </a:t>
                      </a:r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4.4​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3​.0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项目 </a:t>
                      </a:r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1.7​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2.8​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项目 </a:t>
                      </a:r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1.7​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1" i="0" noProof="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7​.0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灯片编号占位符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日程表</a:t>
            </a:r>
          </a:p>
        </p:txBody>
      </p:sp>
      <p:graphicFrame>
        <p:nvGraphicFramePr>
          <p:cNvPr id="7" name="内容占位符 3" descr="带一条明亮黄线的日程表图形。">
            <a:extLst>
              <a:ext uri="{FF2B5EF4-FFF2-40B4-BE49-F238E27FC236}">
                <a16:creationId xmlns:a16="http://schemas.microsoft.com/office/drawing/2014/main" id="{019F7C97-485E-462B-8322-E8086263A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187091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9">
            <a:extLst>
              <a:ext uri="{FF2B5EF4-FFF2-40B4-BE49-F238E27FC236}">
                <a16:creationId xmlns:a16="http://schemas.microsoft.com/office/drawing/2014/main" id="{AD7F6A06-93CD-4A18-970E-BD01737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/>
              <a:t>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zh-CN" altLang="en-US"/>
              <a:t>副标题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/>
              <a:t>添加文本、图像、艺术作品和视频。 </a:t>
            </a:r>
          </a:p>
          <a:p>
            <a:pPr rtl="0"/>
            <a:r>
              <a:rPr lang="zh-CN" altLang="en-US"/>
              <a:t>添加切换效果、动画和动作。 </a:t>
            </a:r>
          </a:p>
          <a:p>
            <a:pPr rtl="0"/>
            <a:r>
              <a:rPr lang="zh-CN" altLang="en-US"/>
              <a:t>保存到 </a:t>
            </a:r>
            <a:r>
              <a:rPr lang="en-US" altLang="zh-CN"/>
              <a:t>OneDrive</a:t>
            </a:r>
            <a:r>
              <a:rPr lang="zh-CN" altLang="en-US"/>
              <a:t>，以便从计算机、平板电脑或手机访问演示文稿。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zh-CN" altLang="en-US"/>
              <a:t>副标题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打开“设计灵感”窗格以查看即时幻灯片美化。 </a:t>
            </a:r>
          </a:p>
          <a:p>
            <a:pPr rtl="0"/>
            <a:r>
              <a:rPr lang="zh-CN" altLang="en-US"/>
              <a:t>如果有设计灵感，将在此处显示。 </a:t>
            </a:r>
          </a:p>
        </p:txBody>
      </p:sp>
      <p:sp>
        <p:nvSpPr>
          <p:cNvPr id="9" name="灯片编号占位符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pic>
        <p:nvPicPr>
          <p:cNvPr id="27" name="图片占位符 26" descr="在纸上打印了“完。”的打字机的图像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游戏商城比价系统是一个基于数据读写和数据比较的辅助程序，旨在帮助用户直观比较游戏价格，拒绝“背刺”。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3</a:t>
            </a:fld>
            <a:endParaRPr lang="zh-CN" altLang="en-US"/>
          </a:p>
        </p:txBody>
      </p:sp>
      <p:pic>
        <p:nvPicPr>
          <p:cNvPr id="6" name="图片占位符 5" descr="图片包含 女孩, 照片, 小孩, 年轻&#10;&#10;描述已自动生成">
            <a:extLst>
              <a:ext uri="{FF2B5EF4-FFF2-40B4-BE49-F238E27FC236}">
                <a16:creationId xmlns:a16="http://schemas.microsoft.com/office/drawing/2014/main" id="{14C668BF-893E-FB46-4E05-F2A05D2954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3" r="273"/>
          <a:stretch>
            <a:fillRect/>
          </a:stretch>
        </p:blipFill>
        <p:spPr/>
      </p:pic>
      <p:pic>
        <p:nvPicPr>
          <p:cNvPr id="23" name="图片占位符 22" descr="徽标&#10;&#10;描述已自动生成">
            <a:extLst>
              <a:ext uri="{FF2B5EF4-FFF2-40B4-BE49-F238E27FC236}">
                <a16:creationId xmlns:a16="http://schemas.microsoft.com/office/drawing/2014/main" id="{245AA8C5-DFDD-980B-FE71-A22E314E37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3" r="25013"/>
          <a:stretch>
            <a:fillRect/>
          </a:stretch>
        </p:blipFill>
        <p:spPr/>
      </p:pic>
      <p:pic>
        <p:nvPicPr>
          <p:cNvPr id="27" name="图片占位符 26" descr="人的照片上写着字&#10;&#10;描述已自动生成">
            <a:extLst>
              <a:ext uri="{FF2B5EF4-FFF2-40B4-BE49-F238E27FC236}">
                <a16:creationId xmlns:a16="http://schemas.microsoft.com/office/drawing/2014/main" id="{F798F838-2D44-771C-8395-ED57B517F8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5120" r="2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26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你是否经历过？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58" y="3594538"/>
            <a:ext cx="3981273" cy="25868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2000" dirty="0"/>
              <a:t>刚买的游戏就降价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游戏太多选花了眼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翻遍商城凑不出最佳性价比</a:t>
            </a:r>
            <a:endParaRPr lang="en-US" altLang="zh-CN" sz="2000" dirty="0"/>
          </a:p>
          <a:p>
            <a:pPr lvl="0" rtl="0"/>
            <a:endParaRPr lang="en-US" altLang="zh-CN" sz="2000" dirty="0"/>
          </a:p>
          <a:p>
            <a:pPr rtl="0"/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499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你是否懊悔过？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38219" y="3594538"/>
            <a:ext cx="3739976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忘记比价直接买下浪费钱</a:t>
            </a:r>
            <a:endParaRPr lang="en-US" altLang="zh-CN" sz="2000" dirty="0"/>
          </a:p>
          <a:p>
            <a:r>
              <a:rPr lang="zh-CN" altLang="en-US" sz="2000" dirty="0"/>
              <a:t>想要的游戏没看见打折</a:t>
            </a:r>
            <a:endParaRPr lang="en-US" altLang="zh-CN" sz="2000" dirty="0"/>
          </a:p>
          <a:p>
            <a:r>
              <a:rPr lang="zh-CN" altLang="en-US" sz="2000" dirty="0"/>
              <a:t>买完游戏才发现不是史低</a:t>
            </a:r>
            <a:endParaRPr lang="en-US" altLang="zh-CN" sz="2000" dirty="0"/>
          </a:p>
          <a:p>
            <a:endParaRPr lang="zh-CN" altLang="en-US" sz="1800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5" name="灯片编号占位符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17" name="图片 16" descr="图形用户界面, 网站&#10;&#10;描述已自动生成">
            <a:extLst>
              <a:ext uri="{FF2B5EF4-FFF2-40B4-BE49-F238E27FC236}">
                <a16:creationId xmlns:a16="http://schemas.microsoft.com/office/drawing/2014/main" id="{549CCEE4-06FB-54EC-0848-5436F879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3" y="2639981"/>
            <a:ext cx="3273952" cy="2368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404C1A-AA5F-6901-D3D6-4F8116D38FAA}"/>
              </a:ext>
            </a:extLst>
          </p:cNvPr>
          <p:cNvSpPr txBox="1"/>
          <p:nvPr/>
        </p:nvSpPr>
        <p:spPr>
          <a:xfrm>
            <a:off x="2034692" y="5596569"/>
            <a:ext cx="850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为了解决这个问题，我们的项目应运而生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431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3282" y="4798268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直接检索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350" y="5458421"/>
            <a:ext cx="2348827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快速找到目标游戏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5280" y="477381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排序显示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7427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直观展示数据大小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2503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价格更新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4900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对比历史最低价格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数据读入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6560" y="5458421"/>
            <a:ext cx="2495928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获取游戏价格数据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pic>
        <p:nvPicPr>
          <p:cNvPr id="6" name="图片占位符 5" descr="图标&#10;&#10;描述已自动生成">
            <a:extLst>
              <a:ext uri="{FF2B5EF4-FFF2-40B4-BE49-F238E27FC236}">
                <a16:creationId xmlns:a16="http://schemas.microsoft.com/office/drawing/2014/main" id="{97B119FF-FA5F-57E9-0EE1-5684CE3305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1" name="图片占位符 20" descr="图标&#10;&#10;描述已自动生成">
            <a:extLst>
              <a:ext uri="{FF2B5EF4-FFF2-40B4-BE49-F238E27FC236}">
                <a16:creationId xmlns:a16="http://schemas.microsoft.com/office/drawing/2014/main" id="{69120323-4BD2-00E9-1D5D-A0245DC529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5" name="图片占位符 24" descr="图标&#10;&#10;描述已自动生成">
            <a:extLst>
              <a:ext uri="{FF2B5EF4-FFF2-40B4-BE49-F238E27FC236}">
                <a16:creationId xmlns:a16="http://schemas.microsoft.com/office/drawing/2014/main" id="{24F6625E-5E6B-B665-7358-93A2F1AD55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7" name="图片占位符 36" descr="形状, 箭头&#10;&#10;描述已自动生成">
            <a:extLst>
              <a:ext uri="{FF2B5EF4-FFF2-40B4-BE49-F238E27FC236}">
                <a16:creationId xmlns:a16="http://schemas.microsoft.com/office/drawing/2014/main" id="{74B0C186-B550-AAA2-8F97-1A17B984A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>
          <a:xfrm>
            <a:off x="9401616" y="3115116"/>
            <a:ext cx="1656467" cy="1656467"/>
          </a:xfr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745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用户和管理员的    需求分析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94900CB-0294-1F77-6531-1F0C452F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350932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3423383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145</TotalTime>
  <Words>543</Words>
  <Application>Microsoft Office PowerPoint</Application>
  <PresentationFormat>宽屏</PresentationFormat>
  <Paragraphs>163</Paragraphs>
  <Slides>26</Slides>
  <Notes>26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Microsoft YaHei Light</vt:lpstr>
      <vt:lpstr>Microsoft YaHei UI</vt:lpstr>
      <vt:lpstr>华文行楷</vt:lpstr>
      <vt:lpstr>Arial</vt:lpstr>
      <vt:lpstr>Wingdings</vt:lpstr>
      <vt:lpstr>JuxtaposeVTI</vt:lpstr>
      <vt:lpstr>游戏商城 比价系统</vt:lpstr>
      <vt:lpstr>开发过程</vt:lpstr>
      <vt:lpstr>简介</vt:lpstr>
      <vt:lpstr>项目选题</vt:lpstr>
      <vt:lpstr>项目选题</vt:lpstr>
      <vt:lpstr>需求分析</vt:lpstr>
      <vt:lpstr>需求分析</vt:lpstr>
      <vt:lpstr>用户和管理员的    需求分析</vt:lpstr>
      <vt:lpstr>程序设计</vt:lpstr>
      <vt:lpstr>主函数设计</vt:lpstr>
      <vt:lpstr>部分关键函数</vt:lpstr>
      <vt:lpstr>部分关键函数</vt:lpstr>
      <vt:lpstr>部分关键函数</vt:lpstr>
      <vt:lpstr>程序实现</vt:lpstr>
      <vt:lpstr>主函数实现</vt:lpstr>
      <vt:lpstr>主函数实现</vt:lpstr>
      <vt:lpstr>具体函数实现</vt:lpstr>
      <vt:lpstr>具体函数实现</vt:lpstr>
      <vt:lpstr>具体函数实现</vt:lpstr>
      <vt:lpstr>具体函数实现</vt:lpstr>
      <vt:lpstr>具体测试</vt:lpstr>
      <vt:lpstr>图表</vt:lpstr>
      <vt:lpstr>表格</vt:lpstr>
      <vt:lpstr>日程表</vt:lpstr>
      <vt:lpstr>内容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游戏商城 比价系统</dc:title>
  <dc:creator>365VIP</dc:creator>
  <cp:lastModifiedBy>365VIP</cp:lastModifiedBy>
  <cp:revision>3</cp:revision>
  <dcterms:created xsi:type="dcterms:W3CDTF">2023-12-17T06:56:02Z</dcterms:created>
  <dcterms:modified xsi:type="dcterms:W3CDTF">2023-12-17T09:21:14Z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