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6"/>
  </p:normalViewPr>
  <p:slideViewPr>
    <p:cSldViewPr snapToGrid="0">
      <p:cViewPr varScale="1">
        <p:scale>
          <a:sx n="112" d="100"/>
          <a:sy n="11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809F-6001-95E5-CFA2-AE6290326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E217A-300E-096A-034B-5B8C66A1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3D62-7DD1-B379-CEA8-FD6EF532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3CBD-331C-10FC-2BCF-4BB878C3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944A-C8D6-A5FF-CE82-2C46926F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0496-3006-9DC6-85A8-F896B26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9C1AF-1CE6-22AA-7735-7556A01D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D0CE-CA5A-D6CC-6CB2-84C7AD07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445C-D0C2-58FF-3C41-5CDC73B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227E-E185-17A8-B256-92C7913C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7A45-973F-4756-A0D3-B708CA7B7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05CED-71AB-C0A5-452D-44758140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76F7-84C5-4B54-F164-DECB0875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3E1E-4062-6522-EB18-DCE1A69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3C55-A9E3-5880-BE48-7E356174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0882-D695-50D5-D42C-A46F99EF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2667-3E82-041D-1164-EA35DBC3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9D7C-A9AC-FA2F-BCD2-5FD65BAB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03EE-921C-9AE0-C634-933E794F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E18D-8142-7A91-595F-CD9A053B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7EC4-25F6-2456-F508-E3133B92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53F53-A958-28B6-88FE-3E4E9425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1BB8-BDD3-CFF1-4629-9A60202B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1D41-50CF-0262-BD9F-A2CA83E7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9FD1-BFD7-426C-8933-3D744AE8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8B48-5FD4-3207-E588-E5F330E0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E432-E85E-F877-8861-61A65FFD7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C436-BF5E-87F1-6846-F75B43791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EBF0-AF90-DF4F-6259-5E76881D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E667-2E80-35AD-55A0-05C3232B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F705D-7491-D403-C6AE-2937BD56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AA56-1E6D-2C46-E329-FF987A86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2A592-F7F6-B5B2-3BB1-66D379AF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12FA7-20D4-83F8-31F3-4BEDECAE8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E3B6-26D8-D9BD-F75A-BFC8D581B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076F2-30C1-9EA4-0C21-FAEA11B4F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F1C7D-FFED-A311-4F9C-7719EC2D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7F821-648C-5E7F-4BFD-AD1945DD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6EC60-7333-1D5E-6DC8-B2CB8BD8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07E-5016-D522-8E0E-DC17FE36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940D4-B04E-9BED-316C-24D49057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8522-C0EA-1AF6-AD10-56887807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6F3F-0DF2-E7E0-AC53-9629F7D7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56FD5-C74D-A21C-A59B-9D45F6FD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3B8D6-8168-F852-34B2-3A92DF44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46F0-FFA9-3317-D6B8-2AED1BB3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3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28FE-1DCF-A84B-0EFF-A2CC4F9F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E589-BDDC-F8EB-0604-3754C4C7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7B728-216C-0765-CC11-2E45B4E11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8E4D-6655-9C76-561E-28439D4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9518F-B238-A54A-1E7D-DACDB093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CCD47-BCE6-DE90-8E54-A4E9BF8E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EEC5-6307-0262-375C-E19B2A94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9C7B7-DED9-AB22-5592-0004A40B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CD26-D942-1E45-87A6-B08E3E7C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2A732-5227-9CC1-AB80-F8937A3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D842F-CF92-BF54-412D-2E946882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C2BB-8D6D-2869-D572-AEF9158B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F241C-CA7A-008C-28AD-23D44ACA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E13F-A009-68B3-189E-0FAE923E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ADF78-5821-595F-C9C2-1C6817AD8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7BD28-F578-5A44-AD3A-30AE32642500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4EB0-524F-A1F6-436A-16273B0DD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8147-3F79-E774-1710-A8AEE9CAC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E4EEA-C4FE-824D-BDED-1FA431F8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DD93F-0230-3164-2FDF-5091CDE0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366912" cy="1000655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Real Estate Valuation and Purchasing Factors in Perth Metropolitan Area</a:t>
            </a:r>
          </a:p>
        </p:txBody>
      </p:sp>
      <p:pic>
        <p:nvPicPr>
          <p:cNvPr id="1026" name="Picture 2" descr="3D RENDER MODERN BUILDING EXTERIOR">
            <a:extLst>
              <a:ext uri="{FF2B5EF4-FFF2-40B4-BE49-F238E27FC236}">
                <a16:creationId xmlns:a16="http://schemas.microsoft.com/office/drawing/2014/main" id="{2D9E6A8A-BC89-0714-9E77-24D8F4067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5" b="3944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ACD13ED-305B-6741-91CC-5B6D4C483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4580785"/>
            <a:ext cx="9730807" cy="484374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Data Bootcamp Group Project 3: Yau Shu Wong, Rock David Adeline, Fatema </a:t>
            </a:r>
            <a:r>
              <a:rPr lang="en-US" sz="2000" dirty="0" err="1">
                <a:solidFill>
                  <a:schemeClr val="tx2"/>
                </a:solidFill>
              </a:rPr>
              <a:t>Girnary</a:t>
            </a:r>
            <a:r>
              <a:rPr lang="en-US" sz="2000" dirty="0">
                <a:solidFill>
                  <a:schemeClr val="tx2"/>
                </a:solidFill>
              </a:rPr>
              <a:t>, and Lisa Shimano</a:t>
            </a:r>
          </a:p>
        </p:txBody>
      </p:sp>
    </p:spTree>
    <p:extLst>
      <p:ext uri="{BB962C8B-B14F-4D97-AF65-F5344CB8AC3E}">
        <p14:creationId xmlns:p14="http://schemas.microsoft.com/office/powerpoint/2010/main" val="216081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CE9CA-456D-02BC-49AD-4D4C0BBA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Price Map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D7AB-4CA6-F756-4326-584CE805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Interactive Price Map</a:t>
            </a:r>
          </a:p>
        </p:txBody>
      </p:sp>
    </p:spTree>
    <p:extLst>
      <p:ext uri="{BB962C8B-B14F-4D97-AF65-F5344CB8AC3E}">
        <p14:creationId xmlns:p14="http://schemas.microsoft.com/office/powerpoint/2010/main" val="20292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90399-FFF7-77E5-8F20-F66067E0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Price vs Feature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6C18-3965-6DF5-5D0B-D65EFDAF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Interactive plot</a:t>
            </a:r>
          </a:p>
        </p:txBody>
      </p:sp>
    </p:spTree>
    <p:extLst>
      <p:ext uri="{BB962C8B-B14F-4D97-AF65-F5344CB8AC3E}">
        <p14:creationId xmlns:p14="http://schemas.microsoft.com/office/powerpoint/2010/main" val="5372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F0C78-01E1-E336-EF6D-549C892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0DFF-2556-21C2-50CA-0EF450FF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Privacy and Data Protection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Bias and Fairness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Transparency and Accountability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Informed Consent and Permissions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Accuracy and Reliability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Avoiding Harm and Unintended Consequences 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9C70953A-34AD-DCA9-86F3-1FD33AB64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6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A4741-900E-C241-898C-D703CEC9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457861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0FFF-DDF6-2332-C134-64214FF1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362243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compare the factors influencing the valuation and purchase decisions of residential properties in Perth Metro Area 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4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7CD55-EB64-910B-D88A-8C5BA454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9700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Datasets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A12E-7B4D-37C4-A6CE-EA158AC8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680572"/>
            <a:ext cx="10120298" cy="4847728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Historical Property Prices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www.kaggle.com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/datasets/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syuzai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perth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-house-prices/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data?select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=all_perth_310121.csv 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Suburb Localities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catalogue.data.wa.gov.au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/dataset/localities 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LGA Localities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catalogue.data.wa.gov.au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/dataset/local-government-authority-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lga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-boundaries 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Crime Statistics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www.police.wa.gov.au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/Crime/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CrimeStatistics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#/ 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Council Data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mycouncil.wa.gov.au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/Council/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CompareAllCouncil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School Data https://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catalogue.data.wa.gov.au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/dataset/western-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australian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-schools-lists 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BF03F-8142-598A-5B73-78259BC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School Parameters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DAED-BF34-B894-5346-CE0EE5C7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Interactive Map</a:t>
            </a:r>
          </a:p>
        </p:txBody>
      </p:sp>
    </p:spTree>
    <p:extLst>
      <p:ext uri="{BB962C8B-B14F-4D97-AF65-F5344CB8AC3E}">
        <p14:creationId xmlns:p14="http://schemas.microsoft.com/office/powerpoint/2010/main" val="3764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8AAD6-A998-BF02-43D8-4CDFBDEB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Price vs Bedrooms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9223-9F6B-05E9-F604-ACE5A89E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34748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0CC8-CE33-B441-9251-994134A3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Price vs Year Built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8A22-BC99-E22A-89B7-CD57DBA5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Scatterplot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6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2B606-2B26-D353-7588-49929EF8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Regional Differences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5E93-2049-B3B4-198D-861986B8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26408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BBEA0-0B48-279A-F88A-4E2A7BF5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Property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F863-71A2-31FE-5F71-E2FE2465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Heatmaps</a:t>
            </a:r>
          </a:p>
        </p:txBody>
      </p:sp>
    </p:spTree>
    <p:extLst>
      <p:ext uri="{BB962C8B-B14F-4D97-AF65-F5344CB8AC3E}">
        <p14:creationId xmlns:p14="http://schemas.microsoft.com/office/powerpoint/2010/main" val="256094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28C87-E79B-E14C-EC99-BC60129A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Specific Property Feature: Bedroom Number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FCBF-01F1-944D-303E-6B6F2833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Stacked area chart</a:t>
            </a:r>
          </a:p>
        </p:txBody>
      </p:sp>
    </p:spTree>
    <p:extLst>
      <p:ext uri="{BB962C8B-B14F-4D97-AF65-F5344CB8AC3E}">
        <p14:creationId xmlns:p14="http://schemas.microsoft.com/office/powerpoint/2010/main" val="41441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229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Real Estate Valuation and Purchasing Factors in Perth Metropolitan Area</vt:lpstr>
      <vt:lpstr>Overview</vt:lpstr>
      <vt:lpstr>Datasets</vt:lpstr>
      <vt:lpstr>School Parameters </vt:lpstr>
      <vt:lpstr>Price vs Bedrooms</vt:lpstr>
      <vt:lpstr>Price vs Year Built</vt:lpstr>
      <vt:lpstr>Regional Differences</vt:lpstr>
      <vt:lpstr>Property Types</vt:lpstr>
      <vt:lpstr>Specific Property Feature: Bedroom Number</vt:lpstr>
      <vt:lpstr>Price Map</vt:lpstr>
      <vt:lpstr>Price vs Feature</vt:lpstr>
      <vt:lpstr>Ethical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Shimano</dc:creator>
  <cp:lastModifiedBy>Lisa Shimano</cp:lastModifiedBy>
  <cp:revision>2</cp:revision>
  <dcterms:created xsi:type="dcterms:W3CDTF">2024-07-07T10:43:30Z</dcterms:created>
  <dcterms:modified xsi:type="dcterms:W3CDTF">2024-07-07T11:50:26Z</dcterms:modified>
</cp:coreProperties>
</file>