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266" r:id="rId4"/>
    <p:sldId id="450" r:id="rId5"/>
    <p:sldId id="452" r:id="rId6"/>
    <p:sldId id="453" r:id="rId7"/>
    <p:sldId id="451" r:id="rId8"/>
    <p:sldId id="454" r:id="rId9"/>
    <p:sldId id="455" r:id="rId10"/>
    <p:sldId id="456" r:id="rId11"/>
    <p:sldId id="457" r:id="rId12"/>
    <p:sldId id="267" r:id="rId13"/>
    <p:sldId id="459" r:id="rId14"/>
    <p:sldId id="458" r:id="rId15"/>
    <p:sldId id="460" r:id="rId16"/>
    <p:sldId id="461" r:id="rId17"/>
    <p:sldId id="463" r:id="rId18"/>
    <p:sldId id="46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46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67" d="100"/>
          <a:sy n="67" d="100"/>
        </p:scale>
        <p:origin x="58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8094A-CF8B-4404-ACD7-3EBE5A1CB9A3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55D4-8734-4C66-8D57-F116C3A22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3825"/>
            <a:ext cx="7772400" cy="4430684"/>
          </a:xfrm>
        </p:spPr>
        <p:txBody>
          <a:bodyPr anchor="ctr">
            <a:normAutofit/>
          </a:bodyPr>
          <a:lstStyle>
            <a:lvl1pPr algn="ctr">
              <a:defRPr sz="4000"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1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6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3ECC3-FF5B-1A59-5D3F-E2FD79E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382CD-6365-6550-0B37-A23425F49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E0C84-24AD-516F-FAAE-A3A09CCF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8A4F-59A3-4C87-B382-8DB42E80FEB5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830E-25C1-1F25-4E27-6F1F28A5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A8AF5-52E2-C0E1-628B-9436E6D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C5E4-7054-41B3-9FA5-FCD1C023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4641185"/>
          </a:xfrm>
        </p:spPr>
        <p:txBody>
          <a:bodyPr anchor="t">
            <a:normAutofit/>
          </a:bodyPr>
          <a:lstStyle>
            <a:lvl1pPr>
              <a:defRPr sz="28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5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4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7185-4237-4BC5-9A7E-97EAD8221F0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isualstudio.microsoft.com/ko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3012" y="487110"/>
            <a:ext cx="7886700" cy="440963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 </a:t>
            </a:r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환경 구축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216" y="4896740"/>
            <a:ext cx="8608291" cy="2018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5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1" y="2208670"/>
            <a:ext cx="8403877" cy="44403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E14282-989F-F14D-6857-66DEC793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개발 환경 설정하기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ED87E-0ED6-408D-328A-F4A1A95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1-8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 프로젝트 구성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28650" y="3026371"/>
            <a:ext cx="757381" cy="4064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757969" y="6176963"/>
            <a:ext cx="842021" cy="4064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87251" y="4001294"/>
            <a:ext cx="720090" cy="65151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6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4282-989F-F14D-6857-66DEC793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개발 환경 설정하기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ED87E-0ED6-408D-328A-F4A1A95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1-9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비주얼 스튜디오 편집기 화면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E051D2-6A07-BDC5-514B-7C6A886B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246811"/>
            <a:ext cx="7906719" cy="44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9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BE41-1C29-C685-7EF2-B367C867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번째 </a:t>
            </a:r>
            <a:r>
              <a:rPr lang="en-US" altLang="ko-KR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프로그램 작성하기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BAA80-AFF9-2FBE-260B-1E2E7C7A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파일에서 마우스 오른쪽 버튼을 클릭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팝업 메뉴에서 추가 → 새 항목을 클릭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1-10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 파일 추가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6330C6-EBB8-6519-2697-5D6C0216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54093"/>
            <a:ext cx="5651863" cy="31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BE41-1C29-C685-7EF2-B367C867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번째 </a:t>
            </a:r>
            <a:r>
              <a:rPr lang="en-US" altLang="ko-KR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프로그램 작성하기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BAA80-AFF9-2FBE-260B-1E2E7C7A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확장자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 : C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언어 파일 생성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확장자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cpp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C++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언어 파일 생성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1-11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 파일 구성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E6D015-1DD6-0170-8F67-DA8E325E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1" y="3590871"/>
            <a:ext cx="5503818" cy="29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6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BE41-1C29-C685-7EF2-B367C867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번째 </a:t>
            </a:r>
            <a:r>
              <a:rPr lang="en-US" altLang="ko-KR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프로그램 작성하기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BAA80-AFF9-2FBE-260B-1E2E7C7A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작성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마지막에 세미콜론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(;)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꼭 붙이기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 문자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 앞에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역슬래시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/>
            </a:r>
            <a:b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b="0" i="0" u="none" strike="noStrike" kern="100" baseline="0" dirty="0">
                <a:latin typeface="NanumGothicCoding" panose="020D0009000000000000" pitchFamily="49" charset="-127"/>
                <a:ea typeface="NanumGothicCoding" panose="020D0009000000000000" pitchFamily="49" charset="-127"/>
              </a:rPr>
              <a:t>\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붙이면 특별한 기능 수행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\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 :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줄바꿈</a:t>
            </a: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\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탭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100" dirty="0"/>
          </a:p>
          <a:p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1A41D3-C583-9731-44F2-15374C821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293705"/>
            <a:ext cx="2774788" cy="19819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35EE1C-8433-6BAC-24C9-23112E9A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714" y="3686175"/>
            <a:ext cx="4388148" cy="2490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A9D251-C19E-920C-EBC6-D4D062AD4C0F}"/>
              </a:ext>
            </a:extLst>
          </p:cNvPr>
          <p:cNvSpPr txBox="1"/>
          <p:nvPr/>
        </p:nvSpPr>
        <p:spPr>
          <a:xfrm>
            <a:off x="4417714" y="331327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20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1-12 </a:t>
            </a:r>
            <a:r>
              <a:rPr lang="ko-KR" altLang="en-US" sz="20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입력</a:t>
            </a:r>
            <a:endParaRPr lang="ko-KR" altLang="en-US" sz="2000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25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BE41-1C29-C685-7EF2-B367C867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번째 </a:t>
            </a:r>
            <a:r>
              <a:rPr lang="en-US" altLang="ko-KR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프로그램 작성하기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BAA80-AFF9-2FBE-260B-1E2E7C7A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printf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적고 소괄호 안에 출력하고 싶은 내용을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""(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큰따옴표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사이에 넣으면 해당 내용 출력</a:t>
            </a: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1-15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실행하기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49EEE-A385-8B3B-CAFC-038AAF91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992618"/>
            <a:ext cx="6438900" cy="36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BE41-1C29-C685-7EF2-B367C867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</a:t>
            </a:r>
            <a:r>
              <a:rPr lang="en-US" altLang="ko-KR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번째 </a:t>
            </a:r>
            <a:r>
              <a:rPr lang="en-US" altLang="ko-KR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프로그램 작성하기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BAA80-AFF9-2FBE-260B-1E2E7C7A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콘솔 창이 뜨지 않고 오류가 발생한다면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입력한 코드에 오타가 있는지 확인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큰따옴표나 세미콜론을 누락했는지 확인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1-16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실행결과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754427-A809-B69D-3BE7-CF7345A0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915722"/>
            <a:ext cx="8086725" cy="141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3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kern="100" smtClean="0">
                <a:solidFill>
                  <a:srgbClr val="E9546B"/>
                </a:solidFill>
              </a:rPr>
              <a:t>마무리</a:t>
            </a:r>
            <a:r>
              <a:rPr lang="en-US" altLang="ko-KR" sz="4000" kern="100" smtClean="0">
                <a:solidFill>
                  <a:srgbClr val="E9546B"/>
                </a:solidFill>
              </a:rPr>
              <a:t> </a:t>
            </a:r>
            <a:r>
              <a:rPr lang="ko-KR" altLang="en-US" sz="4000" smtClean="0"/>
              <a:t>키워드로 </a:t>
            </a:r>
            <a:r>
              <a:rPr lang="ko-KR" altLang="en-US" sz="4000"/>
              <a:t>끝내는 핵심 포인트</a:t>
            </a:r>
          </a:p>
        </p:txBody>
      </p:sp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481897" y="1574943"/>
            <a:ext cx="78488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프로그램</a:t>
            </a:r>
            <a:r>
              <a:rPr lang="ko-KR" altLang="en-US" sz="2000" dirty="0"/>
              <a:t>은 일의 순서를 나열한 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C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언어</a:t>
            </a:r>
            <a:r>
              <a:rPr lang="ko-KR" altLang="en-US" sz="2000" dirty="0"/>
              <a:t>는 유닉스에 사용하기 위해 만들었다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컴파일</a:t>
            </a:r>
            <a:r>
              <a:rPr lang="ko-KR" altLang="en-US" sz="2000" dirty="0"/>
              <a:t>이란 소스 코드를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컴파일러</a:t>
            </a:r>
            <a:r>
              <a:rPr lang="ko-KR" altLang="en-US" sz="2000" dirty="0"/>
              <a:t>를 통해 컴퓨터가 이해하는    기계어로 만드는 과정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4">
                    <a:lumMod val="75000"/>
                  </a:schemeClr>
                </a:solidFill>
              </a:rPr>
              <a:t>비주얼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 스튜디오</a:t>
            </a:r>
            <a:r>
              <a:rPr lang="ko-KR" altLang="en-US" sz="2000" dirty="0"/>
              <a:t>는 다양한 컴파일러 중 하나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컴파일 </a:t>
            </a:r>
            <a:r>
              <a:rPr lang="ko-KR" altLang="en-US" sz="2000" dirty="0"/>
              <a:t>단축키는 </a:t>
            </a:r>
            <a:r>
              <a:rPr lang="en-US" altLang="ko-KR" sz="2000" dirty="0" smtClean="0"/>
              <a:t> 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실행하기</a:t>
            </a:r>
            <a:r>
              <a:rPr lang="ko-KR" altLang="en-US" sz="2000" dirty="0"/>
              <a:t>는 단축키는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49" y="4537348"/>
            <a:ext cx="1656184" cy="3001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97" y="5038392"/>
            <a:ext cx="1152127" cy="3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8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kern="100">
                <a:solidFill>
                  <a:srgbClr val="E9546B"/>
                </a:solidFill>
              </a:rPr>
              <a:t>마무리</a:t>
            </a:r>
            <a:r>
              <a:rPr lang="en-US" altLang="ko-KR" sz="2400" kern="100">
                <a:solidFill>
                  <a:srgbClr val="E9546B"/>
                </a:solidFill>
              </a:rPr>
              <a:t> </a:t>
            </a:r>
            <a:r>
              <a:rPr lang="ko-KR" altLang="en-US" sz="3200" smtClean="0"/>
              <a:t>그림으로 </a:t>
            </a:r>
            <a:r>
              <a:rPr lang="ko-KR" altLang="en-US" sz="3200"/>
              <a:t>정리하는 컴파일 과정 </a:t>
            </a:r>
            <a:r>
              <a:rPr lang="en-US" altLang="ko-KR" sz="3200"/>
              <a:t>3</a:t>
            </a:r>
            <a:r>
              <a:rPr lang="ko-KR" altLang="en-US" sz="3200"/>
              <a:t>단계</a:t>
            </a:r>
          </a:p>
        </p:txBody>
      </p:sp>
      <p:sp>
        <p:nvSpPr>
          <p:cNvPr id="4" name="내용 개체 틀 1"/>
          <p:cNvSpPr>
            <a:spLocks noGrp="1"/>
          </p:cNvSpPr>
          <p:nvPr>
            <p:ph idx="4294967295"/>
          </p:nvPr>
        </p:nvSpPr>
        <p:spPr>
          <a:xfrm>
            <a:off x="760677" y="3796991"/>
            <a:ext cx="7848872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1</a:t>
            </a:r>
            <a:r>
              <a:rPr lang="ko-KR" altLang="en-US" sz="2000" b="1" dirty="0">
                <a:solidFill>
                  <a:srgbClr val="409A6F"/>
                </a:solidFill>
              </a:rPr>
              <a:t>단계 전처리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전처리 </a:t>
            </a:r>
            <a:r>
              <a:rPr lang="ko-KR" altLang="en-US" sz="2000" dirty="0" err="1"/>
              <a:t>지시자에</a:t>
            </a:r>
            <a:r>
              <a:rPr lang="ko-KR" altLang="en-US" sz="2000" dirty="0"/>
              <a:t> 따라 소스 </a:t>
            </a:r>
            <a:r>
              <a:rPr lang="ko-KR" altLang="en-US" sz="2000" dirty="0" smtClean="0"/>
              <a:t>파일을 가공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2</a:t>
            </a:r>
            <a:r>
              <a:rPr lang="ko-KR" altLang="en-US" sz="2000" b="1" dirty="0">
                <a:solidFill>
                  <a:srgbClr val="409A6F"/>
                </a:solidFill>
              </a:rPr>
              <a:t>단계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컴파일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전처리된</a:t>
            </a:r>
            <a:r>
              <a:rPr lang="ko-KR" altLang="en-US" sz="2000" dirty="0" smtClean="0"/>
              <a:t> 파일을 기계어인 개체 파일로 변환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3</a:t>
            </a:r>
            <a:r>
              <a:rPr lang="ko-KR" altLang="en-US" sz="2000" b="1" dirty="0">
                <a:solidFill>
                  <a:srgbClr val="409A6F"/>
                </a:solidFill>
              </a:rPr>
              <a:t>단계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링크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개체 </a:t>
            </a:r>
            <a:r>
              <a:rPr lang="ko-KR" altLang="en-US" sz="2000" dirty="0"/>
              <a:t>파일에 </a:t>
            </a:r>
            <a:r>
              <a:rPr lang="en-US" altLang="ko-KR" sz="2000" dirty="0"/>
              <a:t>startup code</a:t>
            </a:r>
            <a:r>
              <a:rPr lang="ko-KR" altLang="en-US" sz="2000" dirty="0"/>
              <a:t>를 결합하는 과정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21820"/>
            <a:ext cx="685430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3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환경 설정하기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 번째 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프로그램 작성하기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8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4282-989F-F14D-6857-66DEC793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개발 환경 설정하기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ED87E-0ED6-408D-328A-F4A1A95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kern="100" baseline="0" dirty="0"/>
              <a:t>Visual Studio </a:t>
            </a:r>
            <a:r>
              <a:rPr lang="ko-KR" altLang="en-US" b="0" i="0" u="none" strike="noStrike" kern="100" baseline="0" dirty="0"/>
              <a:t>다운로드</a:t>
            </a:r>
            <a:r>
              <a:rPr lang="en-US" altLang="ko-KR" b="0" i="0" u="none" strike="noStrike" kern="100" baseline="0" dirty="0"/>
              <a:t/>
            </a:r>
            <a:br>
              <a:rPr lang="en-US" altLang="ko-KR" b="0" i="0" u="none" strike="noStrike" kern="100" baseline="0" dirty="0"/>
            </a:br>
            <a:r>
              <a:rPr lang="en-US" altLang="ko-KR" b="0" i="0" u="sng" strike="noStrike" baseline="0" dirty="0">
                <a:hlinkClick r:id="rId2"/>
              </a:rPr>
              <a:t>https://visualstudio.microsoft.com/ko/downloads</a:t>
            </a:r>
          </a:p>
          <a:p>
            <a:endParaRPr lang="en-US" altLang="ko-KR" b="0" i="0" u="none" strike="noStrike" kern="100" baseline="0" dirty="0"/>
          </a:p>
          <a:p>
            <a:pPr marL="0" indent="0">
              <a:buNone/>
            </a:pPr>
            <a:r>
              <a:rPr lang="ko-KR" altLang="en-US" b="0" i="0" u="none" strike="noStrike" kern="100" baseline="0" dirty="0"/>
              <a:t>그림 </a:t>
            </a:r>
            <a:r>
              <a:rPr lang="en-US" altLang="ko-KR" b="0" i="0" u="none" strike="noStrike" kern="100" baseline="0" dirty="0"/>
              <a:t>1-1 </a:t>
            </a:r>
            <a:r>
              <a:rPr lang="ko-KR" altLang="en-US" b="0" i="0" u="none" strike="noStrike" kern="100" baseline="0" dirty="0"/>
              <a:t>비주얼 스튜디오 다운로드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55320A-C58C-DF9A-2450-0D40B151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29000"/>
            <a:ext cx="5970814" cy="32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4282-989F-F14D-6857-66DEC793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개발 환경 설정하기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ED87E-0ED6-408D-328A-F4A1A95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1-2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비주얼 스튜디오 설치 마법사 실행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83AF4-34F6-9B6C-3C30-8E2FCC41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6926"/>
            <a:ext cx="7958942" cy="24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5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4282-989F-F14D-6857-66DEC793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개발 환경 설정하기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ED87E-0ED6-408D-328A-F4A1A95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설치 세부 정보 선택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99E596-9183-9C9D-813E-859ECCA6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8652"/>
            <a:ext cx="7886700" cy="39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4282-989F-F14D-6857-66DEC793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kern="100">
                <a:solidFill>
                  <a:srgbClr val="E9546B"/>
                </a:solidFill>
              </a:rPr>
              <a:t>1.</a:t>
            </a:r>
            <a:r>
              <a:rPr lang="en-US" altLang="ko-KR" sz="4000" kern="100"/>
              <a:t> </a:t>
            </a:r>
            <a:r>
              <a:rPr lang="ko-KR" altLang="en-US" sz="4000" kern="100"/>
              <a:t>개발 환경 설정하기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ED87E-0ED6-408D-328A-F4A1A95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1-4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재부팅 후 프로그램 실행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70F4EA-00E1-75A4-3742-9F2CC659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05681"/>
            <a:ext cx="5730240" cy="44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ED87E-0ED6-408D-328A-F4A1A95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1-5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로그인 및 환경 설정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EA5493-AB6A-A380-3E09-7D6B6D1C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68708"/>
            <a:ext cx="6844938" cy="413196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6E14282-989F-F14D-6857-66DEC793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개발 환경 설정하기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8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4282-989F-F14D-6857-66DEC793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개발 환경 설정하기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ED87E-0ED6-408D-328A-F4A1A95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1-6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 프로젝트 만들기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794954-9156-386A-29D7-B80D38DD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297264"/>
            <a:ext cx="8041585" cy="41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4282-989F-F14D-6857-66DEC793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개발 환경 설정하기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ED87E-0ED6-408D-328A-F4A1A95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1-7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프로젝트 종류 선택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6858D1-B151-647E-CD91-0CBF6747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16383"/>
            <a:ext cx="6939099" cy="44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2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315</Words>
  <Application>Microsoft Office PowerPoint</Application>
  <PresentationFormat>화면 슬라이드 쇼(4:3)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G마켓 산스 TTF Bold</vt:lpstr>
      <vt:lpstr>G마켓 산스 TTF Medium</vt:lpstr>
      <vt:lpstr>NanumGothicCoding</vt:lpstr>
      <vt:lpstr>나눔스퀘어라운드 Regular</vt:lpstr>
      <vt:lpstr>맑은 고딕</vt:lpstr>
      <vt:lpstr>Arial</vt:lpstr>
      <vt:lpstr>Calibri</vt:lpstr>
      <vt:lpstr>Calibri Light</vt:lpstr>
      <vt:lpstr>Times New Roman</vt:lpstr>
      <vt:lpstr>Office 테마</vt:lpstr>
      <vt:lpstr>1장 개발 환경 구축</vt:lpstr>
      <vt:lpstr>PowerPoint 프레젠테이션</vt:lpstr>
      <vt:lpstr>1. 개발 환경 설정하기</vt:lpstr>
      <vt:lpstr>1. 개발 환경 설정하기</vt:lpstr>
      <vt:lpstr>1. 개발 환경 설정하기</vt:lpstr>
      <vt:lpstr>1. 개발 환경 설정하기</vt:lpstr>
      <vt:lpstr>1. 개발 환경 설정하기</vt:lpstr>
      <vt:lpstr>1. 개발 환경 설정하기</vt:lpstr>
      <vt:lpstr>1. 개발 환경 설정하기</vt:lpstr>
      <vt:lpstr>1. 개발 환경 설정하기</vt:lpstr>
      <vt:lpstr>1. 개발 환경 설정하기</vt:lpstr>
      <vt:lpstr>2. 첫 번째 C 프로그램 작성하기</vt:lpstr>
      <vt:lpstr>2. 첫 번째 C 프로그램 작성하기</vt:lpstr>
      <vt:lpstr>2. 첫 번째 C 프로그램 작성하기</vt:lpstr>
      <vt:lpstr>2. 첫 번째 C 프로그램 작성하기</vt:lpstr>
      <vt:lpstr>2. 첫 번째 C 프로그램 작성하기</vt:lpstr>
      <vt:lpstr>마무리 키워드로 끝내는 핵심 포인트</vt:lpstr>
      <vt:lpstr>마무리 그림으로 정리하는 컴파일 과정 3단계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Jiyeon</dc:creator>
  <cp:lastModifiedBy>YI</cp:lastModifiedBy>
  <cp:revision>38</cp:revision>
  <dcterms:created xsi:type="dcterms:W3CDTF">2022-09-21T08:07:38Z</dcterms:created>
  <dcterms:modified xsi:type="dcterms:W3CDTF">2024-05-25T11:27:29Z</dcterms:modified>
</cp:coreProperties>
</file>