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90" r:id="rId2"/>
    <p:sldId id="391" r:id="rId3"/>
    <p:sldId id="486" r:id="rId4"/>
    <p:sldId id="487" r:id="rId5"/>
    <p:sldId id="488" r:id="rId6"/>
    <p:sldId id="281" r:id="rId7"/>
    <p:sldId id="489" r:id="rId8"/>
    <p:sldId id="490" r:id="rId9"/>
    <p:sldId id="491" r:id="rId10"/>
    <p:sldId id="475" r:id="rId11"/>
    <p:sldId id="492" r:id="rId12"/>
    <p:sldId id="493" r:id="rId13"/>
    <p:sldId id="495" r:id="rId14"/>
    <p:sldId id="494" r:id="rId15"/>
    <p:sldId id="288" r:id="rId16"/>
    <p:sldId id="477" r:id="rId17"/>
    <p:sldId id="476" r:id="rId18"/>
    <p:sldId id="289" r:id="rId19"/>
    <p:sldId id="478" r:id="rId20"/>
    <p:sldId id="290" r:id="rId21"/>
    <p:sldId id="479" r:id="rId22"/>
    <p:sldId id="499" r:id="rId23"/>
    <p:sldId id="497" r:id="rId24"/>
    <p:sldId id="498" r:id="rId25"/>
    <p:sldId id="291" r:id="rId26"/>
    <p:sldId id="480" r:id="rId27"/>
    <p:sldId id="48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9546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67" d="100"/>
          <a:sy n="67" d="100"/>
        </p:scale>
        <p:origin x="5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https://youtu.be/3-PD_AUSOLM?si=_gq7T-GJJsDMD2iP </a:t>
            </a:r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55D4-8734-4C66-8D57-F116C3A223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Settings.json</a:t>
            </a:r>
            <a:r>
              <a:rPr lang="ko-KR" altLang="en-US" smtClean="0"/>
              <a:t>에 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"terminal.integrated.fontSize":18,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endParaRPr lang="en-US" altLang="ko-KR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55D4-8734-4C66-8D57-F116C3A223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0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연산자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반복문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935" y="4973781"/>
            <a:ext cx="8608291" cy="188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장까지는 </a:t>
            </a:r>
            <a:r>
              <a:rPr lang="en-US" altLang="ko-KR" smtClean="0">
                <a:solidFill>
                  <a:schemeClr val="tx1"/>
                </a:solidFill>
              </a:rPr>
              <a:t>C</a:t>
            </a:r>
            <a:r>
              <a:rPr lang="ko-KR" altLang="en-US" smtClean="0">
                <a:solidFill>
                  <a:schemeClr val="tx1"/>
                </a:solidFill>
              </a:rPr>
              <a:t>언어 </a:t>
            </a:r>
            <a:r>
              <a:rPr lang="en-US" altLang="ko-KR" smtClean="0">
                <a:solidFill>
                  <a:schemeClr val="tx1"/>
                </a:solidFill>
              </a:rPr>
              <a:t>IDE </a:t>
            </a:r>
            <a:r>
              <a:rPr lang="ko-KR" altLang="en-US" smtClean="0">
                <a:solidFill>
                  <a:schemeClr val="tx1"/>
                </a:solidFill>
              </a:rPr>
              <a:t>툴로 </a:t>
            </a:r>
            <a:r>
              <a:rPr lang="en-US" altLang="ko-KR" smtClean="0">
                <a:solidFill>
                  <a:schemeClr val="tx1"/>
                </a:solidFill>
              </a:rPr>
              <a:t>Visual Studio</a:t>
            </a:r>
            <a:r>
              <a:rPr lang="ko-KR" altLang="en-US" smtClean="0">
                <a:solidFill>
                  <a:schemeClr val="tx1"/>
                </a:solidFill>
              </a:rPr>
              <a:t>를 사용함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장은 </a:t>
            </a:r>
            <a:r>
              <a:rPr lang="en-US" altLang="ko-KR" smtClean="0">
                <a:solidFill>
                  <a:schemeClr val="tx1"/>
                </a:solidFill>
              </a:rPr>
              <a:t>C</a:t>
            </a:r>
            <a:r>
              <a:rPr lang="ko-KR" altLang="en-US" smtClean="0">
                <a:solidFill>
                  <a:schemeClr val="tx1"/>
                </a:solidFill>
              </a:rPr>
              <a:t>언어 </a:t>
            </a:r>
            <a:r>
              <a:rPr lang="en-US" altLang="ko-KR" smtClean="0">
                <a:solidFill>
                  <a:schemeClr val="tx1"/>
                </a:solidFill>
              </a:rPr>
              <a:t>IDE </a:t>
            </a:r>
            <a:r>
              <a:rPr lang="ko-KR" altLang="en-US" smtClean="0">
                <a:solidFill>
                  <a:schemeClr val="tx1"/>
                </a:solidFill>
              </a:rPr>
              <a:t>툴로 </a:t>
            </a:r>
            <a:r>
              <a:rPr lang="en-US" altLang="ko-KR" smtClean="0">
                <a:solidFill>
                  <a:schemeClr val="tx1"/>
                </a:solidFill>
              </a:rPr>
              <a:t>VS Code</a:t>
            </a:r>
            <a:r>
              <a:rPr lang="ko-KR" altLang="en-US" smtClean="0">
                <a:solidFill>
                  <a:schemeClr val="tx1"/>
                </a:solidFill>
              </a:rPr>
              <a:t>를 사용할 예정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1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++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C5CDD-18B6-96B5-7ADD-BB2F77C3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연산자가 변수 앞에 있을 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 연산을 한 후에 출력 작업 수행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연산자가 변수 뒤에 있을 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출력 작업을 수행한 후에 다음 줄로 넘어가기 전에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 연산 수행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3-2 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연산자의 연산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C3342-F26A-4A31-EFBC-692A3ADF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23245"/>
            <a:ext cx="8142870" cy="19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325" y="1828988"/>
            <a:ext cx="85153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&lt;stdbool.h&gt;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동등비교연산자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관계연산자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 : ==(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같다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), !=(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다르다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), &gt;, &gt;=, ....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삼항연산자 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)? 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조건이참일경우 취할 값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 : 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조건이거짓일경우취할값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"&gt;="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"=="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"!="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논리연산자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반대를 의미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"!(n1!=n2)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87" y="1475052"/>
            <a:ext cx="86644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"&amp;&amp;(and) : (i&lt;j) &amp;&amp;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&amp;&amp;(AND)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연산의 경우 좌항이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인 우항의 값은 보지도 않고 결과를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로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"&amp;&amp;(and) : (i&gt;j) &amp;&amp;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||(OR)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연산의 경우 좌항이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면 우항의 값은 보지도 않고 결과를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로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"||(OR) : (i&lt;j) ||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503" y="1514971"/>
            <a:ext cx="8564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0 ~ 0 1 0 1 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 // 0 ~ 0 0 1 1 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-----------------------------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&amp;  : 0 ~  0 0 0 1 0 =&gt; 2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|  :  0 ~  0 1 1 1 0 =&gt; 14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^  : 0 ~  0 1 1 0 0 =&gt; 12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&amp;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|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^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mtClean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시프트 연산자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1bit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왼쪽 시프트는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배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&lt;&lt; 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&gt;&gt; 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8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0374" y="1789530"/>
            <a:ext cx="7623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할당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대입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연산자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: =, +=, -=, *=, /=, %=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 = n1+10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*=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 = n1*10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 n1=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n2=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n3=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3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똑같은 문장을 반복해서 수행하게 하는 명령문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D6D06-0FE7-B9BD-7D91-C05C42E8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1041"/>
            <a:ext cx="2833688" cy="40618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CEF48A-D93D-B972-0C10-0C5D44F6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8" y="3098024"/>
            <a:ext cx="3100388" cy="33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for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F2D18-DA37-ADB1-0E2F-B5B82C92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515394"/>
            <a:ext cx="3205163" cy="1200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EF30D8-E7F4-2B1E-7424-4AB5D851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4001294"/>
            <a:ext cx="3848100" cy="23696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5623B9-1886-A20E-721C-602AAF1E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18" y="2977400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for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선언하고 초기화한 후 변수의 조건을 확인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조건에 해당하면 중괄호 안 문장을 수행 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변수의 값을 증감한 후 다시 조건을 확인</a:t>
            </a:r>
          </a:p>
          <a:p>
            <a:endParaRPr lang="en-US" altLang="ko-KR" kern="100" dirty="0"/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3-3 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96356-FFEF-068D-75BF-CA862E5A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82723"/>
            <a:ext cx="4733925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1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0E84-F40D-1655-7DA6-9107949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2335E-4A91-47CC-4399-D3FAAC88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68D59-3DAA-D6F5-A4CE-9B12607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33625"/>
            <a:ext cx="3486150" cy="1545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BAEDC4-D60E-45C8-A70B-8F7080FE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042239"/>
            <a:ext cx="4067175" cy="2689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701342-2728-CAB8-8233-8DEB69B9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3309892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0E84-F40D-1655-7DA6-9107949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2335E-4A91-47CC-4399-D3FAAC88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위에 변수를 선언하고 초기화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조건을 확인해 문장 수행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수행하고 나서 다시 조건으로 돌아가 조건에 맞으면 다시 문장 수행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3-4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6C73B-AA17-96A2-6990-496E1F9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12" y="4436596"/>
            <a:ext cx="4577273" cy="22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장에서 만드는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300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반복문의 종류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이중 </a:t>
            </a:r>
            <a:r>
              <a:rPr lang="ko-KR" altLang="en-US" sz="3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반복문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사용하기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피라미드를 쌓아라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4CCF1-9E95-7715-0864-C91C570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do-while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43A71-0347-5F04-9A04-3C472F20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2366963"/>
            <a:ext cx="2509838" cy="1419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DCF4D-46FB-6E55-255A-0664A7A9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3996519"/>
            <a:ext cx="4081463" cy="2438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79D223-CC8B-326C-CF0B-E94441D17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9" y="3041293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4CCF1-9E95-7715-0864-C91C570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do-while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뒤의 중괄호 안에 수행할 문장을 작성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뒤에 문장을 수행할 조건을 작성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앞에 변수 선언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조건 뒤에 세미콜론을 빼먹으면 안 된다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3-5 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1891D-8141-A6DA-5D3F-1B39529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72108"/>
            <a:ext cx="4076700" cy="20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원하는 구구단수를 입력받아 구구단을 출력하는 프로그램을 구현하시오</a:t>
            </a:r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en-US" altLang="ko-KR" sz="4000" kern="100" smtClean="0"/>
              <a:t>3.5</a:t>
            </a:r>
            <a:r>
              <a:rPr lang="en-US" altLang="ko-KR" sz="4000" kern="100"/>
              <a:t>_</a:t>
            </a:r>
            <a:r>
              <a:rPr lang="ko-KR" altLang="en-US" sz="4000" kern="100"/>
              <a:t>구구단</a:t>
            </a:r>
            <a:r>
              <a:rPr lang="en-US" altLang="ko-KR" sz="4000" kern="100"/>
              <a:t>quiz.c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96AF-3599-FE28-28D8-8B017044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실행 중단하기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9241-2F3B-B1F3-0730-A74EB7B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break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dirty="0"/>
          </a:p>
          <a:p>
            <a:r>
              <a:rPr lang="ko-KR" altLang="en-US" dirty="0"/>
              <a:t>조건을 만족하든 안 하든 상관없이 </a:t>
            </a:r>
            <a:r>
              <a:rPr lang="en-US" altLang="ko-KR" dirty="0"/>
              <a:t>for </a:t>
            </a:r>
            <a:r>
              <a:rPr lang="ko-KR" altLang="en-US" dirty="0"/>
              <a:t>문을 탈출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C94D6-3BF3-67EB-9CDD-01D6CFDA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168526"/>
            <a:ext cx="5210175" cy="3485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5B9DA-5E6B-FF2B-EA6F-1AC848EC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05" y="4759827"/>
            <a:ext cx="2578420" cy="18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96AF-3599-FE28-28D8-8B017044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실행 중단하기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9241-2F3B-B1F3-0730-A74EB7B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continue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dirty="0"/>
          </a:p>
          <a:p>
            <a:r>
              <a:rPr lang="ko-KR" altLang="en-US" dirty="0"/>
              <a:t>이번 반복만 종료한 후 다음 반복으로 </a:t>
            </a:r>
            <a:r>
              <a:rPr lang="ko-KR" altLang="en-US" dirty="0" err="1"/>
              <a:t>넘어감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536253-27EF-B67D-01CE-B7EA25DB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2" y="3136320"/>
            <a:ext cx="5002633" cy="3639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4C826-8A0D-A9EC-664C-AF49037C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67" y="5014064"/>
            <a:ext cx="2958259" cy="17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60344-3A35-81BD-E41F-2BE580A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이중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반복문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 사용하기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2A26A-52DE-E45D-8E2D-154C1970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34" y="1487156"/>
            <a:ext cx="7886700" cy="5031451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kern="100"/>
              <a:t>이중 반복문</a:t>
            </a:r>
            <a:r>
              <a:rPr lang="en-US" altLang="ko-KR" kern="100"/>
              <a:t>(</a:t>
            </a:r>
            <a:r>
              <a:rPr lang="ko-KR" altLang="en-US" kern="100"/>
              <a:t>중첩 반복문</a:t>
            </a:r>
            <a:r>
              <a:rPr lang="en-US" altLang="ko-KR" kern="100"/>
              <a:t>) : for </a:t>
            </a:r>
            <a:r>
              <a:rPr lang="ko-KR" altLang="en-US" kern="100"/>
              <a:t>문 안에 </a:t>
            </a:r>
            <a:r>
              <a:rPr lang="en-US" altLang="ko-KR" kern="100"/>
              <a:t>for </a:t>
            </a:r>
            <a:r>
              <a:rPr lang="ko-KR" altLang="en-US" kern="100"/>
              <a:t>문을 겹치게 작성하는 </a:t>
            </a:r>
            <a:r>
              <a:rPr lang="ko-KR" altLang="en-US" kern="100" smtClean="0"/>
              <a:t>것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안에 두 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C9028-45D7-77CD-07DA-C47BA70E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9" y="2644788"/>
            <a:ext cx="4596765" cy="3145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9B30F-654A-885A-296B-152D2472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55" y="2481943"/>
            <a:ext cx="2141530" cy="41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60344-3A35-81BD-E41F-2BE580A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이중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반복문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 사용하기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2A26A-52DE-E45D-8E2D-154C1970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구구단 출력하기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기본 형태를 작성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안 출력 문장 아래에 두 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대신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선언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출력할 값 작성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50F583-A055-51E1-F0ED-A7E90BAB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056052"/>
            <a:ext cx="5276850" cy="2727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F797C-D811-B4CD-8089-3D029A43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87466"/>
            <a:ext cx="1673770" cy="23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6FF4-BAEF-6933-2010-C3F68D1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6.</a:t>
            </a:r>
            <a:r>
              <a:rPr lang="en-US" altLang="ko-KR" sz="32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3200" b="0" i="0" u="none" strike="noStrike" kern="100" baseline="0" dirty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3200" b="0" i="0" u="none" strike="noStrike" kern="100" baseline="0">
                <a:ea typeface="G마켓 산스 TTF Medium" panose="02000000000000000000" pitchFamily="2" charset="-127"/>
              </a:rPr>
              <a:t>: </a:t>
            </a:r>
            <a:r>
              <a:rPr lang="ko-KR" altLang="en-US" sz="3200" b="0" i="0" u="none" strike="noStrike" kern="100" baseline="0" smtClean="0">
                <a:ea typeface="G마켓 산스 TTF Medium" panose="02000000000000000000" pitchFamily="2" charset="-127"/>
              </a:rPr>
              <a:t>원하는 범위의 구구단 </a:t>
            </a:r>
            <a:r>
              <a:rPr lang="ko-KR" altLang="en-US" sz="3200" b="0" i="0" u="none" strike="noStrike" kern="100" baseline="0" smtClean="0">
                <a:ea typeface="G마켓 산스 TTF Medium" panose="02000000000000000000" pitchFamily="2" charset="-127"/>
              </a:rPr>
              <a:t>출력</a:t>
            </a:r>
            <a:endParaRPr lang="ko-KR" altLang="en-US" sz="32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3DD9-EFB6-815D-9985-B370AC3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smtClean="0"/>
              <a:t>scanf</a:t>
            </a:r>
            <a:r>
              <a:rPr lang="ko-KR" altLang="en-US" kern="100" smtClean="0"/>
              <a:t>함수</a:t>
            </a:r>
            <a:r>
              <a:rPr lang="en-US" altLang="ko-KR" kern="100" smtClean="0"/>
              <a:t>(vscode)</a:t>
            </a:r>
            <a:r>
              <a:rPr lang="ko-KR" altLang="en-US" kern="100" smtClean="0"/>
              <a:t>나 </a:t>
            </a:r>
            <a:r>
              <a:rPr lang="en-US" altLang="ko-KR" kern="100" smtClean="0"/>
              <a:t>scanf_s</a:t>
            </a:r>
            <a:r>
              <a:rPr lang="ko-KR" altLang="en-US" kern="100" smtClean="0"/>
              <a:t>함수</a:t>
            </a:r>
            <a:r>
              <a:rPr lang="en-US" altLang="ko-KR" kern="100" smtClean="0"/>
              <a:t>(visualStudio)</a:t>
            </a:r>
            <a:r>
              <a:rPr lang="ko-KR" altLang="en-US" kern="100" smtClean="0"/>
              <a:t>를 통해</a:t>
            </a:r>
            <a:r>
              <a:rPr lang="en-US" altLang="ko-KR" kern="100" smtClean="0"/>
              <a:t>, </a:t>
            </a:r>
            <a:r>
              <a:rPr lang="ko-KR" altLang="en-US" kern="100" smtClean="0"/>
              <a:t>원하는 </a:t>
            </a:r>
            <a:r>
              <a:rPr lang="ko-KR" altLang="en-US" kern="100" smtClean="0"/>
              <a:t>구구단 단수의 범위를 입력받아 아래와 같이 구구단을 출력하시오</a:t>
            </a:r>
            <a:endParaRPr lang="en-US" altLang="ko-KR" kern="10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08610" y="3122915"/>
            <a:ext cx="8743950" cy="3533867"/>
            <a:chOff x="308610" y="3122915"/>
            <a:chExt cx="8743950" cy="35338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AC2F14-E976-F351-15CA-56B7E34C5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" y="3122915"/>
              <a:ext cx="8743950" cy="353386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2" y="3871912"/>
              <a:ext cx="8289608" cy="2643188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6320790" y="4171950"/>
            <a:ext cx="411480" cy="11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2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357274"/>
            <a:ext cx="7886700" cy="550072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“MinGW”</a:t>
            </a:r>
            <a:r>
              <a:rPr lang="ko-KR" altLang="en-US" smtClean="0"/>
              <a:t>검색하여 설치</a:t>
            </a:r>
            <a:r>
              <a:rPr lang="en-US" altLang="ko-KR" smtClean="0"/>
              <a:t>(C</a:t>
            </a:r>
            <a:r>
              <a:rPr lang="ko-KR" altLang="en-US" smtClean="0"/>
              <a:t>언어 컴파일러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>
                <a:hlinkClick r:id="rId3"/>
              </a:rPr>
              <a:t>https://sourceforge.net/projects/mingw</a:t>
            </a:r>
            <a:r>
              <a:rPr lang="en-US" altLang="ko-KR" smtClean="0"/>
              <a:t> </a:t>
            </a:r>
            <a:r>
              <a:rPr lang="ko-KR" altLang="en-US" smtClean="0"/>
              <a:t>다운로드 설치</a:t>
            </a:r>
            <a:endParaRPr lang="en-US" altLang="ko-KR" smtClean="0"/>
          </a:p>
          <a:p>
            <a:pPr lvl="1"/>
            <a:r>
              <a:rPr lang="en-US" altLang="ko-KR" smtClean="0"/>
              <a:t>MinGW Installation Manager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Mingw-developer-tookit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Mingw32-base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Mingw32-gcc-g++ </a:t>
            </a:r>
          </a:p>
          <a:p>
            <a:pPr marL="914400" lvl="2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 smtClean="0">
                <a:solidFill>
                  <a:srgbClr val="FF0000"/>
                </a:solidFill>
              </a:rPr>
              <a:t>를 </a:t>
            </a:r>
            <a:r>
              <a:rPr lang="en-US" altLang="ko-KR" b="1" smtClean="0">
                <a:solidFill>
                  <a:srgbClr val="FF0000"/>
                </a:solidFill>
              </a:rPr>
              <a:t>mark</a:t>
            </a:r>
            <a:r>
              <a:rPr lang="ko-KR" altLang="en-US" b="1" smtClean="0">
                <a:solidFill>
                  <a:srgbClr val="FF0000"/>
                </a:solidFill>
              </a:rPr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for Installation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>
                <a:solidFill>
                  <a:srgbClr val="E9546B"/>
                </a:solidFill>
              </a:rPr>
              <a:t>[Installation] &gt; [Apply Changes] </a:t>
            </a:r>
            <a:r>
              <a:rPr lang="ko-KR" altLang="en-US" smtClean="0">
                <a:solidFill>
                  <a:srgbClr val="E9546B"/>
                </a:solidFill>
              </a:rPr>
              <a:t>설치 진행</a:t>
            </a:r>
            <a:endParaRPr lang="en-US" altLang="ko-KR" smtClean="0">
              <a:solidFill>
                <a:srgbClr val="E9546B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 </a:t>
            </a:r>
            <a:r>
              <a:rPr lang="ko-KR" altLang="en-US" smtClean="0"/>
              <a:t>시스템</a:t>
            </a:r>
            <a:r>
              <a:rPr lang="en-US" altLang="ko-KR" smtClean="0"/>
              <a:t> </a:t>
            </a:r>
            <a:r>
              <a:rPr lang="ko-KR" altLang="en-US" smtClean="0"/>
              <a:t>환경 변수 편집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/>
              <a:t>[</a:t>
            </a:r>
            <a:r>
              <a:rPr lang="ko-KR" altLang="en-US" smtClean="0"/>
              <a:t>환경변수</a:t>
            </a:r>
            <a:r>
              <a:rPr lang="en-US" altLang="ko-KR" smtClean="0"/>
              <a:t>] &gt; </a:t>
            </a:r>
            <a:r>
              <a:rPr lang="ko-KR" altLang="en-US" smtClean="0"/>
              <a:t>시스템</a:t>
            </a:r>
            <a:r>
              <a:rPr lang="en-US" altLang="ko-KR" smtClean="0"/>
              <a:t> </a:t>
            </a:r>
            <a:r>
              <a:rPr lang="ko-KR" altLang="en-US" smtClean="0"/>
              <a:t>변수 </a:t>
            </a:r>
            <a:r>
              <a:rPr lang="en-US" altLang="ko-KR" smtClean="0"/>
              <a:t>PATH</a:t>
            </a:r>
            <a:r>
              <a:rPr lang="ko-KR" altLang="en-US" smtClean="0"/>
              <a:t>에 </a:t>
            </a:r>
            <a:r>
              <a:rPr lang="en-US" altLang="ko-KR" smtClean="0"/>
              <a:t>c:/MinGW/bin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/>
              <a:t>Cmd</a:t>
            </a:r>
            <a:r>
              <a:rPr lang="ko-KR" altLang="en-US" smtClean="0"/>
              <a:t>창에 실행</a:t>
            </a:r>
            <a:endParaRPr lang="en-US" altLang="ko-KR" smtClean="0"/>
          </a:p>
          <a:p>
            <a:pPr lvl="3"/>
            <a:r>
              <a:rPr lang="en-US" altLang="ko-KR" smtClean="0"/>
              <a:t>gcc –-version</a:t>
            </a:r>
          </a:p>
          <a:p>
            <a:pPr lvl="3"/>
            <a:r>
              <a:rPr lang="en-US" altLang="ko-KR"/>
              <a:t>g</a:t>
            </a:r>
            <a:r>
              <a:rPr lang="en-US" altLang="ko-KR" smtClean="0"/>
              <a:t>++ --version</a:t>
            </a:r>
          </a:p>
          <a:p>
            <a:pPr lvl="3"/>
            <a:r>
              <a:rPr lang="en-US" altLang="ko-KR"/>
              <a:t>g</a:t>
            </a:r>
            <a:r>
              <a:rPr lang="en-US" altLang="ko-KR" smtClean="0"/>
              <a:t>db –-version</a:t>
            </a:r>
          </a:p>
          <a:p>
            <a:r>
              <a:rPr lang="en-US" altLang="ko-KR" smtClean="0"/>
              <a:t>VS code(user) </a:t>
            </a:r>
            <a:r>
              <a:rPr lang="ko-KR" altLang="en-US" smtClean="0"/>
              <a:t>설치 후 확장 설치</a:t>
            </a:r>
            <a:endParaRPr lang="en-US" altLang="ko-KR" smtClean="0"/>
          </a:p>
          <a:p>
            <a:pPr lvl="1"/>
            <a:r>
              <a:rPr lang="en-US" altLang="ko-KR" smtClean="0"/>
              <a:t>Korean Language Pack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/>
              <a:t>C/C</a:t>
            </a:r>
            <a:r>
              <a:rPr lang="en-US" altLang="ko-KR" smtClean="0"/>
              <a:t>++ Extension Pack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Code Runner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설치 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(ctrl+alt+n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실행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(ctrl+alt+m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실행중지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27" y="3953164"/>
            <a:ext cx="4472997" cy="274759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488873" y="4858327"/>
            <a:ext cx="323272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21157" t="8478" r="41812" b="70257"/>
          <a:stretch/>
        </p:blipFill>
        <p:spPr>
          <a:xfrm>
            <a:off x="4783645" y="1983996"/>
            <a:ext cx="3842326" cy="1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41" y="3371850"/>
            <a:ext cx="5428589" cy="3486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461713"/>
            <a:ext cx="8291812" cy="4351338"/>
          </a:xfrm>
        </p:spPr>
        <p:txBody>
          <a:bodyPr>
            <a:normAutofit/>
          </a:bodyPr>
          <a:lstStyle/>
          <a:p>
            <a:r>
              <a:rPr lang="en-US" altLang="ko-KR" smtClean="0"/>
              <a:t>VS code </a:t>
            </a:r>
            <a:r>
              <a:rPr lang="ko-KR" altLang="en-US" smtClean="0"/>
              <a:t>폴더</a:t>
            </a:r>
            <a:r>
              <a:rPr lang="en-US" altLang="ko-KR" smtClean="0"/>
              <a:t>(ch03_loop)</a:t>
            </a:r>
            <a:r>
              <a:rPr lang="ko-KR" altLang="en-US" smtClean="0"/>
              <a:t> 열기한 후 </a:t>
            </a:r>
            <a:r>
              <a:rPr lang="en-US" altLang="ko-KR" smtClean="0"/>
              <a:t>C </a:t>
            </a:r>
            <a:r>
              <a:rPr lang="ko-KR" altLang="en-US" smtClean="0"/>
              <a:t>소스파일을 하나 놓는다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터미널</a:t>
            </a:r>
            <a:r>
              <a:rPr lang="en-US" altLang="ko-KR" smtClean="0"/>
              <a:t>] &gt; [</a:t>
            </a:r>
            <a:r>
              <a:rPr lang="ko-KR" altLang="en-US" smtClean="0"/>
              <a:t>기본빌드 작업구성</a:t>
            </a:r>
            <a:r>
              <a:rPr lang="en-US" altLang="ko-KR" smtClean="0"/>
              <a:t>] &gt; C/C++ gcc.exe </a:t>
            </a:r>
            <a:r>
              <a:rPr lang="ko-KR" altLang="en-US" smtClean="0"/>
              <a:t>활성파일 빌드를 선택하면 </a:t>
            </a:r>
            <a:r>
              <a:rPr lang="en-US" altLang="ko-KR" smtClean="0"/>
              <a:t>tasks.json</a:t>
            </a:r>
            <a:r>
              <a:rPr lang="ko-KR" altLang="en-US" smtClean="0"/>
              <a:t>파일이 생성되는데 교안폴더의 내용으로 수정 </a:t>
            </a:r>
            <a:endParaRPr lang="en-US" altLang="ko-KR" smtClean="0"/>
          </a:p>
          <a:p>
            <a:r>
              <a:rPr lang="en-US" altLang="ko-KR" smtClean="0"/>
              <a:t>VS </a:t>
            </a:r>
            <a:r>
              <a:rPr lang="en-US" altLang="ko-KR"/>
              <a:t>code </a:t>
            </a:r>
            <a:r>
              <a:rPr lang="ko-KR" altLang="en-US"/>
              <a:t>폴더</a:t>
            </a:r>
            <a:r>
              <a:rPr lang="en-US" altLang="ko-KR"/>
              <a:t>(ch03_loop)</a:t>
            </a:r>
            <a:r>
              <a:rPr lang="ko-KR" altLang="en-US"/>
              <a:t> 열기한 후 </a:t>
            </a:r>
            <a:r>
              <a:rPr lang="ko-KR" altLang="en-US" b="1" smtClean="0">
                <a:solidFill>
                  <a:srgbClr val="FF5050"/>
                </a:solidFill>
              </a:rPr>
              <a:t>교안의 </a:t>
            </a:r>
            <a:r>
              <a:rPr lang="en-US" altLang="ko-KR" b="1" smtClean="0">
                <a:solidFill>
                  <a:srgbClr val="FF5050"/>
                </a:solidFill>
              </a:rPr>
              <a:t>.vscode</a:t>
            </a:r>
            <a:r>
              <a:rPr lang="ko-KR" altLang="en-US" b="1" smtClean="0">
                <a:solidFill>
                  <a:srgbClr val="FF5050"/>
                </a:solidFill>
              </a:rPr>
              <a:t>폴더를 복사해도 무방</a:t>
            </a:r>
            <a:endParaRPr lang="en-US" altLang="ko-KR" b="1" smtClean="0">
              <a:solidFill>
                <a:srgbClr val="FF5050"/>
              </a:solidFill>
            </a:endParaRPr>
          </a:p>
          <a:p>
            <a:r>
              <a:rPr lang="en-US" altLang="ko-KR" smtClean="0"/>
              <a:t>[</a:t>
            </a:r>
            <a:r>
              <a:rPr lang="ko-KR" altLang="en-US" smtClean="0"/>
              <a:t>바로가기</a:t>
            </a:r>
            <a:r>
              <a:rPr lang="en-US" altLang="ko-KR" smtClean="0"/>
              <a:t>] </a:t>
            </a:r>
            <a:r>
              <a:rPr lang="ko-KR" altLang="en-US" smtClean="0"/>
              <a:t>선택후</a:t>
            </a:r>
            <a:endParaRPr lang="en-US" altLang="ko-KR" smtClean="0"/>
          </a:p>
        </p:txBody>
      </p:sp>
      <p:sp>
        <p:nvSpPr>
          <p:cNvPr id="5" name="타원 4"/>
          <p:cNvSpPr/>
          <p:nvPr/>
        </p:nvSpPr>
        <p:spPr>
          <a:xfrm>
            <a:off x="3384902" y="5415887"/>
            <a:ext cx="109788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80102" y="6084724"/>
            <a:ext cx="48828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4"/>
          </p:cNvCxnSpPr>
          <p:nvPr/>
        </p:nvCxnSpPr>
        <p:spPr>
          <a:xfrm flipV="1">
            <a:off x="3384902" y="5813051"/>
            <a:ext cx="548944" cy="308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9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357274"/>
            <a:ext cx="7886700" cy="2253358"/>
          </a:xfrm>
        </p:spPr>
        <p:txBody>
          <a:bodyPr>
            <a:norm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바로가기</a:t>
            </a:r>
            <a:r>
              <a:rPr lang="en-US" altLang="ko-KR" smtClean="0"/>
              <a:t>] </a:t>
            </a:r>
            <a:r>
              <a:rPr lang="ko-KR" altLang="en-US" smtClean="0"/>
              <a:t>선택후 바로가기 키 열기</a:t>
            </a:r>
            <a:r>
              <a:rPr lang="en-US" altLang="ko-KR" smtClean="0"/>
              <a:t>(json) </a:t>
            </a:r>
            <a:r>
              <a:rPr lang="ko-KR" altLang="en-US" smtClean="0"/>
              <a:t>클릭</a:t>
            </a:r>
            <a:r>
              <a:rPr lang="en-US" altLang="ko-KR"/>
              <a:t> </a:t>
            </a:r>
            <a:r>
              <a:rPr lang="ko-KR" altLang="en-US" smtClean="0"/>
              <a:t>후 생성된 </a:t>
            </a:r>
            <a:r>
              <a:rPr lang="en-US" altLang="ko-KR" smtClean="0"/>
              <a:t>keybindings.json</a:t>
            </a:r>
            <a:r>
              <a:rPr lang="ko-KR" altLang="en-US" smtClean="0"/>
              <a:t>파일을 교안폴더에 있는 내용으로 수정한다</a:t>
            </a:r>
            <a:endParaRPr lang="en-US" altLang="ko-KR" smtClean="0"/>
          </a:p>
          <a:p>
            <a:r>
              <a:rPr lang="en-US" altLang="ko-KR" smtClean="0"/>
              <a:t>c</a:t>
            </a:r>
            <a:r>
              <a:rPr lang="ko-KR" altLang="en-US" smtClean="0"/>
              <a:t>소스파일에서</a:t>
            </a:r>
            <a:r>
              <a:rPr lang="en-US" altLang="ko-KR" smtClean="0"/>
              <a:t> ctrl+alt+c</a:t>
            </a:r>
            <a:r>
              <a:rPr lang="ko-KR" altLang="en-US" smtClean="0"/>
              <a:t>를 이용해 컴파일</a:t>
            </a:r>
            <a:endParaRPr lang="en-US" altLang="ko-KR" smtClean="0"/>
          </a:p>
          <a:p>
            <a:r>
              <a:rPr lang="en-US" altLang="ko-KR" smtClean="0"/>
              <a:t>C</a:t>
            </a:r>
            <a:r>
              <a:rPr lang="ko-KR" altLang="en-US" smtClean="0"/>
              <a:t>소스파일에서 </a:t>
            </a:r>
            <a:r>
              <a:rPr lang="en-US" altLang="ko-KR" smtClean="0"/>
              <a:t>ctrl+alt+r</a:t>
            </a:r>
            <a:r>
              <a:rPr lang="ko-KR" altLang="en-US" smtClean="0"/>
              <a:t>을 이용해 실행</a:t>
            </a:r>
            <a:endParaRPr lang="en-US" altLang="ko-KR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38719" y="2891790"/>
            <a:ext cx="8610972" cy="3862866"/>
            <a:chOff x="2987365" y="3360420"/>
            <a:chExt cx="5962325" cy="339423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365" y="3360420"/>
              <a:ext cx="5962325" cy="3394236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8225418" y="3501068"/>
              <a:ext cx="488288" cy="3971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8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5138-8E0D-914B-E6A6-C759B40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1F323-1CC0-6970-456B-09274BAE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kern="100" smtClean="0">
                <a:latin typeface="Times New Roman" panose="02020603050405020304" pitchFamily="18" charset="0"/>
              </a:rPr>
              <a:t>원하는 구구단 단수의 범위를 입력받아 출력하는 프로그램을 구현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750" y="2778032"/>
            <a:ext cx="8572500" cy="3533867"/>
            <a:chOff x="308610" y="3122915"/>
            <a:chExt cx="8743950" cy="353386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AC2F14-E976-F351-15CA-56B7E34C5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" y="3122915"/>
              <a:ext cx="8743950" cy="353386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2" y="3871912"/>
              <a:ext cx="8289608" cy="2643188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6126480" y="3520283"/>
            <a:ext cx="594360" cy="3820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en-US" altLang="ko-KR" sz="4000" kern="100" smtClean="0"/>
              <a:t>C</a:t>
            </a:r>
            <a:r>
              <a:rPr lang="ko-KR" altLang="en-US" sz="4000" kern="100" smtClean="0"/>
              <a:t>언어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38364"/>
              </p:ext>
            </p:extLst>
          </p:nvPr>
        </p:nvGraphicFramePr>
        <p:xfrm>
          <a:off x="412595" y="1491301"/>
          <a:ext cx="8263053" cy="4954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094">
                  <a:extLst>
                    <a:ext uri="{9D8B030D-6E8A-4147-A177-3AD203B41FA5}">
                      <a16:colId xmlns:a16="http://schemas.microsoft.com/office/drawing/2014/main" val="1475284932"/>
                    </a:ext>
                  </a:extLst>
                </a:gridCol>
                <a:gridCol w="500208">
                  <a:extLst>
                    <a:ext uri="{9D8B030D-6E8A-4147-A177-3AD203B41FA5}">
                      <a16:colId xmlns:a16="http://schemas.microsoft.com/office/drawing/2014/main" val="2663031141"/>
                    </a:ext>
                  </a:extLst>
                </a:gridCol>
                <a:gridCol w="2426088">
                  <a:extLst>
                    <a:ext uri="{9D8B030D-6E8A-4147-A177-3AD203B41FA5}">
                      <a16:colId xmlns:a16="http://schemas.microsoft.com/office/drawing/2014/main" val="392750990"/>
                    </a:ext>
                  </a:extLst>
                </a:gridCol>
                <a:gridCol w="2989627">
                  <a:extLst>
                    <a:ext uri="{9D8B030D-6E8A-4147-A177-3AD203B41FA5}">
                      <a16:colId xmlns:a16="http://schemas.microsoft.com/office/drawing/2014/main" val="474216663"/>
                    </a:ext>
                  </a:extLst>
                </a:gridCol>
                <a:gridCol w="1705036">
                  <a:extLst>
                    <a:ext uri="{9D8B030D-6E8A-4147-A177-3AD203B41FA5}">
                      <a16:colId xmlns:a16="http://schemas.microsoft.com/office/drawing/2014/main" val="3340646744"/>
                    </a:ext>
                  </a:extLst>
                </a:gridCol>
              </a:tblGrid>
              <a:tr h="5368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결합성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026646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①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 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좌결합성 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709007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단 항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!  ++  --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우결합성 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009768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항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승법연산자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*  /  %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399867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가법연산자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+  -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89179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비교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&lt;  &lt;=  &gt;  &gt;=  ==  !=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35938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⑥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비트곱연산자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10327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⑦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비트합연산자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00165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⑧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논리곱연산자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&amp;&amp;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0803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⑨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논리합연산자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||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4966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⑩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항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? :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41349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⑪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할 당 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= += -= *= /= %=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112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868" y="1797964"/>
            <a:ext cx="83522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ko-KR" altLang="en-US" sz="14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산술연산자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: + - * / %(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나머지연산자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정수와 정수끼리 계산결과는 정수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%.2lf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나머지 연산자의 다른 용도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홀수 판별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배수 판별 용도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모든 정수에 나머지 연산자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를 적용했을 때 값이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이면 짝수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, 1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이면 홀수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배수를 판별할 때에는 나머지의 값이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인지 확인합니다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의 배수입니다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의 배수가 아닙니다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316540"/>
            <a:ext cx="8274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증감연산자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: ++(1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), --(1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감소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"++n1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증가후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현재 줄 수행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"n1++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현재 줄 수행한 후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771</Words>
  <Application>Microsoft Office PowerPoint</Application>
  <PresentationFormat>화면 슬라이드 쇼(4:3)</PresentationFormat>
  <Paragraphs>243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G마켓 산스 TTF Bold</vt:lpstr>
      <vt:lpstr>G마켓 산스 TTF Medium</vt:lpstr>
      <vt:lpstr>YDVYGOStd12</vt:lpstr>
      <vt:lpstr>나눔스퀘어라운드 Regular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3장 연산자, 반복문</vt:lpstr>
      <vt:lpstr>PowerPoint 프레젠테이션</vt:lpstr>
      <vt:lpstr>VS Code에서 C언어 설치</vt:lpstr>
      <vt:lpstr>VS Code에서 C언어 설치</vt:lpstr>
      <vt:lpstr>VS Code에서 C언어 설치</vt:lpstr>
      <vt:lpstr>1. 이 장에서 만드는 프로그램</vt:lpstr>
      <vt:lpstr>2. C언어 연산자</vt:lpstr>
      <vt:lpstr>2. 연산자</vt:lpstr>
      <vt:lpstr>2. 연산자</vt:lpstr>
      <vt:lpstr>2. ++ 연산자</vt:lpstr>
      <vt:lpstr>2. 연산자</vt:lpstr>
      <vt:lpstr>2. 연산자</vt:lpstr>
      <vt:lpstr>2. 연산자</vt:lpstr>
      <vt:lpstr>2. 연산자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3.5_구구단quiz.c</vt:lpstr>
      <vt:lpstr>4. 실행 중단하기</vt:lpstr>
      <vt:lpstr>4. 실행 중단하기</vt:lpstr>
      <vt:lpstr>5. 이중 반복문 사용하기</vt:lpstr>
      <vt:lpstr>5. 이중 반복문 사용하기</vt:lpstr>
      <vt:lpstr>6. 프로젝트: 원하는 범위의 구구단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80</cp:revision>
  <dcterms:created xsi:type="dcterms:W3CDTF">2022-09-21T08:07:38Z</dcterms:created>
  <dcterms:modified xsi:type="dcterms:W3CDTF">2024-05-26T05:21:14Z</dcterms:modified>
</cp:coreProperties>
</file>