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30" autoAdjust="0"/>
  </p:normalViewPr>
  <p:slideViewPr>
    <p:cSldViewPr snapToGrid="0" snapToObjects="1">
      <p:cViewPr varScale="1">
        <p:scale>
          <a:sx n="122" d="100"/>
          <a:sy n="122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Avenir Medium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fld id="{CE308CB4-5BFE-FB42-A6A4-99C26AE6CCAF}" type="datetimeFigureOut">
              <a:rPr lang="en-US" smtClean="0"/>
              <a:pPr/>
              <a:t>5/10/14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Avenir Medium"/>
              </a:defRPr>
            </a:lvl1pPr>
          </a:lstStyle>
          <a:p>
            <a:fld id="{29CBDD21-9F60-DA4D-838F-4EFCFA4BE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Avenir Medium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venir Medium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Avenir Medium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venir Medium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Avenir Medium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Singing Synthesizer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algn="ctr"/>
            <a:r>
              <a:rPr lang="en-US" dirty="0" smtClean="0"/>
              <a:t>Michael Nye</a:t>
            </a:r>
          </a:p>
          <a:p>
            <a:pPr algn="ctr"/>
            <a:r>
              <a:rPr lang="en-US" dirty="0" smtClean="0"/>
              <a:t>11-752 Spring 2014</a:t>
            </a:r>
          </a:p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2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sounds were built one at a time</a:t>
            </a:r>
          </a:p>
          <a:p>
            <a:endParaRPr lang="en-US" sz="2800" dirty="0" smtClean="0"/>
          </a:p>
          <a:p>
            <a:r>
              <a:rPr lang="en-US" sz="2800" dirty="0" smtClean="0"/>
              <a:t>Primary evaluation was my own subjective appraisals while listening to performed notes</a:t>
            </a:r>
          </a:p>
          <a:p>
            <a:endParaRPr lang="en-US" sz="2800" dirty="0"/>
          </a:p>
          <a:p>
            <a:r>
              <a:rPr lang="en-US" sz="2800" dirty="0" smtClean="0"/>
              <a:t>Secondary evaluation was performed by my roommate and a friend</a:t>
            </a:r>
          </a:p>
          <a:p>
            <a:pPr lvl="1"/>
            <a:r>
              <a:rPr lang="en-US" sz="2400" dirty="0" smtClean="0"/>
              <a:t>Only when I felt I had made substantial progress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Playability is very high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Vowel sounds are great</a:t>
            </a:r>
          </a:p>
          <a:p>
            <a:endParaRPr lang="en-US" sz="2800" dirty="0"/>
          </a:p>
          <a:p>
            <a:r>
              <a:rPr lang="en-US" sz="2800" dirty="0" smtClean="0"/>
              <a:t>Some consonants are great</a:t>
            </a:r>
          </a:p>
          <a:p>
            <a:endParaRPr lang="en-US" sz="2800" dirty="0"/>
          </a:p>
          <a:p>
            <a:r>
              <a:rPr lang="en-US" sz="2800" dirty="0" smtClean="0"/>
              <a:t>Others are hardly distinguishable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230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create a singing synthesizer featuring…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MIDI control for performance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English-like voicing of vowels and consonants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Neutral tone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Expressive control of volume, vibrato, etc.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Note attacks with a consonant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Supports H, F, V, S, Z, T, D, P, B, K, G, M, N</a:t>
            </a:r>
          </a:p>
          <a:p>
            <a:pPr lvl="1"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Note holds on a consonant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Supports A, E, I, O, U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Held and attack sounds are changed by MIDI keys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Glides between pitches without rearticulating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Variable Volume, vibrato, tremolo, attack/release time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</a:t>
            </a:r>
            <a:r>
              <a:rPr lang="en-US" sz="2000" dirty="0" smtClean="0"/>
              <a:t>djustable with MIDI sliders</a:t>
            </a:r>
          </a:p>
        </p:txBody>
      </p:sp>
    </p:spTree>
    <p:extLst>
      <p:ext uri="{BB962C8B-B14F-4D97-AF65-F5344CB8AC3E}">
        <p14:creationId xmlns:p14="http://schemas.microsoft.com/office/powerpoint/2010/main" val="9844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2965" y="2275856"/>
            <a:ext cx="8938067" cy="2928557"/>
            <a:chOff x="102965" y="1880238"/>
            <a:chExt cx="8938067" cy="2928557"/>
          </a:xfrm>
        </p:grpSpPr>
        <p:pic>
          <p:nvPicPr>
            <p:cNvPr id="4" name="Picture 3" descr="piano-keyboard-clipar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5" y="1880238"/>
              <a:ext cx="8938067" cy="2311217"/>
            </a:xfrm>
            <a:prstGeom prst="rect">
              <a:avLst/>
            </a:prstGeom>
          </p:spPr>
        </p:pic>
        <p:sp>
          <p:nvSpPr>
            <p:cNvPr id="5" name="Left Brace 4"/>
            <p:cNvSpPr/>
            <p:nvPr/>
          </p:nvSpPr>
          <p:spPr>
            <a:xfrm rot="16200000">
              <a:off x="7039318" y="2517833"/>
              <a:ext cx="248012" cy="3595247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83500" y="4439463"/>
              <a:ext cx="2356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Medium"/>
                  <a:cs typeface="Avenir Medium"/>
                </a:rPr>
                <a:t>Sung notes (C2-E3)</a:t>
              </a:r>
              <a:endParaRPr lang="en-US" dirty="0">
                <a:latin typeface="Avenir Medium"/>
                <a:cs typeface="Avenir Medium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2960081" y="3232202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A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3327487" y="3241102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E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082508" y="3232202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I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4452518" y="3232202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4827528" y="3241102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2735074" y="38395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H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102474" y="38469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472483" y="38469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D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857501" y="38395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P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222510" y="38434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F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4587519" y="38469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V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4962528" y="384556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M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2365065" y="38395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N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005056" y="38395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G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1615047" y="38395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B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1240038" y="383666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Z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880029" y="3843494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S</a:t>
              </a:r>
              <a:endParaRPr lang="en-US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Source: me!</a:t>
            </a:r>
          </a:p>
          <a:p>
            <a:endParaRPr lang="en-US" sz="2800" dirty="0" smtClean="0"/>
          </a:p>
          <a:p>
            <a:r>
              <a:rPr lang="en-US" sz="2800" dirty="0" smtClean="0"/>
              <a:t>Recorded ascending chromatic scales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note held for 2-3 seconds</a:t>
            </a:r>
          </a:p>
          <a:p>
            <a:pPr lvl="1"/>
            <a:r>
              <a:rPr lang="en-US" sz="2400" dirty="0" smtClean="0"/>
              <a:t>Each note is separated by silence</a:t>
            </a:r>
          </a:p>
          <a:p>
            <a:pPr lvl="1"/>
            <a:r>
              <a:rPr lang="en-US" sz="2400" dirty="0" smtClean="0"/>
              <a:t>One recording for each sound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Saved as wav files for training</a:t>
            </a:r>
          </a:p>
        </p:txBody>
      </p:sp>
    </p:spTree>
    <p:extLst>
      <p:ext uri="{BB962C8B-B14F-4D97-AF65-F5344CB8AC3E}">
        <p14:creationId xmlns:p14="http://schemas.microsoft.com/office/powerpoint/2010/main" val="200928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Predictive Coding</a:t>
            </a:r>
          </a:p>
          <a:p>
            <a:pPr lvl="1"/>
            <a:r>
              <a:rPr lang="en-US" sz="2400" dirty="0" smtClean="0"/>
              <a:t>Trains a filter with the same resonances as its source</a:t>
            </a:r>
          </a:p>
          <a:p>
            <a:pPr lvl="1"/>
            <a:r>
              <a:rPr lang="en-US" sz="2400" dirty="0" smtClean="0"/>
              <a:t>Good for simulating formants</a:t>
            </a:r>
          </a:p>
          <a:p>
            <a:endParaRPr lang="en-US" sz="2800" dirty="0"/>
          </a:p>
          <a:p>
            <a:r>
              <a:rPr lang="en-US" sz="2800" dirty="0" smtClean="0"/>
              <a:t>Lattice Filter Representation</a:t>
            </a:r>
          </a:p>
          <a:p>
            <a:pPr lvl="1"/>
            <a:r>
              <a:rPr lang="en-US" sz="2400" dirty="0" smtClean="0"/>
              <a:t>Different form of the same filter</a:t>
            </a:r>
          </a:p>
          <a:p>
            <a:pPr lvl="1"/>
            <a:r>
              <a:rPr lang="en-US" sz="2400" dirty="0" smtClean="0"/>
              <a:t>Lattice coefficients are less sensitive to numerical errors, and allow for interpolation between sounds</a:t>
            </a:r>
          </a:p>
        </p:txBody>
      </p:sp>
    </p:spTree>
    <p:extLst>
      <p:ext uri="{BB962C8B-B14F-4D97-AF65-F5344CB8AC3E}">
        <p14:creationId xmlns:p14="http://schemas.microsoft.com/office/powerpoint/2010/main" val="19340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 descr="trans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0" b="10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07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is done in MATLAB</a:t>
            </a:r>
          </a:p>
          <a:p>
            <a:endParaRPr lang="en-US" sz="2800" dirty="0" smtClean="0"/>
          </a:p>
          <a:p>
            <a:r>
              <a:rPr lang="en-US" sz="2800" dirty="0" smtClean="0"/>
              <a:t>For each sound…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Read in a recorded wave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Segment the recording to remove silence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Train a single LPC model for the entire scale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Normalize the gains between each filter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Export a data file with the coefficients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06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Implemented in C++ using MIDI</a:t>
            </a:r>
          </a:p>
          <a:p>
            <a:endParaRPr lang="en-US" sz="2800" dirty="0"/>
          </a:p>
          <a:p>
            <a:r>
              <a:rPr lang="en-US" sz="2800" dirty="0" smtClean="0"/>
              <a:t>Generates a pulse train and white noise</a:t>
            </a:r>
          </a:p>
          <a:p>
            <a:pPr lvl="1"/>
            <a:r>
              <a:rPr lang="en-US" sz="2400" dirty="0" smtClean="0"/>
              <a:t>Pulse train is used for voicing</a:t>
            </a:r>
          </a:p>
          <a:p>
            <a:pPr lvl="1"/>
            <a:r>
              <a:rPr lang="en-US" sz="2400" dirty="0" smtClean="0"/>
              <a:t>White noise is used for consonants </a:t>
            </a:r>
          </a:p>
          <a:p>
            <a:pPr lvl="2"/>
            <a:r>
              <a:rPr lang="en-US" sz="2400" dirty="0" smtClean="0"/>
              <a:t>Lots of hand-tuning was used for mixing durations for different consonants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4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57</TotalTime>
  <Words>370</Words>
  <Application>Microsoft Macintosh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Singing Synthesizer</vt:lpstr>
      <vt:lpstr>GOALS</vt:lpstr>
      <vt:lpstr>OPERATION</vt:lpstr>
      <vt:lpstr>CONTROLS</vt:lpstr>
      <vt:lpstr>DATA COLLECTION</vt:lpstr>
      <vt:lpstr>MODEL SELECTION</vt:lpstr>
      <vt:lpstr>MODEL SELECTION</vt:lpstr>
      <vt:lpstr>TRAINING PROCEDURE</vt:lpstr>
      <vt:lpstr>SYNTHESIZER IMPLEMENTATION</vt:lpstr>
      <vt:lpstr>EVALUATION</vt:lpstr>
      <vt:lpstr>FINAL PERFORMANCE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Synthesizer</dc:title>
  <dc:creator>Michael Nye</dc:creator>
  <cp:lastModifiedBy>Michael Nye</cp:lastModifiedBy>
  <cp:revision>49</cp:revision>
  <dcterms:created xsi:type="dcterms:W3CDTF">2014-05-10T19:55:53Z</dcterms:created>
  <dcterms:modified xsi:type="dcterms:W3CDTF">2014-05-10T20:53:27Z</dcterms:modified>
</cp:coreProperties>
</file>