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A5995-BA6A-4971-A46F-D80DFE9AAC4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63A90-1C0F-4F37-8B3B-7ED75D11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AFE1-F187-436D-9A94-D016AECE5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C978-BB0A-44AB-96A0-A3448640A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93BD-03B7-4DAF-A22F-C1AC7EDB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7E4C-E1A8-4889-BEB6-802886E5ACD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68C2-9371-4D33-A2B9-B6E5A92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64D1-9724-41EE-8753-70CF4B22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431E-57A7-4EBA-A830-11D5F82C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AD43-D0AF-4D9F-8AB7-4294AD765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9361-0C3B-4EA3-8987-59DBF22E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1ADE-E1A7-4B70-B358-7DDE7E35D4DB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7E8B-FF7A-4156-AEBA-A1B93CB4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8A93-F8F8-4380-8AD5-5AE9D8F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D15F7-3D58-41E9-831D-A3FEB43B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4965-6DB2-47E7-8EF5-9655099F0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B6F5-A414-4F02-B725-F203D714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DBDD-66B5-4C7F-ACD8-272A459B079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7CC7-7B3D-488F-80A9-971BFE6A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30C3-A7EE-439B-A46A-58CDC977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D4F6-54C1-4BDE-9BB9-032B7B73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23ED-A9FA-45DB-89FE-026B7E78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4464-588B-4758-902E-E086D428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6003-C0C1-48E7-AE09-B32CC95C7D8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4102-F401-4C8F-AA35-7C874568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C09-9196-4286-9554-2FDE786E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0CAB-35A2-41D9-9111-F41794B4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5E6C-1092-448C-A35A-A415D7FC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388A-72E7-441B-AED6-3D9CBB5E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18F4-F541-4299-86C1-230B1F3A4039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8597-65F3-4878-B37E-9F4E059C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5E17-85C8-44FF-B30E-3D32D7D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5990-1EDC-4CDA-A623-B46EDDC6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13F8-C2BB-4812-AD85-31660017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1F28C-8C45-4999-AB4D-B62C5FE3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85B8-CA88-463C-8E24-EB018E9F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31B2-2541-4125-B62B-7912A660264D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8D2D9-D249-42A1-BF68-868A5945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78E9-1529-488F-A290-9454EEC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8AA8-969E-4754-B3EB-3C395CB0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B911-E838-43DA-A212-F2D9E5D3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764A8-B5D6-43A9-9793-1B150814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322A5-52B8-4FB6-883F-553153A7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6A3D-DA30-4A51-8AD4-382EDD0DF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12D07-A080-4250-A703-854D4C1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12E-5CDF-44E5-86FF-75B3C6C15D72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55505-C084-4621-9EEC-F5D996B9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401A2-A0AC-4EE9-9254-CCBF0EB7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049B-0313-4CA1-92A6-F66BC642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0B6F-402E-4C2D-AB88-E248EBB4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C1DA-60AC-4162-B9F7-9F9866E8108C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B2E6-F20D-46C4-ADCE-5CD9118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747AB-5E5B-4826-9B0F-F1068B05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FEF4C-2431-4211-A4CC-F5570646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E981-AC2F-4CA8-B0D5-958873066321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2D4F-C88B-4E78-BD2E-0A93F14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00FB5-F354-40BE-AACC-8B16F9D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336-E7F5-411B-90E0-6EF35216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290C-61C6-4AB1-AAF4-5C621CFBF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E50C3-B76C-4AC9-A482-FEABBEB39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A3AE-ABE5-4119-9F05-101FD64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C73E-4019-4DE2-BF10-D77D4E44EF41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1DE4C-7354-4912-8631-2A48C347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54D0-CE91-4BDF-BEB5-4D16AEDF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0399-6E9F-49F5-A789-FB760D7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3EF6A-F4B7-4231-89B6-A1524FBC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7569C-1758-49D3-95B3-F52C1ED5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243AE-C1DC-404A-A449-C8198663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D072-4519-4B82-9254-2CBA4DF8DB3F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DF9B-41B4-4E58-998A-063C0EFC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 Allnutt Bioinformatics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D25A-66CD-4882-8B52-A5812AB3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E3D45-3CC1-4CA2-940F-5F71FCC6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8ED1-0223-41A2-8E5B-97F79BD6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E9EB-4E41-4F3D-8011-F9C87F24B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7837-10C2-4520-B8AB-BA59049962F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E895-07C3-4DCD-AC6C-3E4CB5FB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 Allnutt Bioinformatics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413F-7EF8-47E4-B313-93877D95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F5B7-69CE-4EE9-9024-1EF47EDA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385113"/>
            <a:ext cx="1277289" cy="1277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1081824"/>
            <a:ext cx="79316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Ph.D. Plant molecular genetics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Post-doc University of Edinburgh – tree conservation genetics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Crop genetics – John Innes Centre: molecular mapping and transposons /GMO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Fera</a:t>
            </a:r>
            <a:r>
              <a:rPr lang="en-US" sz="2400" dirty="0"/>
              <a:t> (DEFRA, UK) – molecular biologist / bioinformatics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CSIRO – bioinformatics / microbiology / metagenomics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Deakin University – bioinformatics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WEHI – metagenomics of T1D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RBGV – bioinformatics, GAP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FA4732-B420-44A5-982C-5110A64D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08" y="1046049"/>
            <a:ext cx="3142446" cy="30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8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875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Principal Bioinformatician, GAP project</a:t>
            </a:r>
          </a:p>
          <a:p>
            <a:r>
              <a:rPr lang="en-US" sz="2800" dirty="0"/>
              <a:t>Australia – wide:</a:t>
            </a:r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10" name="Google Shape;247;p36">
            <a:extLst>
              <a:ext uri="{FF2B5EF4-FFF2-40B4-BE49-F238E27FC236}">
                <a16:creationId xmlns:a16="http://schemas.microsoft.com/office/drawing/2014/main" id="{CF7F17D2-B564-459B-A691-5716712EDC6F}"/>
              </a:ext>
            </a:extLst>
          </p:cNvPr>
          <p:cNvGrpSpPr/>
          <p:nvPr/>
        </p:nvGrpSpPr>
        <p:grpSpPr>
          <a:xfrm>
            <a:off x="373488" y="2733650"/>
            <a:ext cx="9985140" cy="3267659"/>
            <a:chOff x="471488" y="1183000"/>
            <a:chExt cx="8201025" cy="2545475"/>
          </a:xfrm>
        </p:grpSpPr>
        <p:pic>
          <p:nvPicPr>
            <p:cNvPr id="11" name="Google Shape;248;p36">
              <a:extLst>
                <a:ext uri="{FF2B5EF4-FFF2-40B4-BE49-F238E27FC236}">
                  <a16:creationId xmlns:a16="http://schemas.microsoft.com/office/drawing/2014/main" id="{91135C16-52D4-4D0F-B11A-35F60973FAF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488" y="1183000"/>
              <a:ext cx="8201025" cy="2486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49;p36">
              <a:extLst>
                <a:ext uri="{FF2B5EF4-FFF2-40B4-BE49-F238E27FC236}">
                  <a16:creationId xmlns:a16="http://schemas.microsoft.com/office/drawing/2014/main" id="{CA7D572D-3F9E-438A-BA56-989C81B85D4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29088" y="2775975"/>
              <a:ext cx="2276475" cy="9525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100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2649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~27 Reference genomes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2000 species in </a:t>
            </a:r>
            <a:r>
              <a:rPr lang="en-US" sz="2800" dirty="0" err="1"/>
              <a:t>phylogenomics</a:t>
            </a:r>
            <a:r>
              <a:rPr lang="en-US" sz="2800" dirty="0"/>
              <a:t> for </a:t>
            </a:r>
            <a:r>
              <a:rPr lang="en-US" sz="2800" dirty="0" err="1"/>
              <a:t>AAToL</a:t>
            </a:r>
            <a:r>
              <a:rPr lang="en-US" sz="2800" dirty="0"/>
              <a:t> (Angio353 target capture)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~8 species in conservation genetics (</a:t>
            </a:r>
            <a:r>
              <a:rPr lang="en-US" sz="2800" dirty="0" err="1"/>
              <a:t>DARTseq</a:t>
            </a:r>
            <a:r>
              <a:rPr lang="en-US" sz="2800" dirty="0"/>
              <a:t>, other reduced capture methods)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425EB4B9-4BAA-4FD1-A4DC-FDF2F32372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426" y="666031"/>
            <a:ext cx="4602883" cy="206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D0B492-48D1-45A5-A59D-F6EBB4272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15" y="2978222"/>
            <a:ext cx="3575051" cy="22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264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9F19F-4CA8-4B91-96EF-08B6D33F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8" y="1864904"/>
            <a:ext cx="8884696" cy="421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6B2C09-D115-4CDB-8B8C-7673B6260868}"/>
              </a:ext>
            </a:extLst>
          </p:cNvPr>
          <p:cNvSpPr txBox="1"/>
          <p:nvPr/>
        </p:nvSpPr>
        <p:spPr>
          <a:xfrm>
            <a:off x="9324304" y="1354891"/>
            <a:ext cx="2209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Genespace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Spinacea</a:t>
            </a:r>
            <a:r>
              <a:rPr lang="en-US" i="1" dirty="0"/>
              <a:t> oleracea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Beta vulgaris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Fagopyrum </a:t>
            </a:r>
            <a:r>
              <a:rPr lang="en-US" i="1" dirty="0" err="1"/>
              <a:t>tataricum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Nepenthes mirabilis</a:t>
            </a:r>
          </a:p>
        </p:txBody>
      </p:sp>
    </p:spTree>
    <p:extLst>
      <p:ext uri="{BB962C8B-B14F-4D97-AF65-F5344CB8AC3E}">
        <p14:creationId xmlns:p14="http://schemas.microsoft.com/office/powerpoint/2010/main" val="41522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610DFE-1693-4A8C-91DE-D9C6BFC9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75" y="1531853"/>
            <a:ext cx="5879970" cy="44694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6264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RBGV – GAP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13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7846-DD34-4261-B3E0-9D79DA2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3468" y="6297277"/>
            <a:ext cx="4114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Theo Allnutt </a:t>
            </a:r>
            <a:r>
              <a:rPr lang="en-US" sz="2000" b="1" dirty="0">
                <a:solidFill>
                  <a:schemeClr val="tx1"/>
                </a:solidFill>
              </a:rPr>
              <a:t>Bioinformatics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360D-2547-44DE-B990-57899442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22" y="5705341"/>
            <a:ext cx="957061" cy="95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008F7-4F31-4216-8641-49D92E0D9DC4}"/>
              </a:ext>
            </a:extLst>
          </p:cNvPr>
          <p:cNvSpPr txBox="1"/>
          <p:nvPr/>
        </p:nvSpPr>
        <p:spPr>
          <a:xfrm>
            <a:off x="658549" y="488993"/>
            <a:ext cx="77384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Theo Allnutt – </a:t>
            </a:r>
            <a:r>
              <a:rPr lang="en-US" sz="2800" b="1" dirty="0"/>
              <a:t>Skills and Experience</a:t>
            </a:r>
          </a:p>
          <a:p>
            <a:endParaRPr lang="en-US" sz="2800" dirty="0"/>
          </a:p>
          <a:p>
            <a:r>
              <a:rPr lang="en-US" sz="2800" b="1" dirty="0"/>
              <a:t>WEHI – ENDIA project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Massive longitudinal study of factors affecting T1D development in Australian infants.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Metagenomics of gut, milk, skin of parents and infants. To </a:t>
            </a:r>
            <a:r>
              <a:rPr lang="en-US" sz="2800" dirty="0" err="1"/>
              <a:t>oidntify</a:t>
            </a:r>
            <a:r>
              <a:rPr lang="en-US" sz="2800" dirty="0"/>
              <a:t> causal / </a:t>
            </a:r>
            <a:r>
              <a:rPr lang="en-US" sz="2800"/>
              <a:t>mitigating factors.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641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Allnutt</dc:creator>
  <cp:lastModifiedBy>Theodore Allnutt</cp:lastModifiedBy>
  <cp:revision>8</cp:revision>
  <dcterms:created xsi:type="dcterms:W3CDTF">2023-04-05T00:33:31Z</dcterms:created>
  <dcterms:modified xsi:type="dcterms:W3CDTF">2023-04-05T02:22:45Z</dcterms:modified>
</cp:coreProperties>
</file>