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80FB9-47BD-6FF9-D69C-C0F676541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08BC3A-4309-3D7B-2163-8806F9F95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537C4-8DD5-84B5-A7E5-E9BA4D80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250F-1E4E-6140-A62E-5F129BEDEC4F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A753D3-3EB1-AAEA-D59C-AAF54B10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8D6C35-C22F-9FCB-A36C-4F92A7C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5054-86CD-7640-A499-3F5267015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84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74870-A8D1-2E61-4E56-3BE9DDE8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467CA8-D9FF-338A-F9A6-3D3B9A40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35372-6C12-646E-EE33-B3A1AE59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250F-1E4E-6140-A62E-5F129BEDEC4F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B386ED-64F2-5FB4-098C-163C4339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B3E18-F45C-349A-0B1D-8C14BA3E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5054-86CD-7640-A499-3F5267015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36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565BAD-C6E5-26A6-0DE0-DF809A68D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07562B-43DA-4DF9-EE2B-CA72B9F5A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FDB1FC-7EFB-5D69-F555-11070EB6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250F-1E4E-6140-A62E-5F129BEDEC4F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0D44D-929E-3982-BA45-CF8A9352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E3621-47D4-43A9-B416-1A0D53D7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5054-86CD-7640-A499-3F5267015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11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4372B-EB89-41A2-FE8B-C620BB05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EBF3B8-4600-C571-C42C-7325DCE4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98541D-5C7D-8AA8-A601-4C123101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250F-1E4E-6140-A62E-5F129BEDEC4F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120E46-4A78-DD0D-3399-2073D76D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514C2-1628-00EA-25BF-4E7F2E0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5054-86CD-7640-A499-3F5267015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07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A3D3F-5FA6-DA43-F53C-A65EBD72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845485-C2E9-D370-FDF8-509ECD9AE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49171-4887-EE26-AD20-9C0537B4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250F-1E4E-6140-A62E-5F129BEDEC4F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98CA65-FC19-0205-19F8-52F2182B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C0357-A57A-93C3-82E3-A8852974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5054-86CD-7640-A499-3F5267015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50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F2C96-6F12-4AC5-530F-C0BDB95A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CE5CC-26B6-C320-4103-AAF41D8AB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B7DF44-E7A5-1C7A-3487-BAF6E09EC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3C433-376E-0AC0-774D-6381252F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250F-1E4E-6140-A62E-5F129BEDEC4F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915272-554C-577D-CE37-21FEE00B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B84D34-A929-1ECD-DFD8-53605C8C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5054-86CD-7640-A499-3F5267015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8C166-DC3E-6038-0628-F940248D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C9C15-5551-192F-86CB-E2673AF1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EBAD42-A639-E430-EF4B-30EC1F8F9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6BE88F-7590-73A1-5EE6-DEF0CDC76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262638-F78B-047B-606A-416F84248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13D4CD-9257-60BF-2830-3360C779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250F-1E4E-6140-A62E-5F129BEDEC4F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9DD442-E20A-3A61-D6FA-65688A60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519D88-AF6F-BE48-167B-A3B30669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5054-86CD-7640-A499-3F5267015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55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7339F-1727-BD84-5C1E-FB73110E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B92BD7-0B21-0FDF-A01D-4B85F67E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250F-1E4E-6140-A62E-5F129BEDEC4F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DBE0-DC39-0B31-546F-BE7D765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589AD9-694A-5DF2-DE74-354A6E78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5054-86CD-7640-A499-3F5267015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23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D5D555-773A-05CA-2076-0A3F106D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250F-1E4E-6140-A62E-5F129BEDEC4F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43519F-55D2-CFD7-4B86-C47DAB0B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E3C936-BDB1-300D-2047-A23770F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5054-86CD-7640-A499-3F5267015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35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AC20C-14C6-AEB2-9836-CD28607A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4712C-D6DF-653E-2B5E-0201147FC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0437B6-1EFC-F78A-EBA3-4762BDBB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76B106-BD60-0CFE-B979-3A2EA4B2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250F-1E4E-6140-A62E-5F129BEDEC4F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A5C366-61F5-79E6-F126-55ACD5E6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125D4B-6F3D-E4FF-A6C7-08BAA59D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5054-86CD-7640-A499-3F5267015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3F9D4-6118-1B51-677E-0A6A4508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6E9C30-6911-65B7-CB17-899A867EB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EDD1B-B304-73B3-2C23-585AF6F57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153543-6062-2400-5DE6-BD916D42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250F-1E4E-6140-A62E-5F129BEDEC4F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C01F2B-0DD7-2588-28CA-6A32F3CD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1CEAE7-CF24-CAE9-182A-871C3FC4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45054-86CD-7640-A499-3F5267015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83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00F99D-C275-F0BA-B478-5104D766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A9AEB4-A971-4EAF-F1D6-5A209FD4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6AF17A-4013-D30A-C3CA-D92DDB89F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CF250F-1E4E-6140-A62E-5F129BEDEC4F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76DA2B-55F5-4088-D61E-B38C64E02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D46C5A-121F-9C19-6B2E-6851E889F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45054-86CD-7640-A499-3F5267015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>
            <a:extLst>
              <a:ext uri="{FF2B5EF4-FFF2-40B4-BE49-F238E27FC236}">
                <a16:creationId xmlns:a16="http://schemas.microsoft.com/office/drawing/2014/main" id="{6C977130-A38F-A089-222A-5F2B179C0BE0}"/>
              </a:ext>
            </a:extLst>
          </p:cNvPr>
          <p:cNvGrpSpPr/>
          <p:nvPr/>
        </p:nvGrpSpPr>
        <p:grpSpPr>
          <a:xfrm>
            <a:off x="2917168" y="73710"/>
            <a:ext cx="5847261" cy="6750844"/>
            <a:chOff x="2917168" y="73710"/>
            <a:chExt cx="5847261" cy="675084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E874304B-5830-32A5-A081-75CE26BAA59C}"/>
                </a:ext>
              </a:extLst>
            </p:cNvPr>
            <p:cNvSpPr/>
            <p:nvPr/>
          </p:nvSpPr>
          <p:spPr>
            <a:xfrm>
              <a:off x="4159387" y="789804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DNS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AA2652B-724F-C203-B08B-44420661F236}"/>
                </a:ext>
              </a:extLst>
            </p:cNvPr>
            <p:cNvSpPr txBox="1"/>
            <p:nvPr/>
          </p:nvSpPr>
          <p:spPr>
            <a:xfrm>
              <a:off x="6548893" y="800875"/>
              <a:ext cx="2215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Indique l’adresse du proxy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8F8FEB7-BE91-AC12-2FF0-9E0525CB6802}"/>
                </a:ext>
              </a:extLst>
            </p:cNvPr>
            <p:cNvSpPr txBox="1"/>
            <p:nvPr/>
          </p:nvSpPr>
          <p:spPr>
            <a:xfrm>
              <a:off x="6548893" y="84781"/>
              <a:ext cx="2215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Indique l’adresse du DNS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F558BC1D-2267-DF83-E78F-F354C7FA3238}"/>
                </a:ext>
              </a:extLst>
            </p:cNvPr>
            <p:cNvSpPr/>
            <p:nvPr/>
          </p:nvSpPr>
          <p:spPr>
            <a:xfrm>
              <a:off x="4159375" y="73710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Nom de domaine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B5BC57C-4F94-8EE0-8810-D7E2699A9FD2}"/>
                </a:ext>
              </a:extLst>
            </p:cNvPr>
            <p:cNvSpPr/>
            <p:nvPr/>
          </p:nvSpPr>
          <p:spPr>
            <a:xfrm>
              <a:off x="4159386" y="1506070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Proxy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C701914-94E2-B6DD-7609-7F66F2DF3AD4}"/>
                </a:ext>
              </a:extLst>
            </p:cNvPr>
            <p:cNvSpPr txBox="1"/>
            <p:nvPr/>
          </p:nvSpPr>
          <p:spPr>
            <a:xfrm>
              <a:off x="6548886" y="1332473"/>
              <a:ext cx="2215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S’interface entre le serveur hôte et le client afin d’anonymiser l’IP du serveur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1DABCB24-D6E4-E1E3-49DB-A4BF26A691D4}"/>
                </a:ext>
              </a:extLst>
            </p:cNvPr>
            <p:cNvSpPr/>
            <p:nvPr/>
          </p:nvSpPr>
          <p:spPr>
            <a:xfrm>
              <a:off x="4159374" y="2926822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VPS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1F2405C-A041-4507-B8AA-8F6775A2D6CD}"/>
                </a:ext>
              </a:extLst>
            </p:cNvPr>
            <p:cNvSpPr txBox="1"/>
            <p:nvPr/>
          </p:nvSpPr>
          <p:spPr>
            <a:xfrm>
              <a:off x="6548886" y="2841033"/>
              <a:ext cx="2215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Dirige le trafique du VPS vers Docker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2A5B73B-79A3-81AC-A93D-C23393F65624}"/>
                </a:ext>
              </a:extLst>
            </p:cNvPr>
            <p:cNvSpPr/>
            <p:nvPr/>
          </p:nvSpPr>
          <p:spPr>
            <a:xfrm>
              <a:off x="4159380" y="3638187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Docker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1D83CFCB-F68F-0563-170D-507F783E1C79}"/>
                </a:ext>
              </a:extLst>
            </p:cNvPr>
            <p:cNvSpPr/>
            <p:nvPr/>
          </p:nvSpPr>
          <p:spPr>
            <a:xfrm>
              <a:off x="4159380" y="4349552"/>
              <a:ext cx="2294627" cy="29913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Conteneur Apache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4D82E979-8AAB-3C76-3EFC-EC4ED0C419E1}"/>
                </a:ext>
              </a:extLst>
            </p:cNvPr>
            <p:cNvSpPr/>
            <p:nvPr/>
          </p:nvSpPr>
          <p:spPr>
            <a:xfrm>
              <a:off x="4882552" y="5768236"/>
              <a:ext cx="1571452" cy="299139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Conteneur </a:t>
              </a:r>
              <a:r>
                <a:rPr lang="fr-FR" sz="1200" dirty="0" err="1"/>
                <a:t>Angular</a:t>
              </a:r>
              <a:endParaRPr lang="fr-FR" sz="1200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A28295C-CBC2-9387-400C-9F298BE3FB91}"/>
                </a:ext>
              </a:extLst>
            </p:cNvPr>
            <p:cNvSpPr/>
            <p:nvPr/>
          </p:nvSpPr>
          <p:spPr>
            <a:xfrm>
              <a:off x="2917189" y="73710"/>
              <a:ext cx="1061044" cy="2880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accent1"/>
                  </a:solidFill>
                </a:rPr>
                <a:t>OVH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BEE99C6-7DC0-F2E6-5041-FD5F2643ED34}"/>
                </a:ext>
              </a:extLst>
            </p:cNvPr>
            <p:cNvSpPr/>
            <p:nvPr/>
          </p:nvSpPr>
          <p:spPr>
            <a:xfrm>
              <a:off x="4159377" y="6445033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Dépôt GitHub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23BECEB4-354A-9853-E7C8-B827204980F2}"/>
                </a:ext>
              </a:extLst>
            </p:cNvPr>
            <p:cNvSpPr/>
            <p:nvPr/>
          </p:nvSpPr>
          <p:spPr>
            <a:xfrm>
              <a:off x="2917188" y="789804"/>
              <a:ext cx="1061044" cy="10154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chemeClr val="accent1"/>
                  </a:solidFill>
                </a:rPr>
                <a:t>Cloudflare</a:t>
              </a:r>
              <a:endParaRPr lang="fr-FR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74C79FA7-39DA-3B89-455F-B816E58E28B4}"/>
                </a:ext>
              </a:extLst>
            </p:cNvPr>
            <p:cNvSpPr/>
            <p:nvPr/>
          </p:nvSpPr>
          <p:spPr>
            <a:xfrm>
              <a:off x="2917168" y="2210598"/>
              <a:ext cx="1061044" cy="3856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chemeClr val="accent1"/>
                  </a:solidFill>
                </a:rPr>
                <a:t>Hetzner</a:t>
              </a:r>
              <a:endParaRPr lang="fr-FR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18738740-0326-BD80-AF77-E8CC5AF9005D}"/>
                </a:ext>
              </a:extLst>
            </p:cNvPr>
            <p:cNvSpPr/>
            <p:nvPr/>
          </p:nvSpPr>
          <p:spPr>
            <a:xfrm>
              <a:off x="2917168" y="6444153"/>
              <a:ext cx="1061044" cy="2991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53A1F2E0-B23E-B6BF-A51C-CD4A97BFA114}"/>
                </a:ext>
              </a:extLst>
            </p:cNvPr>
            <p:cNvSpPr/>
            <p:nvPr/>
          </p:nvSpPr>
          <p:spPr>
            <a:xfrm>
              <a:off x="4882548" y="5063709"/>
              <a:ext cx="1571452" cy="2991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Volume Docker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72CC5534-2567-9F88-076A-DF5CE949C698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>
              <a:off x="5306689" y="372849"/>
              <a:ext cx="12" cy="4169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EEBFD5AB-057B-1453-0478-AC3F8D48B456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5306700" y="1088943"/>
              <a:ext cx="1" cy="417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D0E2ACB9-C387-696A-E447-09976A9219E7}"/>
                </a:ext>
              </a:extLst>
            </p:cNvPr>
            <p:cNvCxnSpPr>
              <a:cxnSpLocks/>
              <a:stCxn id="8" idx="2"/>
              <a:endCxn id="52" idx="0"/>
            </p:cNvCxnSpPr>
            <p:nvPr/>
          </p:nvCxnSpPr>
          <p:spPr>
            <a:xfrm flipH="1">
              <a:off x="5306690" y="1805209"/>
              <a:ext cx="10" cy="405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E9FC3DDE-BA67-FAB8-2D31-FF75454F78B9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5306688" y="3225961"/>
              <a:ext cx="6" cy="41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CA8EB87-9ACD-4994-D52E-B3AEED80C23B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5306694" y="3937326"/>
              <a:ext cx="0" cy="41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59662E0A-435C-4245-45F6-D095C3756197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>
            <a:xfrm>
              <a:off x="5306694" y="4648691"/>
              <a:ext cx="361580" cy="415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6A609E1E-6CD6-9224-8EED-B3C3C359668F}"/>
                </a:ext>
              </a:extLst>
            </p:cNvPr>
            <p:cNvCxnSpPr>
              <a:cxnSpLocks/>
              <a:stCxn id="15" idx="0"/>
              <a:endCxn id="21" idx="2"/>
            </p:cNvCxnSpPr>
            <p:nvPr/>
          </p:nvCxnSpPr>
          <p:spPr>
            <a:xfrm flipH="1" flipV="1">
              <a:off x="5668274" y="5362848"/>
              <a:ext cx="4" cy="405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DFED14F0-2018-1F9F-8CE1-F15D15A59377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V="1">
              <a:off x="5306691" y="6067375"/>
              <a:ext cx="361587" cy="3776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6586C37-2421-88F7-22F2-F9FCDD8F33E6}"/>
                </a:ext>
              </a:extLst>
            </p:cNvPr>
            <p:cNvSpPr txBox="1"/>
            <p:nvPr/>
          </p:nvSpPr>
          <p:spPr>
            <a:xfrm>
              <a:off x="6548886" y="3561482"/>
              <a:ext cx="2215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Dirige le trafique Docker vers le conteneur Apache 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9F8F7E1-AE7E-E5E1-A5BD-BC9F99C7152D}"/>
                </a:ext>
              </a:extLst>
            </p:cNvPr>
            <p:cNvSpPr txBox="1"/>
            <p:nvPr/>
          </p:nvSpPr>
          <p:spPr>
            <a:xfrm>
              <a:off x="6548886" y="4172344"/>
              <a:ext cx="2215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Sers les fichiers statiques lorsque le trafique correspond au domaine frontend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7A6C1806-E113-A012-B59F-B27905740C12}"/>
                </a:ext>
              </a:extLst>
            </p:cNvPr>
            <p:cNvSpPr txBox="1"/>
            <p:nvPr/>
          </p:nvSpPr>
          <p:spPr>
            <a:xfrm>
              <a:off x="6548886" y="5074780"/>
              <a:ext cx="2215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Stocke les fichiers statiques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EFBF629-91E3-7190-88E0-726FDBB186F9}"/>
                </a:ext>
              </a:extLst>
            </p:cNvPr>
            <p:cNvSpPr txBox="1"/>
            <p:nvPr/>
          </p:nvSpPr>
          <p:spPr>
            <a:xfrm>
              <a:off x="6548886" y="5687663"/>
              <a:ext cx="2215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Compile les fichiers source en fichiers statiques web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BB1CF77D-36CD-3481-086B-C98772387DB6}"/>
                </a:ext>
              </a:extLst>
            </p:cNvPr>
            <p:cNvSpPr txBox="1"/>
            <p:nvPr/>
          </p:nvSpPr>
          <p:spPr>
            <a:xfrm>
              <a:off x="6548889" y="6362889"/>
              <a:ext cx="221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Stocke et versionne les fichiers source </a:t>
              </a:r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55C768CB-1FA6-9373-65CE-F9B0E3EA6E21}"/>
                </a:ext>
              </a:extLst>
            </p:cNvPr>
            <p:cNvSpPr/>
            <p:nvPr/>
          </p:nvSpPr>
          <p:spPr>
            <a:xfrm>
              <a:off x="4159376" y="2210597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Pare-feu</a:t>
              </a: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9AE64481-9BBF-BFE6-DB94-1FA407F82EB9}"/>
                </a:ext>
              </a:extLst>
            </p:cNvPr>
            <p:cNvCxnSpPr>
              <a:cxnSpLocks/>
              <a:stCxn id="52" idx="2"/>
              <a:endCxn id="10" idx="0"/>
            </p:cNvCxnSpPr>
            <p:nvPr/>
          </p:nvCxnSpPr>
          <p:spPr>
            <a:xfrm flipH="1">
              <a:off x="5306688" y="2509736"/>
              <a:ext cx="2" cy="4170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2A908931-BBC6-959A-C095-8742374FD530}"/>
                </a:ext>
              </a:extLst>
            </p:cNvPr>
            <p:cNvSpPr txBox="1"/>
            <p:nvPr/>
          </p:nvSpPr>
          <p:spPr>
            <a:xfrm>
              <a:off x="6548886" y="2036407"/>
              <a:ext cx="2215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S’interface entre le serveur hôte et le proxy afin de restreindre le trafique entrant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5EABFB82-6065-7AB9-F09C-D9DCBE28C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0585" y="4648691"/>
              <a:ext cx="0" cy="17954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413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2613AF61-070D-A118-EB2C-3CAB94CE1F3F}"/>
              </a:ext>
            </a:extLst>
          </p:cNvPr>
          <p:cNvGrpSpPr/>
          <p:nvPr/>
        </p:nvGrpSpPr>
        <p:grpSpPr>
          <a:xfrm>
            <a:off x="2994806" y="258792"/>
            <a:ext cx="5769622" cy="6785223"/>
            <a:chOff x="2994806" y="250166"/>
            <a:chExt cx="5769622" cy="678522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E874304B-5830-32A5-A081-75CE26BAA59C}"/>
                </a:ext>
              </a:extLst>
            </p:cNvPr>
            <p:cNvSpPr/>
            <p:nvPr/>
          </p:nvSpPr>
          <p:spPr>
            <a:xfrm>
              <a:off x="4237025" y="966260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DNS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AA2652B-724F-C203-B08B-44420661F236}"/>
                </a:ext>
              </a:extLst>
            </p:cNvPr>
            <p:cNvSpPr txBox="1"/>
            <p:nvPr/>
          </p:nvSpPr>
          <p:spPr>
            <a:xfrm>
              <a:off x="6626531" y="977331"/>
              <a:ext cx="2137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Indique l’adresse du proxy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8F8FEB7-BE91-AC12-2FF0-9E0525CB6802}"/>
                </a:ext>
              </a:extLst>
            </p:cNvPr>
            <p:cNvSpPr txBox="1"/>
            <p:nvPr/>
          </p:nvSpPr>
          <p:spPr>
            <a:xfrm>
              <a:off x="6626531" y="261237"/>
              <a:ext cx="2137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Indique l’adresse du DNS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F558BC1D-2267-DF83-E78F-F354C7FA3238}"/>
                </a:ext>
              </a:extLst>
            </p:cNvPr>
            <p:cNvSpPr/>
            <p:nvPr/>
          </p:nvSpPr>
          <p:spPr>
            <a:xfrm>
              <a:off x="4237013" y="250166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Nom de domaine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B5BC57C-4F94-8EE0-8810-D7E2699A9FD2}"/>
                </a:ext>
              </a:extLst>
            </p:cNvPr>
            <p:cNvSpPr/>
            <p:nvPr/>
          </p:nvSpPr>
          <p:spPr>
            <a:xfrm>
              <a:off x="4237024" y="1682526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Proxy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C701914-94E2-B6DD-7609-7F66F2DF3AD4}"/>
                </a:ext>
              </a:extLst>
            </p:cNvPr>
            <p:cNvSpPr txBox="1"/>
            <p:nvPr/>
          </p:nvSpPr>
          <p:spPr>
            <a:xfrm>
              <a:off x="6626505" y="1512902"/>
              <a:ext cx="213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S’interface entre le serveur hôte et le client afin d’anonymiser l’IP du serveur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1DABCB24-D6E4-E1E3-49DB-A4BF26A691D4}"/>
                </a:ext>
              </a:extLst>
            </p:cNvPr>
            <p:cNvSpPr/>
            <p:nvPr/>
          </p:nvSpPr>
          <p:spPr>
            <a:xfrm>
              <a:off x="4237012" y="3103278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VPS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1F2405C-A041-4507-B8AA-8F6775A2D6CD}"/>
                </a:ext>
              </a:extLst>
            </p:cNvPr>
            <p:cNvSpPr txBox="1"/>
            <p:nvPr/>
          </p:nvSpPr>
          <p:spPr>
            <a:xfrm>
              <a:off x="6626505" y="3021844"/>
              <a:ext cx="2137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Dirige le trafique du VPS vers Docker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2A5B73B-79A3-81AC-A93D-C23393F65624}"/>
                </a:ext>
              </a:extLst>
            </p:cNvPr>
            <p:cNvSpPr/>
            <p:nvPr/>
          </p:nvSpPr>
          <p:spPr>
            <a:xfrm>
              <a:off x="4237018" y="3814643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Docker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1D83CFCB-F68F-0563-170D-507F783E1C79}"/>
                </a:ext>
              </a:extLst>
            </p:cNvPr>
            <p:cNvSpPr/>
            <p:nvPr/>
          </p:nvSpPr>
          <p:spPr>
            <a:xfrm>
              <a:off x="4237018" y="4526008"/>
              <a:ext cx="2294627" cy="29913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Conteneur Apache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4D82E979-8AAB-3C76-3EFC-EC4ED0C419E1}"/>
                </a:ext>
              </a:extLst>
            </p:cNvPr>
            <p:cNvSpPr/>
            <p:nvPr/>
          </p:nvSpPr>
          <p:spPr>
            <a:xfrm>
              <a:off x="4597883" y="5237373"/>
              <a:ext cx="1933755" cy="29913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Conteneur Express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A28295C-CBC2-9387-400C-9F298BE3FB91}"/>
                </a:ext>
              </a:extLst>
            </p:cNvPr>
            <p:cNvSpPr/>
            <p:nvPr/>
          </p:nvSpPr>
          <p:spPr>
            <a:xfrm>
              <a:off x="2994827" y="250166"/>
              <a:ext cx="1061044" cy="2880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accent1"/>
                  </a:solidFill>
                </a:rPr>
                <a:t>OVH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BEE99C6-7DC0-F2E6-5041-FD5F2643ED34}"/>
                </a:ext>
              </a:extLst>
            </p:cNvPr>
            <p:cNvSpPr/>
            <p:nvPr/>
          </p:nvSpPr>
          <p:spPr>
            <a:xfrm>
              <a:off x="4237009" y="6655640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Dépôt GitHub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23BECEB4-354A-9853-E7C8-B827204980F2}"/>
                </a:ext>
              </a:extLst>
            </p:cNvPr>
            <p:cNvSpPr/>
            <p:nvPr/>
          </p:nvSpPr>
          <p:spPr>
            <a:xfrm>
              <a:off x="2994826" y="966260"/>
              <a:ext cx="1061044" cy="10154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chemeClr val="accent1"/>
                  </a:solidFill>
                </a:rPr>
                <a:t>Cloudflare</a:t>
              </a:r>
              <a:endParaRPr lang="fr-FR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74C79FA7-39DA-3B89-455F-B816E58E28B4}"/>
                </a:ext>
              </a:extLst>
            </p:cNvPr>
            <p:cNvSpPr/>
            <p:nvPr/>
          </p:nvSpPr>
          <p:spPr>
            <a:xfrm>
              <a:off x="2994806" y="2387054"/>
              <a:ext cx="1061044" cy="38526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chemeClr val="accent1"/>
                  </a:solidFill>
                </a:rPr>
                <a:t>Hetzner</a:t>
              </a:r>
              <a:endParaRPr lang="fr-FR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18738740-0326-BD80-AF77-E8CC5AF9005D}"/>
                </a:ext>
              </a:extLst>
            </p:cNvPr>
            <p:cNvSpPr/>
            <p:nvPr/>
          </p:nvSpPr>
          <p:spPr>
            <a:xfrm>
              <a:off x="2994806" y="6655639"/>
              <a:ext cx="1061044" cy="2991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accent1"/>
                  </a:solidFill>
                </a:rPr>
                <a:t>GitHub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72CC5534-2567-9F88-076A-DF5CE949C698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>
              <a:off x="5384327" y="549305"/>
              <a:ext cx="12" cy="4169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EEBFD5AB-057B-1453-0478-AC3F8D48B456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5384338" y="1265399"/>
              <a:ext cx="1" cy="417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D0E2ACB9-C387-696A-E447-09976A9219E7}"/>
                </a:ext>
              </a:extLst>
            </p:cNvPr>
            <p:cNvCxnSpPr>
              <a:cxnSpLocks/>
              <a:stCxn id="8" idx="2"/>
              <a:endCxn id="52" idx="0"/>
            </p:cNvCxnSpPr>
            <p:nvPr/>
          </p:nvCxnSpPr>
          <p:spPr>
            <a:xfrm flipH="1">
              <a:off x="5384328" y="1981665"/>
              <a:ext cx="10" cy="405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E9FC3DDE-BA67-FAB8-2D31-FF75454F78B9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5384326" y="3402417"/>
              <a:ext cx="6" cy="41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CA8EB87-9ACD-4994-D52E-B3AEED80C23B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5384332" y="4113782"/>
              <a:ext cx="0" cy="41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59662E0A-435C-4245-45F6-D095C3756197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5384332" y="4825147"/>
              <a:ext cx="180429" cy="41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DFED14F0-2018-1F9F-8CE1-F15D15A59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0083" y="5536512"/>
              <a:ext cx="2" cy="111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6586C37-2421-88F7-22F2-F9FCDD8F33E6}"/>
                </a:ext>
              </a:extLst>
            </p:cNvPr>
            <p:cNvSpPr txBox="1"/>
            <p:nvPr/>
          </p:nvSpPr>
          <p:spPr>
            <a:xfrm>
              <a:off x="6626541" y="3737938"/>
              <a:ext cx="2137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Dirige le trafique Docker vers le conteneur Apache 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9F8F7E1-AE7E-E5E1-A5BD-BC9F99C7152D}"/>
                </a:ext>
              </a:extLst>
            </p:cNvPr>
            <p:cNvSpPr txBox="1"/>
            <p:nvPr/>
          </p:nvSpPr>
          <p:spPr>
            <a:xfrm>
              <a:off x="6626505" y="4261662"/>
              <a:ext cx="2137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Dirige le trafique vers le conteneur Express lorsque le domaine correspond au domaine du backend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EFBF629-91E3-7190-88E0-726FDBB186F9}"/>
                </a:ext>
              </a:extLst>
            </p:cNvPr>
            <p:cNvSpPr txBox="1"/>
            <p:nvPr/>
          </p:nvSpPr>
          <p:spPr>
            <a:xfrm>
              <a:off x="6626505" y="5156109"/>
              <a:ext cx="2137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Exécute les différentes routes et sers des réponses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BB1CF77D-36CD-3481-086B-C98772387DB6}"/>
                </a:ext>
              </a:extLst>
            </p:cNvPr>
            <p:cNvSpPr txBox="1"/>
            <p:nvPr/>
          </p:nvSpPr>
          <p:spPr>
            <a:xfrm>
              <a:off x="6610016" y="6573724"/>
              <a:ext cx="2137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Stocke et versionne les fichiers source </a:t>
              </a:r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55C768CB-1FA6-9373-65CE-F9B0E3EA6E21}"/>
                </a:ext>
              </a:extLst>
            </p:cNvPr>
            <p:cNvSpPr/>
            <p:nvPr/>
          </p:nvSpPr>
          <p:spPr>
            <a:xfrm>
              <a:off x="4237014" y="2387053"/>
              <a:ext cx="2294627" cy="2991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Pare-feu</a:t>
              </a: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9AE64481-9BBF-BFE6-DB94-1FA407F82EB9}"/>
                </a:ext>
              </a:extLst>
            </p:cNvPr>
            <p:cNvCxnSpPr>
              <a:cxnSpLocks/>
              <a:stCxn id="52" idx="2"/>
              <a:endCxn id="10" idx="0"/>
            </p:cNvCxnSpPr>
            <p:nvPr/>
          </p:nvCxnSpPr>
          <p:spPr>
            <a:xfrm flipH="1">
              <a:off x="5384326" y="2686192"/>
              <a:ext cx="2" cy="4170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2A908931-BBC6-959A-C095-8742374FD530}"/>
                </a:ext>
              </a:extLst>
            </p:cNvPr>
            <p:cNvSpPr txBox="1"/>
            <p:nvPr/>
          </p:nvSpPr>
          <p:spPr>
            <a:xfrm>
              <a:off x="6626531" y="2213417"/>
              <a:ext cx="213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S’interface entre le serveur hôte et le proxy afin de restreindre le trafique entrant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905EA2CB-582E-D13A-F850-F2358CDE261E}"/>
                </a:ext>
              </a:extLst>
            </p:cNvPr>
            <p:cNvSpPr/>
            <p:nvPr/>
          </p:nvSpPr>
          <p:spPr>
            <a:xfrm>
              <a:off x="4915624" y="5944275"/>
              <a:ext cx="1616012" cy="29913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Conteneur MongoDB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D46C0EA9-D7A2-CCFB-E6BB-F5CC44355CE7}"/>
                </a:ext>
              </a:extLst>
            </p:cNvPr>
            <p:cNvCxnSpPr>
              <a:cxnSpLocks/>
              <a:stCxn id="15" idx="2"/>
              <a:endCxn id="25" idx="0"/>
            </p:cNvCxnSpPr>
            <p:nvPr/>
          </p:nvCxnSpPr>
          <p:spPr>
            <a:xfrm>
              <a:off x="5564761" y="5536512"/>
              <a:ext cx="158869" cy="4077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CBEE9A2-2DA9-8EB2-5EAD-75277E9B5AA7}"/>
                </a:ext>
              </a:extLst>
            </p:cNvPr>
            <p:cNvSpPr txBox="1"/>
            <p:nvPr/>
          </p:nvSpPr>
          <p:spPr>
            <a:xfrm>
              <a:off x="6626509" y="5857630"/>
              <a:ext cx="2137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dirty="0"/>
                <a:t>Stocke et versionne les fichiers source </a:t>
              </a:r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37C2A43-48B8-08BE-A373-B6089365653C}"/>
                </a:ext>
              </a:extLst>
            </p:cNvPr>
            <p:cNvCxnSpPr>
              <a:cxnSpLocks/>
              <a:stCxn id="17" idx="0"/>
              <a:endCxn id="25" idx="2"/>
            </p:cNvCxnSpPr>
            <p:nvPr/>
          </p:nvCxnSpPr>
          <p:spPr>
            <a:xfrm flipV="1">
              <a:off x="5384323" y="6243414"/>
              <a:ext cx="339307" cy="41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843722CA-8B55-6330-071C-9EBE927A3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9053" y="4827377"/>
              <a:ext cx="0" cy="1828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7117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204</Words>
  <Application>Microsoft Macintosh PowerPoint</Application>
  <PresentationFormat>Grand écran</PresentationFormat>
  <Paragraphs>48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Théo BONTEMPS</dc:creator>
  <cp:lastModifiedBy>Théo BONTEMPS</cp:lastModifiedBy>
  <cp:revision>27</cp:revision>
  <dcterms:created xsi:type="dcterms:W3CDTF">2024-06-17T18:16:51Z</dcterms:created>
  <dcterms:modified xsi:type="dcterms:W3CDTF">2024-06-19T20:48:35Z</dcterms:modified>
</cp:coreProperties>
</file>